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F46"/>
    <a:srgbClr val="4B4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2AC3-1823-431F-9A64-5AF8A586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70859-DB28-4A16-8234-2AB55BF0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EDFB8-E482-467C-BFF5-0623E22E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F7523-B0B6-4B87-95FB-FD7BBEB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A8C86-72CB-406B-AE7E-CA5D371B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1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296F-5408-4A5D-A884-8C13FEA4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419814-2DCF-486A-B558-3A559977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A01AB-E53C-4DDB-A852-1917A545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B599F1-5DED-419E-9E4F-14EA2DE8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9D031-49D6-4148-B624-EFB48128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379B9-8503-4506-84CF-DBD68A139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E2EA8-2A8C-4654-9A27-91C51D4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8251A-EB96-4CD8-907D-3FA2E933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8E102-9EBF-499B-8BDC-C461415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18D8A-F202-422B-ADE8-1F55282D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ADFC9-1BC2-4137-B8B5-4822C38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7372B-0189-4731-8391-C8401BF1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ACFB2-6C23-46F9-BC9C-DAB00635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85EE9-07B6-429E-9E3A-0AD13720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969CE-1F09-497A-8B49-23C0C317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2C5DB-8EC5-4874-9706-CCCCA5A0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B0E2D2-427D-476D-A6C0-D2303284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BEED5-E372-4CF3-A8A3-C03320D7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E4D8B-CEC4-43FE-8E91-0EB40009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6B98C-C1AE-4CD0-979D-36941925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3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1893C-93A9-4A09-BBE0-E829009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1853D-F597-45B5-A635-73FDC327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59610-AB32-4381-B347-EE55D016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9AC815-6527-4EC9-95F9-06C66919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FD9AD4-F081-45C0-9986-65E0F98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B68BDB-80E0-4423-9F99-B70D690E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4F2DC-F5DE-41D2-9E91-3355140E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6D580-DD51-4FD3-9051-DD091A1B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9DCC8C-F6AA-42B2-867B-FBD586F1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A08F09-A61A-4D8E-B6FE-ECB2A840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8DA79-02C4-4E2C-AD6E-E9071A3EC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444FA0-386D-467D-B635-7251646D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816C5A-F30E-4573-96EA-646A105D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4FCA5E-A2FF-4977-A698-9F7D912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5E1E4-5628-41FE-B3E1-EE5B524E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7721B8-5524-44B9-A815-410596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444D10-3E04-4725-BDD0-80AD484C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C1184D-B0C3-4002-B671-50693B89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682E6E-03CC-4F99-A591-D876580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6DA043-62E1-4F2A-B89C-486A99B2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A2E05-6A13-4C83-BBAC-DF7AE7BE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0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8A69-06C3-4550-A4C0-BF9BEFDB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F435A-AAC9-4FFC-BEA6-37B46F6E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B6BB9-6333-43F0-BBA3-E1B16180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73EB3-B4BF-4C09-B473-13313CDA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61308-7490-42D6-BCC9-BA734E2B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71E136-E267-4981-B634-8C3429B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B6656-24D3-42BA-B966-689AECA4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E0BC01-2374-420C-B628-79633103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D04F49-CD2A-4B77-8223-725465DF3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DEA412-7D0D-4879-9C6D-8F68A433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BE245-49C8-4C6B-9D90-636F5BAB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20731-5758-4818-9147-3ECF59AA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3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061DD5-2C9C-4B1D-B455-E7BB184C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1FBA0-8FC6-4ECB-B7A5-380F71EC4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45D8F-5730-4551-A8A9-5D66DB22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4C5C-3445-4015-8CFF-2743EF42D90F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8035E-F9B0-4F16-8539-B5186B3A4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7C29E-BF81-40FE-90E4-A3215541A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1DA9C13-71E3-4C6E-95C1-6B00BAA5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705897"/>
            <a:ext cx="9144000" cy="43364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4B473F"/>
                </a:solidFill>
              </a:rPr>
              <a:t>Matheus Magalhães Barbosa					      01211098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C5ACC5-6394-4CCA-BFFD-3CD67271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75" y="2914134"/>
            <a:ext cx="8823649" cy="10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4AB4A8-D03A-4852-85FE-2A63044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534F46"/>
                </a:solidFill>
              </a:rPr>
              <a:t>Contextualização</a:t>
            </a:r>
            <a:r>
              <a:rPr lang="pt-BR" sz="2800" dirty="0"/>
              <a:t> </a:t>
            </a:r>
          </a:p>
        </p:txBody>
      </p:sp>
      <p:pic>
        <p:nvPicPr>
          <p:cNvPr id="5" name="Imagem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52A4EB98-B696-4F1A-AA5E-79E0FE1503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241"/>
          <a:stretch/>
        </p:blipFill>
        <p:spPr>
          <a:xfrm>
            <a:off x="403032" y="699752"/>
            <a:ext cx="3716238" cy="4051011"/>
          </a:xfrm>
          <a:prstGeom prst="rect">
            <a:avLst/>
          </a:prstGeom>
        </p:spPr>
      </p:pic>
      <p:pic>
        <p:nvPicPr>
          <p:cNvPr id="7" name="Imagem 6" descr="Uma imagem contendo diferente, grupo, pendurado, mesa&#10;&#10;Descrição gerada automaticamente">
            <a:extLst>
              <a:ext uri="{FF2B5EF4-FFF2-40B4-BE49-F238E27FC236}">
                <a16:creationId xmlns:a16="http://schemas.microsoft.com/office/drawing/2014/main" id="{90FF3C0C-F651-4BAE-969D-C1666559E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2" r="-2" b="3970"/>
          <a:stretch/>
        </p:blipFill>
        <p:spPr>
          <a:xfrm>
            <a:off x="4872129" y="699752"/>
            <a:ext cx="6798905" cy="40510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AC0E8-75CA-44E6-9FF3-61E777A5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869141"/>
            <a:ext cx="6725232" cy="1289107"/>
          </a:xfrm>
        </p:spPr>
        <p:txBody>
          <a:bodyPr anchor="ctr">
            <a:normAutofit/>
          </a:bodyPr>
          <a:lstStyle/>
          <a:p>
            <a:r>
              <a:rPr lang="pt-BR" sz="1700" dirty="0">
                <a:solidFill>
                  <a:srgbClr val="534F46"/>
                </a:solidFill>
              </a:rPr>
              <a:t>Maquinas </a:t>
            </a:r>
          </a:p>
          <a:p>
            <a:r>
              <a:rPr lang="pt-BR" sz="1700" dirty="0">
                <a:solidFill>
                  <a:srgbClr val="534F46"/>
                </a:solidFill>
              </a:rPr>
              <a:t>Refugio na lua</a:t>
            </a:r>
          </a:p>
          <a:p>
            <a:r>
              <a:rPr lang="pt-BR" sz="1700" dirty="0">
                <a:solidFill>
                  <a:srgbClr val="534F46"/>
                </a:solidFill>
              </a:rPr>
              <a:t>Projeto YoRHa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19990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59032B1-FF3C-4657-BDC4-165D473B6893}"/>
              </a:ext>
            </a:extLst>
          </p:cNvPr>
          <p:cNvSpPr/>
          <p:nvPr/>
        </p:nvSpPr>
        <p:spPr>
          <a:xfrm>
            <a:off x="10118141" y="2314824"/>
            <a:ext cx="1383007" cy="1932257"/>
          </a:xfrm>
          <a:prstGeom prst="rect">
            <a:avLst/>
          </a:prstGeom>
          <a:noFill/>
          <a:ln w="28575">
            <a:solidFill>
              <a:srgbClr val="534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34F46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9E723A-2D08-4A69-B108-3AD4A99615B0}"/>
              </a:ext>
            </a:extLst>
          </p:cNvPr>
          <p:cNvCxnSpPr>
            <a:cxnSpLocks/>
          </p:cNvCxnSpPr>
          <p:nvPr/>
        </p:nvCxnSpPr>
        <p:spPr>
          <a:xfrm flipV="1">
            <a:off x="3511189" y="3162483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0EFD01-762A-4ABA-9F62-3E8BBCE47AE1}"/>
              </a:ext>
            </a:extLst>
          </p:cNvPr>
          <p:cNvSpPr txBox="1"/>
          <p:nvPr/>
        </p:nvSpPr>
        <p:spPr>
          <a:xfrm rot="10800000" flipV="1">
            <a:off x="3891475" y="3474925"/>
            <a:ext cx="106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Internet </a:t>
            </a:r>
          </a:p>
        </p:txBody>
      </p:sp>
      <p:pic>
        <p:nvPicPr>
          <p:cNvPr id="9" name="Gráfico 8" descr="Sem fio">
            <a:extLst>
              <a:ext uri="{FF2B5EF4-FFF2-40B4-BE49-F238E27FC236}">
                <a16:creationId xmlns:a16="http://schemas.microsoft.com/office/drawing/2014/main" id="{002F810D-4318-4C35-BF5E-0367C59E3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6298">
            <a:off x="3971203" y="2597314"/>
            <a:ext cx="914400" cy="914400"/>
          </a:xfrm>
          <a:prstGeom prst="rect">
            <a:avLst/>
          </a:prstGeom>
        </p:spPr>
      </p:pic>
      <p:pic>
        <p:nvPicPr>
          <p:cNvPr id="11" name="Gráfico 10" descr="Baixar da nuvem">
            <a:extLst>
              <a:ext uri="{FF2B5EF4-FFF2-40B4-BE49-F238E27FC236}">
                <a16:creationId xmlns:a16="http://schemas.microsoft.com/office/drawing/2014/main" id="{D273930A-8E34-4EEB-A2A0-5703BCCDD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7649" y="2713672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24D5D7-34B7-4FF7-A847-C4AAAD6097EE}"/>
              </a:ext>
            </a:extLst>
          </p:cNvPr>
          <p:cNvSpPr txBox="1"/>
          <p:nvPr/>
        </p:nvSpPr>
        <p:spPr>
          <a:xfrm rot="10800000" flipV="1">
            <a:off x="5411327" y="3466185"/>
            <a:ext cx="90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Nuvem</a:t>
            </a:r>
          </a:p>
        </p:txBody>
      </p:sp>
      <p:pic>
        <p:nvPicPr>
          <p:cNvPr id="14" name="Gráfico 13" descr="Web design">
            <a:extLst>
              <a:ext uri="{FF2B5EF4-FFF2-40B4-BE49-F238E27FC236}">
                <a16:creationId xmlns:a16="http://schemas.microsoft.com/office/drawing/2014/main" id="{75D8B53B-9CAB-4E6F-9AAE-5AD09184E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0265" y="2676768"/>
            <a:ext cx="914400" cy="914400"/>
          </a:xfrm>
          <a:prstGeom prst="rect">
            <a:avLst/>
          </a:prstGeom>
        </p:spPr>
      </p:pic>
      <p:pic>
        <p:nvPicPr>
          <p:cNvPr id="15" name="Picture 2" descr="Website ícones - Download Gratuito em PNG e SVG">
            <a:extLst>
              <a:ext uri="{FF2B5EF4-FFF2-40B4-BE49-F238E27FC236}">
                <a16:creationId xmlns:a16="http://schemas.microsoft.com/office/drawing/2014/main" id="{28BB8EE2-8D07-4ED8-A763-7EBDBEDE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4" y="3280953"/>
            <a:ext cx="758695" cy="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9A0DCB-F4EB-4394-9BE7-EEB42C1701CF}"/>
              </a:ext>
            </a:extLst>
          </p:cNvPr>
          <p:cNvSpPr txBox="1"/>
          <p:nvPr/>
        </p:nvSpPr>
        <p:spPr>
          <a:xfrm rot="10800000" flipV="1">
            <a:off x="2640163" y="3797638"/>
            <a:ext cx="633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Site</a:t>
            </a:r>
          </a:p>
        </p:txBody>
      </p:sp>
      <p:pic>
        <p:nvPicPr>
          <p:cNvPr id="18" name="Picture 6" descr="Ilustração de computador - Baixar PNG/SVG Transparente">
            <a:extLst>
              <a:ext uri="{FF2B5EF4-FFF2-40B4-BE49-F238E27FC236}">
                <a16:creationId xmlns:a16="http://schemas.microsoft.com/office/drawing/2014/main" id="{8F13A72E-4FCF-4C11-9EE4-28AE2C9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8" y="2544353"/>
            <a:ext cx="1260386" cy="12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Imagem em preto e branco&#10;&#10;Descrição gerada automaticamente">
            <a:extLst>
              <a:ext uri="{FF2B5EF4-FFF2-40B4-BE49-F238E27FC236}">
                <a16:creationId xmlns:a16="http://schemas.microsoft.com/office/drawing/2014/main" id="{804A1DF8-85D4-417A-9E3E-F4D29D4C7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33" y="2647999"/>
            <a:ext cx="1053094" cy="1053094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9E8C95A-7B97-446D-A605-A10D10F30FBA}"/>
              </a:ext>
            </a:extLst>
          </p:cNvPr>
          <p:cNvSpPr txBox="1"/>
          <p:nvPr/>
        </p:nvSpPr>
        <p:spPr>
          <a:xfrm rot="10800000" flipV="1">
            <a:off x="7093695" y="3644202"/>
            <a:ext cx="867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Login</a:t>
            </a:r>
          </a:p>
        </p:txBody>
      </p:sp>
      <p:pic>
        <p:nvPicPr>
          <p:cNvPr id="29" name="Gráfico 28" descr="Processador com preenchimento sólido">
            <a:extLst>
              <a:ext uri="{FF2B5EF4-FFF2-40B4-BE49-F238E27FC236}">
                <a16:creationId xmlns:a16="http://schemas.microsoft.com/office/drawing/2014/main" id="{12D07709-E892-47F6-8C3A-58542CE834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2298121"/>
            <a:ext cx="914400" cy="914400"/>
          </a:xfrm>
          <a:prstGeom prst="rect">
            <a:avLst/>
          </a:prstGeom>
        </p:spPr>
      </p:pic>
      <p:pic>
        <p:nvPicPr>
          <p:cNvPr id="33" name="Gráfico 32" descr="Processador com preenchimento sólido">
            <a:extLst>
              <a:ext uri="{FF2B5EF4-FFF2-40B4-BE49-F238E27FC236}">
                <a16:creationId xmlns:a16="http://schemas.microsoft.com/office/drawing/2014/main" id="{4BD0DC31-F0C7-444E-8C00-D7FD3B48EB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3280952"/>
            <a:ext cx="914400" cy="914400"/>
          </a:xfrm>
          <a:prstGeom prst="rect">
            <a:avLst/>
          </a:prstGeom>
        </p:spPr>
      </p:pic>
      <p:pic>
        <p:nvPicPr>
          <p:cNvPr id="35" name="Gráfico 34" descr="Grupo de homens com preenchimento sólido">
            <a:extLst>
              <a:ext uri="{FF2B5EF4-FFF2-40B4-BE49-F238E27FC236}">
                <a16:creationId xmlns:a16="http://schemas.microsoft.com/office/drawing/2014/main" id="{3AC3687B-9556-4AD5-B5F8-F00D187B0C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52087" y="2731013"/>
            <a:ext cx="914400" cy="914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0E8D285-F12E-40CE-B848-E7A43DD0FDBA}"/>
              </a:ext>
            </a:extLst>
          </p:cNvPr>
          <p:cNvSpPr txBox="1"/>
          <p:nvPr/>
        </p:nvSpPr>
        <p:spPr>
          <a:xfrm rot="10800000" flipV="1">
            <a:off x="690927" y="3701093"/>
            <a:ext cx="138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Computador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98F3B94-C115-45DD-9499-4BE26CC0B3F3}"/>
              </a:ext>
            </a:extLst>
          </p:cNvPr>
          <p:cNvSpPr txBox="1"/>
          <p:nvPr/>
        </p:nvSpPr>
        <p:spPr>
          <a:xfrm rot="10800000" flipV="1">
            <a:off x="8266146" y="3587124"/>
            <a:ext cx="148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Personagens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46F6318-EEB2-4CC1-A91D-B67EDB784F31}"/>
              </a:ext>
            </a:extLst>
          </p:cNvPr>
          <p:cNvSpPr txBox="1"/>
          <p:nvPr/>
        </p:nvSpPr>
        <p:spPr>
          <a:xfrm rot="10800000" flipV="1">
            <a:off x="10397530" y="4392068"/>
            <a:ext cx="824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Chips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E4E4BB9-BA6C-49A6-9C78-D27A8FD0CAEB}"/>
              </a:ext>
            </a:extLst>
          </p:cNvPr>
          <p:cNvCxnSpPr>
            <a:cxnSpLocks/>
          </p:cNvCxnSpPr>
          <p:nvPr/>
        </p:nvCxnSpPr>
        <p:spPr>
          <a:xfrm flipV="1">
            <a:off x="2103363" y="315897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371A987-BDCC-4F56-A64C-7A8936CCB057}"/>
              </a:ext>
            </a:extLst>
          </p:cNvPr>
          <p:cNvCxnSpPr>
            <a:cxnSpLocks/>
          </p:cNvCxnSpPr>
          <p:nvPr/>
        </p:nvCxnSpPr>
        <p:spPr>
          <a:xfrm flipV="1">
            <a:off x="4906578" y="3170872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21451C7-31BB-41A6-8B97-F53F2B5EFFFA}"/>
              </a:ext>
            </a:extLst>
          </p:cNvPr>
          <p:cNvCxnSpPr>
            <a:cxnSpLocks/>
          </p:cNvCxnSpPr>
          <p:nvPr/>
        </p:nvCxnSpPr>
        <p:spPr>
          <a:xfrm flipV="1">
            <a:off x="9596543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38523CE-FDEE-4C30-8BF7-1400596016F5}"/>
              </a:ext>
            </a:extLst>
          </p:cNvPr>
          <p:cNvCxnSpPr>
            <a:cxnSpLocks/>
          </p:cNvCxnSpPr>
          <p:nvPr/>
        </p:nvCxnSpPr>
        <p:spPr>
          <a:xfrm flipV="1">
            <a:off x="6426970" y="3168640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1083373-C129-4045-B4BD-0C2775A88DD8}"/>
              </a:ext>
            </a:extLst>
          </p:cNvPr>
          <p:cNvCxnSpPr>
            <a:cxnSpLocks/>
          </p:cNvCxnSpPr>
          <p:nvPr/>
        </p:nvCxnSpPr>
        <p:spPr>
          <a:xfrm flipV="1">
            <a:off x="8095611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324684" y="478172"/>
            <a:ext cx="135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34F46"/>
                </a:solidFill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162352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AB4A8-D03A-4852-85FE-2A63044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534F46"/>
                </a:solidFill>
              </a:rPr>
              <a:t>Muito 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873070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Bahnschrift Light</vt:lpstr>
      <vt:lpstr>Calibri</vt:lpstr>
      <vt:lpstr>Calibri Light</vt:lpstr>
      <vt:lpstr>Tw Cen MT</vt:lpstr>
      <vt:lpstr>Tema do Office</vt:lpstr>
      <vt:lpstr>Apresentação do PowerPoint</vt:lpstr>
      <vt:lpstr>Contextualização </vt:lpstr>
      <vt:lpstr>Apresentação do PowerPoint</vt:lpstr>
      <vt:lpstr>Muito 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Magalhães</dc:creator>
  <cp:lastModifiedBy>Matheus Magalhães</cp:lastModifiedBy>
  <cp:revision>14</cp:revision>
  <dcterms:created xsi:type="dcterms:W3CDTF">2021-05-29T12:14:22Z</dcterms:created>
  <dcterms:modified xsi:type="dcterms:W3CDTF">2021-05-29T15:14:27Z</dcterms:modified>
</cp:coreProperties>
</file>