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5B7E4-7332-41AC-A962-5109B3763D07}" type="datetimeFigureOut">
              <a:rPr lang="fr-CA" smtClean="0"/>
              <a:t>2016-07-03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BCECD-0D01-497D-8D82-33A7759C6DF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7850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A9C7E84-AA5F-439F-94F3-EFA8A90D471A}" type="datetime1">
              <a:rPr lang="fr-CA" smtClean="0"/>
              <a:t>2016-07-03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0911" y="6492875"/>
            <a:ext cx="771089" cy="365125"/>
          </a:xfrm>
        </p:spPr>
        <p:txBody>
          <a:bodyPr/>
          <a:lstStyle/>
          <a:p>
            <a:fld id="{A412FB96-0333-4196-89EE-4DB063A6BA1B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083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EC12D-9518-4B1B-A9AC-B731E352F426}" type="datetime1">
              <a:rPr lang="fr-CA" smtClean="0"/>
              <a:t>2016-07-03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FB96-0333-4196-89EE-4DB063A6BA1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25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4D81-260A-47E8-B3E5-97A6175C264F}" type="datetime1">
              <a:rPr lang="fr-CA" smtClean="0"/>
              <a:t>2016-07-03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FB96-0333-4196-89EE-4DB063A6BA1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9417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9659-D498-4ABF-A459-CC3337A9A3CC}" type="datetime1">
              <a:rPr lang="fr-CA" smtClean="0"/>
              <a:t>2016-07-03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FB96-0333-4196-89EE-4DB063A6BA1B}" type="slidenum">
              <a:rPr lang="fr-CA" smtClean="0"/>
              <a:t>‹#›</a:t>
            </a:fld>
            <a:endParaRPr lang="fr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828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2F14-5077-4E78-B601-DB043277E59C}" type="datetime1">
              <a:rPr lang="fr-CA" smtClean="0"/>
              <a:t>2016-07-03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FB96-0333-4196-89EE-4DB063A6BA1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66617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AE53-FD9F-4180-B0F7-6823ED35CEE1}" type="datetime1">
              <a:rPr lang="fr-CA" smtClean="0"/>
              <a:t>2016-07-03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FB96-0333-4196-89EE-4DB063A6BA1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8119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4FD9E-E116-47ED-86F6-FBAEB546CC5F}" type="datetime1">
              <a:rPr lang="fr-CA" smtClean="0"/>
              <a:t>2016-07-03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FB96-0333-4196-89EE-4DB063A6BA1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35263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0D09-1914-4ADB-B5FA-364E4297FECB}" type="datetime1">
              <a:rPr lang="fr-CA" smtClean="0"/>
              <a:t>2016-07-03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FB96-0333-4196-89EE-4DB063A6BA1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02981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7468-9483-45AA-A2A2-284CF9E9F20F}" type="datetime1">
              <a:rPr lang="fr-CA" smtClean="0"/>
              <a:t>2016-07-03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FB96-0333-4196-89EE-4DB063A6BA1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527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9799-FE29-45AB-92B9-7BE4928C2FB0}" type="datetime1">
              <a:rPr lang="fr-CA" smtClean="0"/>
              <a:t>2016-07-03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FB96-0333-4196-89EE-4DB063A6BA1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664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C44B-F26B-4EC9-B6FA-A5136BCBD50B}" type="datetime1">
              <a:rPr lang="fr-CA" smtClean="0"/>
              <a:t>2016-07-03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FB96-0333-4196-89EE-4DB063A6BA1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234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CE88-881A-4E9F-8F0C-06F50C0D7268}" type="datetime1">
              <a:rPr lang="fr-CA" smtClean="0"/>
              <a:t>2016-07-03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FB96-0333-4196-89EE-4DB063A6BA1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405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ED4-44D2-4E12-BA22-5EC7C73FEE61}" type="datetime1">
              <a:rPr lang="fr-CA" smtClean="0"/>
              <a:t>2016-07-03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FB96-0333-4196-89EE-4DB063A6BA1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681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9582-0378-4FEE-BA76-E4E3C89A0C66}" type="datetime1">
              <a:rPr lang="fr-CA" smtClean="0"/>
              <a:t>2016-07-03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FB96-0333-4196-89EE-4DB063A6BA1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445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956B-A9D1-4EF1-A37D-A0A28C493D36}" type="datetime1">
              <a:rPr lang="fr-CA" smtClean="0"/>
              <a:t>2016-07-03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FB96-0333-4196-89EE-4DB063A6BA1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0600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2DE7-511F-4460-8605-A6C2BBCF8BB9}" type="datetime1">
              <a:rPr lang="fr-CA" smtClean="0"/>
              <a:t>2016-07-03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FB96-0333-4196-89EE-4DB063A6BA1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735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ECDF-09FB-488A-B171-DA9AC9DE7A01}" type="datetime1">
              <a:rPr lang="fr-CA" smtClean="0"/>
              <a:t>2016-07-03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FB96-0333-4196-89EE-4DB063A6BA1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826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DEE80-37FE-4129-BF10-C65D7C6A3E88}" type="datetime1">
              <a:rPr lang="fr-CA" smtClean="0"/>
              <a:t>2016-07-03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0911" y="6491735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2FB96-0333-4196-89EE-4DB063A6BA1B}" type="slidenum">
              <a:rPr lang="fr-CA" smtClean="0"/>
              <a:pPr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74639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669" y="2316163"/>
            <a:ext cx="7378331" cy="4150311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Revue 2</a:t>
            </a:r>
            <a:endParaRPr lang="fr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Équipe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FB96-0333-4196-89EE-4DB063A6BA1B}" type="slidenum">
              <a:rPr lang="fr-CA" smtClean="0"/>
              <a:t>1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1253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Trajectoire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FB96-0333-4196-89EE-4DB063A6BA1B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5345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Traitement d’image: Position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415339"/>
          </a:xfrm>
        </p:spPr>
        <p:txBody>
          <a:bodyPr/>
          <a:lstStyle/>
          <a:p>
            <a:r>
              <a:rPr lang="fr-CA" dirty="0"/>
              <a:t>Corrélation croisée normalisée (Matlab: normxcorr2(</a:t>
            </a:r>
            <a:r>
              <a:rPr lang="fr-CA" dirty="0" err="1"/>
              <a:t>template</a:t>
            </a:r>
            <a:r>
              <a:rPr lang="fr-CA" dirty="0"/>
              <a:t>, image))</a:t>
            </a:r>
          </a:p>
          <a:p>
            <a:r>
              <a:rPr lang="fr-CA" dirty="0"/>
              <a:t>Choix du template de sphère</a:t>
            </a:r>
          </a:p>
          <a:p>
            <a:pPr lvl="1"/>
            <a:r>
              <a:rPr lang="fr-CA" dirty="0"/>
              <a:t>Taille</a:t>
            </a:r>
          </a:p>
          <a:p>
            <a:pPr lvl="1"/>
            <a:r>
              <a:rPr lang="fr-CA" dirty="0"/>
              <a:t>Image originale</a:t>
            </a:r>
          </a:p>
          <a:p>
            <a:pPr lvl="1"/>
            <a:r>
              <a:rPr lang="fr-CA" dirty="0"/>
              <a:t>RGB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FB96-0333-4196-89EE-4DB063A6BA1B}" type="slidenum">
              <a:rPr lang="fr-CA" smtClean="0"/>
              <a:t>3</a:t>
            </a:fld>
            <a:endParaRPr lang="fr-CA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209762"/>
              </p:ext>
            </p:extLst>
          </p:nvPr>
        </p:nvGraphicFramePr>
        <p:xfrm>
          <a:off x="738910" y="4664826"/>
          <a:ext cx="10557884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86564">
                  <a:extLst>
                    <a:ext uri="{9D8B030D-6E8A-4147-A177-3AD203B41FA5}">
                      <a16:colId xmlns:a16="http://schemas.microsoft.com/office/drawing/2014/main" val="3082892611"/>
                    </a:ext>
                  </a:extLst>
                </a:gridCol>
                <a:gridCol w="1146415">
                  <a:extLst>
                    <a:ext uri="{9D8B030D-6E8A-4147-A177-3AD203B41FA5}">
                      <a16:colId xmlns:a16="http://schemas.microsoft.com/office/drawing/2014/main" val="3228847259"/>
                    </a:ext>
                  </a:extLst>
                </a:gridCol>
                <a:gridCol w="1146415">
                  <a:extLst>
                    <a:ext uri="{9D8B030D-6E8A-4147-A177-3AD203B41FA5}">
                      <a16:colId xmlns:a16="http://schemas.microsoft.com/office/drawing/2014/main" val="1058706286"/>
                    </a:ext>
                  </a:extLst>
                </a:gridCol>
                <a:gridCol w="1146415">
                  <a:extLst>
                    <a:ext uri="{9D8B030D-6E8A-4147-A177-3AD203B41FA5}">
                      <a16:colId xmlns:a16="http://schemas.microsoft.com/office/drawing/2014/main" val="3111108348"/>
                    </a:ext>
                  </a:extLst>
                </a:gridCol>
                <a:gridCol w="1146415">
                  <a:extLst>
                    <a:ext uri="{9D8B030D-6E8A-4147-A177-3AD203B41FA5}">
                      <a16:colId xmlns:a16="http://schemas.microsoft.com/office/drawing/2014/main" val="3430787804"/>
                    </a:ext>
                  </a:extLst>
                </a:gridCol>
                <a:gridCol w="1146415">
                  <a:extLst>
                    <a:ext uri="{9D8B030D-6E8A-4147-A177-3AD203B41FA5}">
                      <a16:colId xmlns:a16="http://schemas.microsoft.com/office/drawing/2014/main" val="3741354064"/>
                    </a:ext>
                  </a:extLst>
                </a:gridCol>
                <a:gridCol w="1146415">
                  <a:extLst>
                    <a:ext uri="{9D8B030D-6E8A-4147-A177-3AD203B41FA5}">
                      <a16:colId xmlns:a16="http://schemas.microsoft.com/office/drawing/2014/main" val="3721852434"/>
                    </a:ext>
                  </a:extLst>
                </a:gridCol>
                <a:gridCol w="1146415">
                  <a:extLst>
                    <a:ext uri="{9D8B030D-6E8A-4147-A177-3AD203B41FA5}">
                      <a16:colId xmlns:a16="http://schemas.microsoft.com/office/drawing/2014/main" val="2012479551"/>
                    </a:ext>
                  </a:extLst>
                </a:gridCol>
                <a:gridCol w="1146415">
                  <a:extLst>
                    <a:ext uri="{9D8B030D-6E8A-4147-A177-3AD203B41FA5}">
                      <a16:colId xmlns:a16="http://schemas.microsoft.com/office/drawing/2014/main" val="2035175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zmax v0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zmax 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zmax 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zmax 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zmin v0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zmin 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zmin 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zmin v3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99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b="1" dirty="0"/>
                        <a:t>Corrélation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0.4545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0.7074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0.7368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0.7062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0.3883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0.7605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0.7504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167297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988178" y="5437989"/>
            <a:ext cx="2059348" cy="1937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CA" dirty="0"/>
              <a:t>48x48 </a:t>
            </a:r>
          </a:p>
          <a:p>
            <a:pPr lvl="1"/>
            <a:r>
              <a:rPr lang="fr-CA" dirty="0"/>
              <a:t>zmax v2</a:t>
            </a:r>
          </a:p>
          <a:p>
            <a:pPr lvl="1"/>
            <a:r>
              <a:rPr lang="fr-CA" dirty="0"/>
              <a:t>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476" y="5546458"/>
            <a:ext cx="1194514" cy="119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4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Traitement d’image: Position (2)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1924020"/>
            <a:ext cx="12192000" cy="157292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FB96-0333-4196-89EE-4DB063A6BA1B}" type="slidenum">
              <a:rPr lang="fr-CA" smtClean="0"/>
              <a:t>4</a:t>
            </a:fld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3557639" y="3796784"/>
            <a:ext cx="4657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>
                <a:solidFill>
                  <a:srgbClr val="0000FF"/>
                </a:solidFill>
              </a:rPr>
              <a:t>function</a:t>
            </a:r>
            <a:r>
              <a:rPr lang="fr-CA" dirty="0"/>
              <a:t> </a:t>
            </a:r>
            <a:r>
              <a:rPr lang="fr-CA" dirty="0">
                <a:solidFill>
                  <a:srgbClr val="CC0000"/>
                </a:solidFill>
              </a:rPr>
              <a:t>[</a:t>
            </a:r>
            <a:r>
              <a:rPr lang="fr-CA" dirty="0">
                <a:solidFill>
                  <a:schemeClr val="bg1"/>
                </a:solidFill>
              </a:rPr>
              <a:t>Pf</a:t>
            </a:r>
            <a:r>
              <a:rPr lang="fr-CA" dirty="0">
                <a:solidFill>
                  <a:srgbClr val="C00000"/>
                </a:solidFill>
              </a:rPr>
              <a:t>]</a:t>
            </a:r>
            <a:r>
              <a:rPr lang="fr-CA" dirty="0"/>
              <a:t> </a:t>
            </a:r>
            <a:r>
              <a:rPr lang="fr-CA" dirty="0">
                <a:solidFill>
                  <a:srgbClr val="C00000"/>
                </a:solidFill>
              </a:rPr>
              <a:t>=</a:t>
            </a:r>
            <a:r>
              <a:rPr lang="fr-CA" dirty="0"/>
              <a:t> </a:t>
            </a:r>
            <a:r>
              <a:rPr lang="fr-CA" dirty="0">
                <a:solidFill>
                  <a:schemeClr val="bg1"/>
                </a:solidFill>
              </a:rPr>
              <a:t>position_sphere</a:t>
            </a:r>
            <a:r>
              <a:rPr lang="fr-CA" dirty="0">
                <a:solidFill>
                  <a:srgbClr val="C00000"/>
                </a:solidFill>
              </a:rPr>
              <a:t>(</a:t>
            </a:r>
            <a:r>
              <a:rPr lang="fr-CA" dirty="0" err="1">
                <a:solidFill>
                  <a:schemeClr val="bg1"/>
                </a:solidFill>
              </a:rPr>
              <a:t>img</a:t>
            </a:r>
            <a:r>
              <a:rPr lang="fr-CA" dirty="0">
                <a:solidFill>
                  <a:srgbClr val="C00000"/>
                </a:solidFill>
              </a:rPr>
              <a:t>,</a:t>
            </a:r>
            <a:r>
              <a:rPr lang="fr-CA" dirty="0"/>
              <a:t> </a:t>
            </a:r>
            <a:r>
              <a:rPr lang="fr-CA" dirty="0">
                <a:solidFill>
                  <a:schemeClr val="bg1"/>
                </a:solidFill>
              </a:rPr>
              <a:t>R_sphere</a:t>
            </a:r>
            <a:r>
              <a:rPr lang="fr-CA" dirty="0">
                <a:solidFill>
                  <a:srgbClr val="C00000"/>
                </a:solidFill>
              </a:rPr>
              <a:t>, </a:t>
            </a:r>
            <a:r>
              <a:rPr lang="fr-CA" dirty="0">
                <a:solidFill>
                  <a:schemeClr val="bg1"/>
                </a:solidFill>
              </a:rPr>
              <a:t>Pi</a:t>
            </a:r>
            <a:r>
              <a:rPr lang="fr-CA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996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Traitement d’image: Vitesse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>
                <a:solidFill>
                  <a:srgbClr val="FF0000"/>
                </a:solidFill>
              </a:rPr>
              <a:t>Joël et Bruno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FB96-0333-4196-89EE-4DB063A6BA1B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150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Traitement d’image: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FB96-0333-4196-89EE-4DB063A6BA1B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687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Blender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>
                <a:solidFill>
                  <a:srgbClr val="FF0000"/>
                </a:solidFill>
              </a:rPr>
              <a:t>Éric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FB96-0333-4196-89EE-4DB063A6BA1B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44207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</TotalTime>
  <Words>99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Circuit</vt:lpstr>
      <vt:lpstr>Revue 2</vt:lpstr>
      <vt:lpstr>Trajectoire</vt:lpstr>
      <vt:lpstr>Traitement d’image: Position (1)</vt:lpstr>
      <vt:lpstr>Traitement d’image: Position (2)</vt:lpstr>
      <vt:lpstr>Traitement d’image: Vitesse</vt:lpstr>
      <vt:lpstr>Traitement d’image: Performance</vt:lpstr>
      <vt:lpstr>Blender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Revue 2</dc:title>
  <dc:creator>Maxime Breton</dc:creator>
  <cp:lastModifiedBy>Maxime Breton</cp:lastModifiedBy>
  <cp:revision>10</cp:revision>
  <dcterms:created xsi:type="dcterms:W3CDTF">2016-07-03T19:19:52Z</dcterms:created>
  <dcterms:modified xsi:type="dcterms:W3CDTF">2016-07-03T19:59:14Z</dcterms:modified>
</cp:coreProperties>
</file>