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60" r:id="rId2"/>
    <p:sldId id="272" r:id="rId3"/>
    <p:sldId id="274" r:id="rId4"/>
    <p:sldId id="262" r:id="rId5"/>
    <p:sldId id="263" r:id="rId6"/>
    <p:sldId id="275" r:id="rId7"/>
    <p:sldId id="276" r:id="rId8"/>
    <p:sldId id="277" r:id="rId9"/>
    <p:sldId id="278" r:id="rId10"/>
    <p:sldId id="279" r:id="rId11"/>
    <p:sldId id="280" r:id="rId12"/>
    <p:sldId id="264" r:id="rId13"/>
    <p:sldId id="268" r:id="rId14"/>
    <p:sldId id="265" r:id="rId15"/>
    <p:sldId id="269" r:id="rId16"/>
    <p:sldId id="273" r:id="rId17"/>
    <p:sldId id="267" r:id="rId18"/>
    <p:sldId id="26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C467F3-559C-424B-9C69-319D60F50E7F}" v="22" dt="2019-03-13T23:35:41.1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2832" autoAdjust="0"/>
  </p:normalViewPr>
  <p:slideViewPr>
    <p:cSldViewPr snapToGrid="0">
      <p:cViewPr varScale="1">
        <p:scale>
          <a:sx n="99" d="100"/>
          <a:sy n="99" d="100"/>
        </p:scale>
        <p:origin x="90"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0DFB00-9630-462B-A28E-7A80C67C40B1}" type="datetimeFigureOut">
              <a:rPr lang="en-GB" smtClean="0"/>
              <a:t>13/03/2019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D543BE-4207-42F1-83FD-CFE5F1928924}" type="slidenum">
              <a:rPr lang="en-GB" smtClean="0"/>
              <a:t>‹#›</a:t>
            </a:fld>
            <a:endParaRPr lang="en-GB"/>
          </a:p>
        </p:txBody>
      </p:sp>
    </p:spTree>
    <p:extLst>
      <p:ext uri="{BB962C8B-B14F-4D97-AF65-F5344CB8AC3E}">
        <p14:creationId xmlns:p14="http://schemas.microsoft.com/office/powerpoint/2010/main" val="12038299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Flexible logic:</a:t>
            </a:r>
            <a:r>
              <a:rPr lang="en-GB" b="0" dirty="0"/>
              <a:t> basic configurable block to implement combinational logic, coupled with clocked elements to enable synchronous logic and pipelining</a:t>
            </a:r>
          </a:p>
          <a:p>
            <a:r>
              <a:rPr lang="en-GB" b="1" dirty="0"/>
              <a:t>Flexible routing: </a:t>
            </a:r>
            <a:r>
              <a:rPr lang="en-GB" b="0" dirty="0"/>
              <a:t>significant chip area dedicated to wires and switch boxes that enable connections between all components</a:t>
            </a:r>
          </a:p>
          <a:p>
            <a:r>
              <a:rPr lang="en-GB" b="1" dirty="0"/>
              <a:t>Flexible IO:</a:t>
            </a:r>
            <a:r>
              <a:rPr lang="en-GB" b="0" dirty="0"/>
              <a:t> multi-standard interfacing to external pins, with a range of speed capabilities</a:t>
            </a:r>
          </a:p>
          <a:p>
            <a:r>
              <a:rPr lang="en-GB" b="1" dirty="0"/>
              <a:t>Embedded hard modules: </a:t>
            </a:r>
            <a:r>
              <a:rPr lang="en-GB" b="0" dirty="0"/>
              <a:t>an increasing number of different resources optimised for speed and area, including DSP functions and memories</a:t>
            </a:r>
            <a:endParaRPr lang="en-GB" b="1" dirty="0"/>
          </a:p>
        </p:txBody>
      </p:sp>
      <p:sp>
        <p:nvSpPr>
          <p:cNvPr id="4" name="Slide Number Placeholder 3"/>
          <p:cNvSpPr>
            <a:spLocks noGrp="1"/>
          </p:cNvSpPr>
          <p:nvPr>
            <p:ph type="sldNum" sz="quarter" idx="5"/>
          </p:nvPr>
        </p:nvSpPr>
        <p:spPr/>
        <p:txBody>
          <a:bodyPr/>
          <a:lstStyle/>
          <a:p>
            <a:fld id="{14D543BE-4207-42F1-83FD-CFE5F1928924}" type="slidenum">
              <a:rPr lang="en-GB" smtClean="0"/>
              <a:t>2</a:t>
            </a:fld>
            <a:endParaRPr lang="en-GB"/>
          </a:p>
        </p:txBody>
      </p:sp>
    </p:spTree>
    <p:extLst>
      <p:ext uri="{BB962C8B-B14F-4D97-AF65-F5344CB8AC3E}">
        <p14:creationId xmlns:p14="http://schemas.microsoft.com/office/powerpoint/2010/main" val="422595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Flexible logic:</a:t>
            </a:r>
            <a:r>
              <a:rPr lang="en-GB" b="0" dirty="0"/>
              <a:t> basic configurable block to implement combinational logic, coupled with clocked elements to enable synchronous logic and pipelining</a:t>
            </a:r>
          </a:p>
          <a:p>
            <a:r>
              <a:rPr lang="en-GB" b="1" dirty="0"/>
              <a:t>Flexible routing: </a:t>
            </a:r>
            <a:r>
              <a:rPr lang="en-GB" b="0" dirty="0"/>
              <a:t>significant chip area dedicated to wires and switch boxes that enable connections between all components</a:t>
            </a:r>
          </a:p>
          <a:p>
            <a:r>
              <a:rPr lang="en-GB" b="1" dirty="0"/>
              <a:t>Flexible IO:</a:t>
            </a:r>
            <a:r>
              <a:rPr lang="en-GB" b="0" dirty="0"/>
              <a:t> multi-standard interfacing to external pins, with a range of speed capabilities</a:t>
            </a:r>
          </a:p>
          <a:p>
            <a:r>
              <a:rPr lang="en-GB" b="1" dirty="0"/>
              <a:t>Embedded hard modules: </a:t>
            </a:r>
            <a:r>
              <a:rPr lang="en-GB" b="0" dirty="0"/>
              <a:t>an increasing number of different resources optimised for speed and area, including DSP functions and memories</a:t>
            </a:r>
            <a:endParaRPr lang="en-GB" b="1" dirty="0"/>
          </a:p>
        </p:txBody>
      </p:sp>
      <p:sp>
        <p:nvSpPr>
          <p:cNvPr id="4" name="Slide Number Placeholder 3"/>
          <p:cNvSpPr>
            <a:spLocks noGrp="1"/>
          </p:cNvSpPr>
          <p:nvPr>
            <p:ph type="sldNum" sz="quarter" idx="5"/>
          </p:nvPr>
        </p:nvSpPr>
        <p:spPr/>
        <p:txBody>
          <a:bodyPr/>
          <a:lstStyle/>
          <a:p>
            <a:fld id="{14D543BE-4207-42F1-83FD-CFE5F1928924}" type="slidenum">
              <a:rPr lang="en-GB" smtClean="0"/>
              <a:t>3</a:t>
            </a:fld>
            <a:endParaRPr lang="en-GB"/>
          </a:p>
        </p:txBody>
      </p:sp>
    </p:spTree>
    <p:extLst>
      <p:ext uri="{BB962C8B-B14F-4D97-AF65-F5344CB8AC3E}">
        <p14:creationId xmlns:p14="http://schemas.microsoft.com/office/powerpoint/2010/main" val="29664780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SDN separates the control plane from the data plane</a:t>
            </a:r>
          </a:p>
          <a:p>
            <a:r>
              <a:rPr lang="en-GB" dirty="0"/>
              <a:t>Gives the programmer more direct and clear control over how routing decisions are made.</a:t>
            </a:r>
          </a:p>
          <a:p>
            <a:r>
              <a:rPr lang="en-GB" dirty="0"/>
              <a:t>Separates the network control, known as the control plane, from the forwarding process, known as the data plane. </a:t>
            </a:r>
          </a:p>
          <a:p>
            <a:r>
              <a:rPr lang="en-GB" dirty="0"/>
              <a:t>The control plane makes decisions about packets which are either destined to or originally from the current host, while the data plane makes decisions about packets which are going through the host. </a:t>
            </a:r>
          </a:p>
          <a:p>
            <a:r>
              <a:rPr lang="en-GB" dirty="0"/>
              <a:t>The control plane also maintains the routing table, which is used by both planes to make routing decisions</a:t>
            </a:r>
          </a:p>
          <a:p>
            <a:endParaRPr lang="en-GB" dirty="0"/>
          </a:p>
          <a:p>
            <a:r>
              <a:rPr lang="en-GB" dirty="0"/>
              <a:t>P4 is a language for programming data plane. Sep 2014.</a:t>
            </a:r>
          </a:p>
        </p:txBody>
      </p:sp>
      <p:sp>
        <p:nvSpPr>
          <p:cNvPr id="4" name="Slide Number Placeholder 3"/>
          <p:cNvSpPr>
            <a:spLocks noGrp="1"/>
          </p:cNvSpPr>
          <p:nvPr>
            <p:ph type="sldNum" sz="quarter" idx="5"/>
          </p:nvPr>
        </p:nvSpPr>
        <p:spPr/>
        <p:txBody>
          <a:bodyPr/>
          <a:lstStyle/>
          <a:p>
            <a:fld id="{14D543BE-4207-42F1-83FD-CFE5F1928924}" type="slidenum">
              <a:rPr lang="en-GB" smtClean="0"/>
              <a:t>5</a:t>
            </a:fld>
            <a:endParaRPr lang="en-GB"/>
          </a:p>
        </p:txBody>
      </p:sp>
    </p:spTree>
    <p:extLst>
      <p:ext uri="{BB962C8B-B14F-4D97-AF65-F5344CB8AC3E}">
        <p14:creationId xmlns:p14="http://schemas.microsoft.com/office/powerpoint/2010/main" val="1668862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SLIDEIST info">
    <p:bg>
      <p:bgPr>
        <a:solidFill>
          <a:srgbClr val="F2ECEE"/>
        </a:solidFill>
        <a:effectLst/>
      </p:bgPr>
    </p:bg>
    <p:spTree>
      <p:nvGrpSpPr>
        <p:cNvPr id="1" name=""/>
        <p:cNvGrpSpPr/>
        <p:nvPr/>
      </p:nvGrpSpPr>
      <p:grpSpPr>
        <a:xfrm>
          <a:off x="0" y="0"/>
          <a:ext cx="0" cy="0"/>
          <a:chOff x="0" y="0"/>
          <a:chExt cx="0" cy="0"/>
        </a:xfrm>
      </p:grpSpPr>
      <p:sp>
        <p:nvSpPr>
          <p:cNvPr id="8" name="Title 1"/>
          <p:cNvSpPr txBox="1">
            <a:spLocks/>
          </p:cNvSpPr>
          <p:nvPr/>
        </p:nvSpPr>
        <p:spPr>
          <a:xfrm>
            <a:off x="4218073" y="4945637"/>
            <a:ext cx="3337027" cy="361207"/>
          </a:xfrm>
          <a:prstGeom prst="rect">
            <a:avLst/>
          </a:prstGeom>
        </p:spPr>
        <p:txBody>
          <a:bodyPr vert="horz" lIns="91440" tIns="45720" rIns="91440" bIns="45720" rtlCol="0" anchor="b">
            <a:noAutofit/>
          </a:bodyPr>
          <a:lstStyle>
            <a:lvl1pPr marL="0" indent="0" algn="l" defTabSz="914400" rtl="0" eaLnBrk="1" latinLnBrk="0" hangingPunct="1">
              <a:lnSpc>
                <a:spcPct val="80000"/>
              </a:lnSpc>
              <a:spcBef>
                <a:spcPct val="0"/>
              </a:spcBef>
              <a:buFont typeface="Arial" panose="020B0604020202020204" pitchFamily="34" charset="0"/>
              <a:buNone/>
              <a:defRPr sz="6000" b="0" kern="1200" spc="-120" baseline="0">
                <a:solidFill>
                  <a:srgbClr val="EE2E62"/>
                </a:solidFill>
                <a:latin typeface="+mj-lt"/>
                <a:ea typeface="+mj-ea"/>
                <a:cs typeface="+mj-cs"/>
              </a:defRPr>
            </a:lvl1pPr>
          </a:lstStyle>
          <a:p>
            <a:pPr algn="ctr"/>
            <a:r>
              <a:rPr lang="hu-HU" sz="2000" dirty="0">
                <a:latin typeface="Open Sans Semibold" panose="020B0706030804020204" pitchFamily="34" charset="0"/>
                <a:ea typeface="Open Sans Semibold" panose="020B0706030804020204" pitchFamily="34" charset="0"/>
                <a:cs typeface="Open Sans Semibold" panose="020B0706030804020204" pitchFamily="34" charset="0"/>
              </a:rPr>
              <a:t>SECOND STEP</a:t>
            </a:r>
            <a:endParaRPr lang="en-US" sz="2000" dirty="0">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10" name="Subtitle 2"/>
          <p:cNvSpPr txBox="1">
            <a:spLocks/>
          </p:cNvSpPr>
          <p:nvPr/>
        </p:nvSpPr>
        <p:spPr>
          <a:xfrm>
            <a:off x="4218073" y="5355072"/>
            <a:ext cx="3337027" cy="1269654"/>
          </a:xfrm>
          <a:prstGeom prst="rect">
            <a:avLst/>
          </a:prstGeom>
        </p:spPr>
        <p:txBody>
          <a:bodyPr vert="horz" lIns="91440" tIns="45720" rIns="91440" bIns="45720" rtlCol="0">
            <a:noAutofit/>
          </a:bodyPr>
          <a:lstStyle>
            <a:lvl1pPr marL="0" indent="0" algn="l" defTabSz="914400" rtl="0" eaLnBrk="1" latinLnBrk="0" hangingPunct="1">
              <a:lnSpc>
                <a:spcPct val="85000"/>
              </a:lnSpc>
              <a:spcBef>
                <a:spcPts val="1300"/>
              </a:spcBef>
              <a:buFont typeface="Arial" pitchFamily="34" charset="0"/>
              <a:buNone/>
              <a:defRPr sz="2800" kern="1200">
                <a:solidFill>
                  <a:schemeClr val="accent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accent1"/>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accent1"/>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accent1"/>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accent1"/>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ctr">
              <a:lnSpc>
                <a:spcPct val="100000"/>
              </a:lnSpc>
            </a:pPr>
            <a:r>
              <a:rPr lang="hu-HU" sz="1400" dirty="0" err="1">
                <a:latin typeface="Open Sans" panose="020B0606030504020204" pitchFamily="34" charset="0"/>
                <a:ea typeface="Open Sans" panose="020B0606030504020204" pitchFamily="34" charset="0"/>
                <a:cs typeface="Open Sans" panose="020B0606030504020204" pitchFamily="34" charset="0"/>
              </a:rPr>
              <a:t>Customize</a:t>
            </a:r>
            <a:r>
              <a:rPr lang="hu-HU" sz="1400" dirty="0">
                <a:latin typeface="Open Sans" panose="020B0606030504020204" pitchFamily="34" charset="0"/>
                <a:ea typeface="Open Sans" panose="020B0606030504020204" pitchFamily="34" charset="0"/>
                <a:cs typeface="Open Sans" panose="020B0606030504020204" pitchFamily="34" charset="0"/>
              </a:rPr>
              <a:t> </a:t>
            </a:r>
            <a:r>
              <a:rPr lang="hu-HU" sz="1400" dirty="0" err="1">
                <a:latin typeface="Open Sans" panose="020B0606030504020204" pitchFamily="34" charset="0"/>
                <a:ea typeface="Open Sans" panose="020B0606030504020204" pitchFamily="34" charset="0"/>
                <a:cs typeface="Open Sans" panose="020B0606030504020204" pitchFamily="34" charset="0"/>
              </a:rPr>
              <a:t>the</a:t>
            </a:r>
            <a:r>
              <a:rPr lang="hu-HU" sz="1400" dirty="0">
                <a:latin typeface="Open Sans" panose="020B0606030504020204" pitchFamily="34" charset="0"/>
                <a:ea typeface="Open Sans" panose="020B0606030504020204" pitchFamily="34" charset="0"/>
                <a:cs typeface="Open Sans" panose="020B0606030504020204" pitchFamily="34" charset="0"/>
              </a:rPr>
              <a:t> </a:t>
            </a:r>
            <a:r>
              <a:rPr lang="hu-HU" sz="1400" dirty="0" err="1">
                <a:latin typeface="Open Sans" panose="020B0606030504020204" pitchFamily="34" charset="0"/>
                <a:ea typeface="Open Sans" panose="020B0606030504020204" pitchFamily="34" charset="0"/>
                <a:cs typeface="Open Sans" panose="020B0606030504020204" pitchFamily="34" charset="0"/>
              </a:rPr>
              <a:t>look</a:t>
            </a:r>
            <a:r>
              <a:rPr lang="hu-HU" sz="1400" dirty="0">
                <a:latin typeface="Open Sans" panose="020B0606030504020204" pitchFamily="34" charset="0"/>
                <a:ea typeface="Open Sans" panose="020B0606030504020204" pitchFamily="34" charset="0"/>
                <a:cs typeface="Open Sans" panose="020B0606030504020204" pitchFamily="34" charset="0"/>
              </a:rPr>
              <a:t> of </a:t>
            </a:r>
            <a:r>
              <a:rPr lang="hu-HU" sz="1400" dirty="0" err="1">
                <a:latin typeface="Open Sans" panose="020B0606030504020204" pitchFamily="34" charset="0"/>
                <a:ea typeface="Open Sans" panose="020B0606030504020204" pitchFamily="34" charset="0"/>
                <a:cs typeface="Open Sans" panose="020B0606030504020204" pitchFamily="34" charset="0"/>
              </a:rPr>
              <a:t>the</a:t>
            </a:r>
            <a:r>
              <a:rPr lang="hu-HU" sz="1400" dirty="0">
                <a:latin typeface="Open Sans" panose="020B0606030504020204" pitchFamily="34" charset="0"/>
                <a:ea typeface="Open Sans" panose="020B0606030504020204" pitchFamily="34" charset="0"/>
                <a:cs typeface="Open Sans" panose="020B0606030504020204" pitchFamily="34" charset="0"/>
              </a:rPr>
              <a:t> </a:t>
            </a:r>
            <a:r>
              <a:rPr lang="hu-HU" sz="1400" dirty="0" err="1">
                <a:latin typeface="Open Sans" panose="020B0606030504020204" pitchFamily="34" charset="0"/>
                <a:ea typeface="Open Sans" panose="020B0606030504020204" pitchFamily="34" charset="0"/>
                <a:cs typeface="Open Sans" panose="020B0606030504020204" pitchFamily="34" charset="0"/>
              </a:rPr>
              <a:t>templates</a:t>
            </a:r>
            <a:r>
              <a:rPr lang="hu-HU" sz="1400" dirty="0">
                <a:latin typeface="Open Sans" panose="020B0606030504020204" pitchFamily="34" charset="0"/>
                <a:ea typeface="Open Sans" panose="020B0606030504020204" pitchFamily="34" charset="0"/>
                <a:cs typeface="Open Sans" panose="020B0606030504020204" pitchFamily="34" charset="0"/>
              </a:rPr>
              <a:t>, </a:t>
            </a:r>
            <a:r>
              <a:rPr lang="hu-HU" sz="1400" dirty="0" err="1">
                <a:latin typeface="Open Sans" panose="020B0606030504020204" pitchFamily="34" charset="0"/>
                <a:ea typeface="Open Sans" panose="020B0606030504020204" pitchFamily="34" charset="0"/>
                <a:cs typeface="Open Sans" panose="020B0606030504020204" pitchFamily="34" charset="0"/>
              </a:rPr>
              <a:t>edit</a:t>
            </a:r>
            <a:r>
              <a:rPr lang="hu-HU" sz="1400" dirty="0">
                <a:latin typeface="Open Sans" panose="020B0606030504020204" pitchFamily="34" charset="0"/>
                <a:ea typeface="Open Sans" panose="020B0606030504020204" pitchFamily="34" charset="0"/>
                <a:cs typeface="Open Sans" panose="020B0606030504020204" pitchFamily="34" charset="0"/>
              </a:rPr>
              <a:t> text,</a:t>
            </a:r>
            <a:r>
              <a:rPr lang="hu-HU" sz="1400" baseline="0" dirty="0">
                <a:latin typeface="Open Sans" panose="020B0606030504020204" pitchFamily="34" charset="0"/>
                <a:ea typeface="Open Sans" panose="020B0606030504020204" pitchFamily="34" charset="0"/>
                <a:cs typeface="Open Sans" panose="020B0606030504020204" pitchFamily="34" charset="0"/>
              </a:rPr>
              <a:t> add </a:t>
            </a:r>
            <a:r>
              <a:rPr lang="hu-HU" sz="1400" baseline="0" dirty="0" err="1">
                <a:latin typeface="Open Sans" panose="020B0606030504020204" pitchFamily="34" charset="0"/>
                <a:ea typeface="Open Sans" panose="020B0606030504020204" pitchFamily="34" charset="0"/>
                <a:cs typeface="Open Sans" panose="020B0606030504020204" pitchFamily="34" charset="0"/>
              </a:rPr>
              <a:t>images</a:t>
            </a:r>
            <a:endParaRPr lang="en-US" sz="1400" dirty="0">
              <a:latin typeface="Open Sans" panose="020B0606030504020204" pitchFamily="34" charset="0"/>
              <a:ea typeface="Open Sans" panose="020B0606030504020204" pitchFamily="34" charset="0"/>
              <a:cs typeface="Open Sans" panose="020B0606030504020204" pitchFamily="34" charset="0"/>
            </a:endParaRPr>
          </a:p>
        </p:txBody>
      </p:sp>
      <p:sp>
        <p:nvSpPr>
          <p:cNvPr id="11" name="Title 1"/>
          <p:cNvSpPr txBox="1">
            <a:spLocks/>
          </p:cNvSpPr>
          <p:nvPr/>
        </p:nvSpPr>
        <p:spPr>
          <a:xfrm>
            <a:off x="618931" y="4945637"/>
            <a:ext cx="2923591" cy="361207"/>
          </a:xfrm>
          <a:prstGeom prst="rect">
            <a:avLst/>
          </a:prstGeom>
        </p:spPr>
        <p:txBody>
          <a:bodyPr vert="horz" lIns="91440" tIns="45720" rIns="91440" bIns="45720" rtlCol="0" anchor="b">
            <a:noAutofit/>
          </a:bodyPr>
          <a:lstStyle>
            <a:lvl1pPr marL="0" indent="0" algn="l" defTabSz="914400" rtl="0" eaLnBrk="1" latinLnBrk="0" hangingPunct="1">
              <a:lnSpc>
                <a:spcPct val="80000"/>
              </a:lnSpc>
              <a:spcBef>
                <a:spcPct val="0"/>
              </a:spcBef>
              <a:buFont typeface="Arial" panose="020B0604020202020204" pitchFamily="34" charset="0"/>
              <a:buNone/>
              <a:defRPr sz="6000" b="0" kern="1200" spc="-120" baseline="0">
                <a:solidFill>
                  <a:srgbClr val="EE2E62"/>
                </a:solidFill>
                <a:latin typeface="+mj-lt"/>
                <a:ea typeface="+mj-ea"/>
                <a:cs typeface="+mj-cs"/>
              </a:defRPr>
            </a:lvl1pPr>
          </a:lstStyle>
          <a:p>
            <a:pPr algn="ctr"/>
            <a:r>
              <a:rPr lang="hu-HU" sz="2000" dirty="0">
                <a:latin typeface="Open Sans Semibold" panose="020B0706030804020204" pitchFamily="34" charset="0"/>
                <a:ea typeface="Open Sans Semibold" panose="020B0706030804020204" pitchFamily="34" charset="0"/>
                <a:cs typeface="Open Sans Semibold" panose="020B0706030804020204" pitchFamily="34" charset="0"/>
              </a:rPr>
              <a:t>FIRST STEP</a:t>
            </a:r>
            <a:endParaRPr lang="en-US" sz="2000" dirty="0">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12" name="Subtitle 2"/>
          <p:cNvSpPr txBox="1">
            <a:spLocks/>
          </p:cNvSpPr>
          <p:nvPr/>
        </p:nvSpPr>
        <p:spPr>
          <a:xfrm>
            <a:off x="618930" y="5355072"/>
            <a:ext cx="2923591" cy="1269654"/>
          </a:xfrm>
          <a:prstGeom prst="rect">
            <a:avLst/>
          </a:prstGeom>
        </p:spPr>
        <p:txBody>
          <a:bodyPr vert="horz" lIns="91440" tIns="45720" rIns="91440" bIns="45720" rtlCol="0">
            <a:normAutofit/>
          </a:bodyPr>
          <a:lstStyle>
            <a:lvl1pPr marL="0" indent="0" algn="l" defTabSz="914400" rtl="0" eaLnBrk="1" latinLnBrk="0" hangingPunct="1">
              <a:lnSpc>
                <a:spcPct val="85000"/>
              </a:lnSpc>
              <a:spcBef>
                <a:spcPts val="1300"/>
              </a:spcBef>
              <a:buFont typeface="Arial" pitchFamily="34" charset="0"/>
              <a:buNone/>
              <a:defRPr sz="2800" kern="1200">
                <a:solidFill>
                  <a:schemeClr val="accent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accent1"/>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accent1"/>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accent1"/>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accent1"/>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ctr">
              <a:lnSpc>
                <a:spcPct val="100000"/>
              </a:lnSpc>
            </a:pPr>
            <a:r>
              <a:rPr lang="hu-HU" sz="1400" dirty="0" err="1">
                <a:solidFill>
                  <a:schemeClr val="accent1"/>
                </a:solidFill>
                <a:latin typeface="Open Sans" panose="020B0606030504020204" pitchFamily="34" charset="0"/>
                <a:ea typeface="Open Sans" panose="020B0606030504020204" pitchFamily="34" charset="0"/>
                <a:cs typeface="Open Sans" panose="020B0606030504020204" pitchFamily="34" charset="0"/>
              </a:rPr>
              <a:t>Click</a:t>
            </a:r>
            <a:r>
              <a:rPr lang="hu-HU" sz="1400" baseline="0" dirty="0">
                <a:solidFill>
                  <a:schemeClr val="accent1"/>
                </a:solidFill>
                <a:latin typeface="Open Sans" panose="020B0606030504020204" pitchFamily="34" charset="0"/>
                <a:ea typeface="Open Sans" panose="020B0606030504020204" pitchFamily="34" charset="0"/>
                <a:cs typeface="Open Sans" panose="020B0606030504020204" pitchFamily="34" charset="0"/>
              </a:rPr>
              <a:t> </a:t>
            </a:r>
            <a:r>
              <a:rPr lang="hu-HU" sz="1400" dirty="0">
                <a:solidFill>
                  <a:srgbClr val="EE2E62"/>
                </a:solidFill>
                <a:latin typeface="Open Sans" panose="020B0606030504020204" pitchFamily="34" charset="0"/>
                <a:ea typeface="Open Sans" panose="020B0606030504020204" pitchFamily="34" charset="0"/>
                <a:cs typeface="Open Sans" panose="020B0606030504020204" pitchFamily="34" charset="0"/>
              </a:rPr>
              <a:t>New</a:t>
            </a:r>
            <a:r>
              <a:rPr lang="hu-HU" sz="1400" baseline="0" dirty="0">
                <a:solidFill>
                  <a:srgbClr val="EE2E62"/>
                </a:solidFill>
                <a:latin typeface="Open Sans" panose="020B0606030504020204" pitchFamily="34" charset="0"/>
                <a:ea typeface="Open Sans" panose="020B0606030504020204" pitchFamily="34" charset="0"/>
                <a:cs typeface="Open Sans" panose="020B0606030504020204" pitchFamily="34" charset="0"/>
              </a:rPr>
              <a:t> </a:t>
            </a:r>
            <a:r>
              <a:rPr lang="hu-HU" sz="1400" baseline="0" dirty="0" err="1">
                <a:solidFill>
                  <a:srgbClr val="EE2E62"/>
                </a:solidFill>
                <a:latin typeface="Open Sans" panose="020B0606030504020204" pitchFamily="34" charset="0"/>
                <a:ea typeface="Open Sans" panose="020B0606030504020204" pitchFamily="34" charset="0"/>
                <a:cs typeface="Open Sans" panose="020B0606030504020204" pitchFamily="34" charset="0"/>
              </a:rPr>
              <a:t>Slide</a:t>
            </a:r>
            <a:endParaRPr lang="hu-HU" sz="1400" baseline="0" dirty="0">
              <a:solidFill>
                <a:schemeClr val="accent1"/>
              </a:solidFill>
              <a:latin typeface="Open Sans" panose="020B0606030504020204" pitchFamily="34" charset="0"/>
              <a:ea typeface="Open Sans" panose="020B0606030504020204" pitchFamily="34" charset="0"/>
              <a:cs typeface="Open Sans" panose="020B0606030504020204" pitchFamily="34" charset="0"/>
            </a:endParaRPr>
          </a:p>
          <a:p>
            <a:pPr algn="ctr">
              <a:lnSpc>
                <a:spcPct val="100000"/>
              </a:lnSpc>
              <a:spcBef>
                <a:spcPts val="0"/>
              </a:spcBef>
            </a:pPr>
            <a:r>
              <a:rPr lang="hu-HU" sz="1400" baseline="0" dirty="0">
                <a:solidFill>
                  <a:schemeClr val="accent1"/>
                </a:solidFill>
                <a:latin typeface="Open Sans" panose="020B0606030504020204" pitchFamily="34" charset="0"/>
                <a:ea typeface="Open Sans" panose="020B0606030504020204" pitchFamily="34" charset="0"/>
                <a:cs typeface="Open Sans" panose="020B0606030504020204" pitchFamily="34" charset="0"/>
              </a:rPr>
              <a:t>Master </a:t>
            </a:r>
            <a:r>
              <a:rPr lang="hu-HU" sz="1400" baseline="0" dirty="0" err="1">
                <a:solidFill>
                  <a:schemeClr val="accent1"/>
                </a:solidFill>
                <a:latin typeface="Open Sans" panose="020B0606030504020204" pitchFamily="34" charset="0"/>
                <a:ea typeface="Open Sans" panose="020B0606030504020204" pitchFamily="34" charset="0"/>
                <a:cs typeface="Open Sans" panose="020B0606030504020204" pitchFamily="34" charset="0"/>
              </a:rPr>
              <a:t>slides</a:t>
            </a:r>
            <a:r>
              <a:rPr lang="hu-HU" sz="1400" baseline="0" dirty="0">
                <a:solidFill>
                  <a:schemeClr val="accent1"/>
                </a:solidFill>
                <a:latin typeface="Open Sans" panose="020B0606030504020204" pitchFamily="34" charset="0"/>
                <a:ea typeface="Open Sans" panose="020B0606030504020204" pitchFamily="34" charset="0"/>
                <a:cs typeface="Open Sans" panose="020B0606030504020204" pitchFamily="34" charset="0"/>
              </a:rPr>
              <a:t> </a:t>
            </a:r>
            <a:r>
              <a:rPr lang="hu-HU" sz="1400" baseline="0" dirty="0" err="1">
                <a:solidFill>
                  <a:schemeClr val="accent1"/>
                </a:solidFill>
                <a:latin typeface="Open Sans" panose="020B0606030504020204" pitchFamily="34" charset="0"/>
                <a:ea typeface="Open Sans" panose="020B0606030504020204" pitchFamily="34" charset="0"/>
                <a:cs typeface="Open Sans" panose="020B0606030504020204" pitchFamily="34" charset="0"/>
              </a:rPr>
              <a:t>contain</a:t>
            </a:r>
            <a:r>
              <a:rPr lang="hu-HU" sz="1400" baseline="0" dirty="0">
                <a:solidFill>
                  <a:schemeClr val="accent1"/>
                </a:solidFill>
                <a:latin typeface="Open Sans" panose="020B0606030504020204" pitchFamily="34" charset="0"/>
                <a:ea typeface="Open Sans" panose="020B0606030504020204" pitchFamily="34" charset="0"/>
                <a:cs typeface="Open Sans" panose="020B0606030504020204" pitchFamily="34" charset="0"/>
              </a:rPr>
              <a:t> </a:t>
            </a:r>
            <a:r>
              <a:rPr lang="hu-HU" sz="1400" baseline="0" dirty="0" err="1">
                <a:solidFill>
                  <a:schemeClr val="accent1"/>
                </a:solidFill>
                <a:latin typeface="Open Sans" panose="020B0606030504020204" pitchFamily="34" charset="0"/>
                <a:ea typeface="Open Sans" panose="020B0606030504020204" pitchFamily="34" charset="0"/>
                <a:cs typeface="Open Sans" panose="020B0606030504020204" pitchFamily="34" charset="0"/>
              </a:rPr>
              <a:t>all</a:t>
            </a:r>
            <a:r>
              <a:rPr lang="hu-HU" sz="1400" baseline="0" dirty="0">
                <a:solidFill>
                  <a:schemeClr val="accent1"/>
                </a:solidFill>
                <a:latin typeface="Open Sans" panose="020B0606030504020204" pitchFamily="34" charset="0"/>
                <a:ea typeface="Open Sans" panose="020B0606030504020204" pitchFamily="34" charset="0"/>
                <a:cs typeface="Open Sans" panose="020B0606030504020204" pitchFamily="34" charset="0"/>
              </a:rPr>
              <a:t> </a:t>
            </a:r>
            <a:r>
              <a:rPr lang="hu-HU" sz="1400" baseline="0" dirty="0" err="1">
                <a:solidFill>
                  <a:schemeClr val="accent1"/>
                </a:solidFill>
                <a:latin typeface="Open Sans" panose="020B0606030504020204" pitchFamily="34" charset="0"/>
                <a:ea typeface="Open Sans" panose="020B0606030504020204" pitchFamily="34" charset="0"/>
                <a:cs typeface="Open Sans" panose="020B0606030504020204" pitchFamily="34" charset="0"/>
              </a:rPr>
              <a:t>the</a:t>
            </a:r>
            <a:r>
              <a:rPr lang="hu-HU" sz="1400" baseline="0" dirty="0">
                <a:solidFill>
                  <a:schemeClr val="accent1"/>
                </a:solidFill>
                <a:latin typeface="Open Sans" panose="020B0606030504020204" pitchFamily="34" charset="0"/>
                <a:ea typeface="Open Sans" panose="020B0606030504020204" pitchFamily="34" charset="0"/>
                <a:cs typeface="Open Sans" panose="020B0606030504020204" pitchFamily="34" charset="0"/>
              </a:rPr>
              <a:t> design </a:t>
            </a:r>
            <a:r>
              <a:rPr lang="hu-HU" sz="1400" baseline="0" dirty="0" err="1">
                <a:solidFill>
                  <a:schemeClr val="accent1"/>
                </a:solidFill>
                <a:latin typeface="Open Sans" panose="020B0606030504020204" pitchFamily="34" charset="0"/>
                <a:ea typeface="Open Sans" panose="020B0606030504020204" pitchFamily="34" charset="0"/>
                <a:cs typeface="Open Sans" panose="020B0606030504020204" pitchFamily="34" charset="0"/>
              </a:rPr>
              <a:t>layouts</a:t>
            </a:r>
            <a:endParaRPr lang="hu-HU" sz="1400" baseline="0" dirty="0">
              <a:solidFill>
                <a:srgbClr val="EE2E6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Title 1"/>
          <p:cNvSpPr txBox="1">
            <a:spLocks/>
          </p:cNvSpPr>
          <p:nvPr/>
        </p:nvSpPr>
        <p:spPr>
          <a:xfrm>
            <a:off x="8007215" y="4945637"/>
            <a:ext cx="3337027" cy="361207"/>
          </a:xfrm>
          <a:prstGeom prst="rect">
            <a:avLst/>
          </a:prstGeom>
        </p:spPr>
        <p:txBody>
          <a:bodyPr vert="horz" lIns="91440" tIns="45720" rIns="91440" bIns="45720" rtlCol="0" anchor="b">
            <a:noAutofit/>
          </a:bodyPr>
          <a:lstStyle>
            <a:lvl1pPr marL="0" indent="0" algn="l" defTabSz="914400" rtl="0" eaLnBrk="1" latinLnBrk="0" hangingPunct="1">
              <a:lnSpc>
                <a:spcPct val="80000"/>
              </a:lnSpc>
              <a:spcBef>
                <a:spcPct val="0"/>
              </a:spcBef>
              <a:buFont typeface="Arial" panose="020B0604020202020204" pitchFamily="34" charset="0"/>
              <a:buNone/>
              <a:defRPr sz="6000" b="0" kern="1200" spc="-120" baseline="0">
                <a:solidFill>
                  <a:srgbClr val="EE2E62"/>
                </a:solidFill>
                <a:latin typeface="+mj-lt"/>
                <a:ea typeface="+mj-ea"/>
                <a:cs typeface="+mj-cs"/>
              </a:defRPr>
            </a:lvl1pPr>
          </a:lstStyle>
          <a:p>
            <a:pPr algn="ctr"/>
            <a:r>
              <a:rPr lang="hu-HU" sz="2000" dirty="0">
                <a:latin typeface="Open Sans Semibold" panose="020B0706030804020204" pitchFamily="34" charset="0"/>
                <a:ea typeface="Open Sans Semibold" panose="020B0706030804020204" pitchFamily="34" charset="0"/>
                <a:cs typeface="Open Sans Semibold" panose="020B0706030804020204" pitchFamily="34" charset="0"/>
              </a:rPr>
              <a:t>THIRD STEP</a:t>
            </a:r>
            <a:endParaRPr lang="en-US" sz="2000" dirty="0">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14" name="Subtitle 2"/>
          <p:cNvSpPr txBox="1">
            <a:spLocks/>
          </p:cNvSpPr>
          <p:nvPr/>
        </p:nvSpPr>
        <p:spPr>
          <a:xfrm>
            <a:off x="8007214" y="5355073"/>
            <a:ext cx="3277953" cy="1269654"/>
          </a:xfrm>
          <a:prstGeom prst="rect">
            <a:avLst/>
          </a:prstGeom>
        </p:spPr>
        <p:txBody>
          <a:bodyPr vert="horz" lIns="91440" tIns="45720" rIns="91440" bIns="45720" rtlCol="0">
            <a:noAutofit/>
          </a:bodyPr>
          <a:lstStyle>
            <a:lvl1pPr marL="0" indent="0" algn="l" defTabSz="914400" rtl="0" eaLnBrk="1" latinLnBrk="0" hangingPunct="1">
              <a:lnSpc>
                <a:spcPct val="85000"/>
              </a:lnSpc>
              <a:spcBef>
                <a:spcPts val="1300"/>
              </a:spcBef>
              <a:buFont typeface="Arial" pitchFamily="34" charset="0"/>
              <a:buNone/>
              <a:defRPr sz="2800" kern="1200">
                <a:solidFill>
                  <a:schemeClr val="accent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accent1"/>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accent1"/>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accent1"/>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accent1"/>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marL="0" marR="0" indent="0" algn="ctr" defTabSz="914400" rtl="0" eaLnBrk="1" fontAlgn="auto" latinLnBrk="0" hangingPunct="1">
              <a:lnSpc>
                <a:spcPct val="100000"/>
              </a:lnSpc>
              <a:spcBef>
                <a:spcPts val="1300"/>
              </a:spcBef>
              <a:spcAft>
                <a:spcPts val="0"/>
              </a:spcAft>
              <a:buClrTx/>
              <a:buSzTx/>
              <a:buFont typeface="Arial" pitchFamily="34" charset="0"/>
              <a:buNone/>
              <a:tabLst/>
              <a:defRPr/>
            </a:pPr>
            <a:r>
              <a:rPr lang="hu-HU" sz="1400" dirty="0" err="1">
                <a:latin typeface="Open Sans" panose="020B0606030504020204" pitchFamily="34" charset="0"/>
                <a:ea typeface="Open Sans" panose="020B0606030504020204" pitchFamily="34" charset="0"/>
                <a:cs typeface="Open Sans" panose="020B0606030504020204" pitchFamily="34" charset="0"/>
              </a:rPr>
              <a:t>It</a:t>
            </a:r>
            <a:r>
              <a:rPr lang="hu-HU" sz="1400" dirty="0">
                <a:latin typeface="Open Sans" panose="020B0606030504020204" pitchFamily="34" charset="0"/>
                <a:ea typeface="Open Sans" panose="020B0606030504020204" pitchFamily="34" charset="0"/>
                <a:cs typeface="Open Sans" panose="020B0606030504020204" pitchFamily="34" charset="0"/>
              </a:rPr>
              <a:t> </a:t>
            </a:r>
            <a:r>
              <a:rPr lang="hu-HU" sz="1400" dirty="0" err="1">
                <a:latin typeface="Open Sans" panose="020B0606030504020204" pitchFamily="34" charset="0"/>
                <a:ea typeface="Open Sans" panose="020B0606030504020204" pitchFamily="34" charset="0"/>
                <a:cs typeface="Open Sans" panose="020B0606030504020204" pitchFamily="34" charset="0"/>
              </a:rPr>
              <a:t>should</a:t>
            </a:r>
            <a:r>
              <a:rPr lang="hu-HU" sz="1400" dirty="0">
                <a:latin typeface="Open Sans" panose="020B0606030504020204" pitchFamily="34" charset="0"/>
                <a:ea typeface="Open Sans" panose="020B0606030504020204" pitchFamily="34" charset="0"/>
                <a:cs typeface="Open Sans" panose="020B0606030504020204" pitchFamily="34" charset="0"/>
              </a:rPr>
              <a:t> </a:t>
            </a:r>
            <a:r>
              <a:rPr lang="hu-HU" sz="1400" dirty="0" err="1">
                <a:latin typeface="Open Sans" panose="020B0606030504020204" pitchFamily="34" charset="0"/>
                <a:ea typeface="Open Sans" panose="020B0606030504020204" pitchFamily="34" charset="0"/>
                <a:cs typeface="Open Sans" panose="020B0606030504020204" pitchFamily="34" charset="0"/>
              </a:rPr>
              <a:t>work</a:t>
            </a:r>
            <a:r>
              <a:rPr lang="hu-HU" sz="1400" dirty="0">
                <a:latin typeface="Open Sans" panose="020B0606030504020204" pitchFamily="34" charset="0"/>
                <a:ea typeface="Open Sans" panose="020B0606030504020204" pitchFamily="34" charset="0"/>
                <a:cs typeface="Open Sans" panose="020B0606030504020204" pitchFamily="34" charset="0"/>
              </a:rPr>
              <a:t>, </a:t>
            </a:r>
            <a:r>
              <a:rPr lang="hu-HU" sz="1400" dirty="0" err="1">
                <a:latin typeface="Open Sans" panose="020B0606030504020204" pitchFamily="34" charset="0"/>
                <a:ea typeface="Open Sans" panose="020B0606030504020204" pitchFamily="34" charset="0"/>
                <a:cs typeface="Open Sans" panose="020B0606030504020204" pitchFamily="34" charset="0"/>
              </a:rPr>
              <a:t>but</a:t>
            </a:r>
            <a:r>
              <a:rPr lang="hu-HU" sz="1400" dirty="0">
                <a:latin typeface="Open Sans" panose="020B0606030504020204" pitchFamily="34" charset="0"/>
                <a:ea typeface="Open Sans" panose="020B0606030504020204" pitchFamily="34" charset="0"/>
                <a:cs typeface="Open Sans" panose="020B0606030504020204" pitchFamily="34" charset="0"/>
              </a:rPr>
              <a:t> </a:t>
            </a:r>
            <a:r>
              <a:rPr lang="hu-HU" sz="1400" dirty="0" err="1">
                <a:latin typeface="Open Sans" panose="020B0606030504020204" pitchFamily="34" charset="0"/>
                <a:ea typeface="Open Sans" panose="020B0606030504020204" pitchFamily="34" charset="0"/>
                <a:cs typeface="Open Sans" panose="020B0606030504020204" pitchFamily="34" charset="0"/>
              </a:rPr>
              <a:t>in</a:t>
            </a:r>
            <a:r>
              <a:rPr lang="hu-HU" sz="1400" dirty="0">
                <a:latin typeface="Open Sans" panose="020B0606030504020204" pitchFamily="34" charset="0"/>
                <a:ea typeface="Open Sans" panose="020B0606030504020204" pitchFamily="34" charset="0"/>
                <a:cs typeface="Open Sans" panose="020B0606030504020204" pitchFamily="34" charset="0"/>
              </a:rPr>
              <a:t> </a:t>
            </a:r>
            <a:r>
              <a:rPr lang="hu-HU" sz="1400" dirty="0" err="1">
                <a:latin typeface="Open Sans" panose="020B0606030504020204" pitchFamily="34" charset="0"/>
                <a:ea typeface="Open Sans" panose="020B0606030504020204" pitchFamily="34" charset="0"/>
                <a:cs typeface="Open Sans" panose="020B0606030504020204" pitchFamily="34" charset="0"/>
              </a:rPr>
              <a:t>case</a:t>
            </a:r>
            <a:r>
              <a:rPr lang="hu-HU" sz="1400" dirty="0">
                <a:latin typeface="Open Sans" panose="020B0606030504020204" pitchFamily="34" charset="0"/>
                <a:ea typeface="Open Sans" panose="020B0606030504020204" pitchFamily="34" charset="0"/>
                <a:cs typeface="Open Sans" panose="020B0606030504020204" pitchFamily="34" charset="0"/>
              </a:rPr>
              <a:t> </a:t>
            </a:r>
            <a:r>
              <a:rPr lang="hu-HU" sz="1400" dirty="0" err="1">
                <a:latin typeface="Open Sans" panose="020B0606030504020204" pitchFamily="34" charset="0"/>
                <a:ea typeface="Open Sans" panose="020B0606030504020204" pitchFamily="34" charset="0"/>
                <a:cs typeface="Open Sans" panose="020B0606030504020204" pitchFamily="34" charset="0"/>
              </a:rPr>
              <a:t>you</a:t>
            </a:r>
            <a:r>
              <a:rPr lang="hu-HU" sz="1400" dirty="0">
                <a:latin typeface="Open Sans" panose="020B0606030504020204" pitchFamily="34" charset="0"/>
                <a:ea typeface="Open Sans" panose="020B0606030504020204" pitchFamily="34" charset="0"/>
                <a:cs typeface="Open Sans" panose="020B0606030504020204" pitchFamily="34" charset="0"/>
              </a:rPr>
              <a:t> </a:t>
            </a:r>
            <a:r>
              <a:rPr lang="hu-HU" sz="1400" dirty="0" err="1">
                <a:latin typeface="Open Sans" panose="020B0606030504020204" pitchFamily="34" charset="0"/>
                <a:ea typeface="Open Sans" panose="020B0606030504020204" pitchFamily="34" charset="0"/>
                <a:cs typeface="Open Sans" panose="020B0606030504020204" pitchFamily="34" charset="0"/>
              </a:rPr>
              <a:t>are</a:t>
            </a:r>
            <a:r>
              <a:rPr lang="hu-HU" sz="1400" dirty="0">
                <a:latin typeface="Open Sans" panose="020B0606030504020204" pitchFamily="34" charset="0"/>
                <a:ea typeface="Open Sans" panose="020B0606030504020204" pitchFamily="34" charset="0"/>
                <a:cs typeface="Open Sans" panose="020B0606030504020204" pitchFamily="34" charset="0"/>
              </a:rPr>
              <a:t> </a:t>
            </a:r>
            <a:r>
              <a:rPr lang="hu-HU" sz="1400" dirty="0" err="1">
                <a:latin typeface="Open Sans" panose="020B0606030504020204" pitchFamily="34" charset="0"/>
                <a:ea typeface="Open Sans" panose="020B0606030504020204" pitchFamily="34" charset="0"/>
                <a:cs typeface="Open Sans" panose="020B0606030504020204" pitchFamily="34" charset="0"/>
              </a:rPr>
              <a:t>lost</a:t>
            </a:r>
            <a:r>
              <a:rPr lang="hu-HU" sz="1400" dirty="0">
                <a:latin typeface="Open Sans" panose="020B0606030504020204" pitchFamily="34" charset="0"/>
                <a:ea typeface="Open Sans" panose="020B0606030504020204" pitchFamily="34" charset="0"/>
                <a:cs typeface="Open Sans" panose="020B0606030504020204" pitchFamily="34" charset="0"/>
              </a:rPr>
              <a:t>, </a:t>
            </a:r>
            <a:r>
              <a:rPr lang="hu-HU" sz="1400" dirty="0" err="1">
                <a:latin typeface="Open Sans" panose="020B0606030504020204" pitchFamily="34" charset="0"/>
                <a:ea typeface="Open Sans" panose="020B0606030504020204" pitchFamily="34" charset="0"/>
                <a:cs typeface="Open Sans" panose="020B0606030504020204" pitchFamily="34" charset="0"/>
              </a:rPr>
              <a:t>we</a:t>
            </a:r>
            <a:r>
              <a:rPr lang="hu-HU" sz="1400" dirty="0">
                <a:latin typeface="Open Sans" panose="020B0606030504020204" pitchFamily="34" charset="0"/>
                <a:ea typeface="Open Sans" panose="020B0606030504020204" pitchFamily="34" charset="0"/>
                <a:cs typeface="Open Sans" panose="020B0606030504020204" pitchFamily="34" charset="0"/>
              </a:rPr>
              <a:t> </a:t>
            </a:r>
            <a:r>
              <a:rPr lang="hu-HU" sz="1400" dirty="0" err="1">
                <a:latin typeface="Open Sans" panose="020B0606030504020204" pitchFamily="34" charset="0"/>
                <a:ea typeface="Open Sans" panose="020B0606030504020204" pitchFamily="34" charset="0"/>
                <a:cs typeface="Open Sans" panose="020B0606030504020204" pitchFamily="34" charset="0"/>
              </a:rPr>
              <a:t>can</a:t>
            </a:r>
            <a:r>
              <a:rPr lang="hu-HU" sz="1400" baseline="0" dirty="0">
                <a:latin typeface="Open Sans" panose="020B0606030504020204" pitchFamily="34" charset="0"/>
                <a:ea typeface="Open Sans" panose="020B0606030504020204" pitchFamily="34" charset="0"/>
                <a:cs typeface="Open Sans" panose="020B0606030504020204" pitchFamily="34" charset="0"/>
              </a:rPr>
              <a:t> </a:t>
            </a:r>
            <a:r>
              <a:rPr lang="hu-HU" sz="1400" baseline="0" dirty="0" err="1">
                <a:latin typeface="Open Sans" panose="020B0606030504020204" pitchFamily="34" charset="0"/>
                <a:ea typeface="Open Sans" panose="020B0606030504020204" pitchFamily="34" charset="0"/>
                <a:cs typeface="Open Sans" panose="020B0606030504020204" pitchFamily="34" charset="0"/>
              </a:rPr>
              <a:t>support</a:t>
            </a:r>
            <a:r>
              <a:rPr lang="hu-HU" sz="1400" baseline="0" dirty="0">
                <a:latin typeface="Open Sans" panose="020B0606030504020204" pitchFamily="34" charset="0"/>
                <a:ea typeface="Open Sans" panose="020B0606030504020204" pitchFamily="34" charset="0"/>
                <a:cs typeface="Open Sans" panose="020B0606030504020204" pitchFamily="34" charset="0"/>
              </a:rPr>
              <a:t> </a:t>
            </a:r>
            <a:r>
              <a:rPr lang="hu-HU" sz="1400" baseline="0" dirty="0" err="1">
                <a:latin typeface="Open Sans" panose="020B0606030504020204" pitchFamily="34" charset="0"/>
                <a:ea typeface="Open Sans" panose="020B0606030504020204" pitchFamily="34" charset="0"/>
                <a:cs typeface="Open Sans" panose="020B0606030504020204" pitchFamily="34" charset="0"/>
              </a:rPr>
              <a:t>you</a:t>
            </a:r>
            <a:r>
              <a:rPr lang="hu-HU" sz="1400" baseline="0" dirty="0">
                <a:latin typeface="Open Sans" panose="020B0606030504020204" pitchFamily="34" charset="0"/>
                <a:ea typeface="Open Sans" panose="020B0606030504020204" pitchFamily="34" charset="0"/>
                <a:cs typeface="Open Sans" panose="020B0606030504020204" pitchFamily="34" charset="0"/>
              </a:rPr>
              <a:t>: </a:t>
            </a:r>
          </a:p>
          <a:p>
            <a:pPr marL="0" marR="0" indent="0" algn="ctr" defTabSz="914400" rtl="0" eaLnBrk="1" fontAlgn="auto" latinLnBrk="0" hangingPunct="1">
              <a:lnSpc>
                <a:spcPct val="100000"/>
              </a:lnSpc>
              <a:spcBef>
                <a:spcPts val="600"/>
              </a:spcBef>
              <a:spcAft>
                <a:spcPts val="0"/>
              </a:spcAft>
              <a:buClrTx/>
              <a:buSzTx/>
              <a:buFont typeface="Arial" pitchFamily="34" charset="0"/>
              <a:buNone/>
              <a:tabLst/>
              <a:defRPr/>
            </a:pPr>
            <a:r>
              <a:rPr lang="hu-HU" sz="1400" baseline="0" dirty="0">
                <a:solidFill>
                  <a:srgbClr val="EE2E62"/>
                </a:solidFill>
                <a:latin typeface="Open Sans" panose="020B0606030504020204" pitchFamily="34" charset="0"/>
                <a:ea typeface="Open Sans" panose="020B0606030504020204" pitchFamily="34" charset="0"/>
                <a:cs typeface="Open Sans" panose="020B0606030504020204" pitchFamily="34" charset="0"/>
              </a:rPr>
              <a:t>hello@</a:t>
            </a:r>
            <a:r>
              <a:rPr lang="hu-HU" sz="1400" baseline="0" dirty="0" err="1">
                <a:solidFill>
                  <a:srgbClr val="EE2E62"/>
                </a:solidFill>
                <a:latin typeface="Open Sans" panose="020B0606030504020204" pitchFamily="34" charset="0"/>
                <a:ea typeface="Open Sans" panose="020B0606030504020204" pitchFamily="34" charset="0"/>
                <a:cs typeface="Open Sans" panose="020B0606030504020204" pitchFamily="34" charset="0"/>
              </a:rPr>
              <a:t>slideist.com</a:t>
            </a:r>
            <a:endParaRPr lang="en-US" sz="1400" dirty="0">
              <a:solidFill>
                <a:srgbClr val="EE2E6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5" name="Oval 24"/>
          <p:cNvSpPr/>
          <p:nvPr/>
        </p:nvSpPr>
        <p:spPr>
          <a:xfrm>
            <a:off x="939845" y="2212304"/>
            <a:ext cx="2281759" cy="2281759"/>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6" name="Oval 25"/>
          <p:cNvSpPr/>
          <p:nvPr/>
        </p:nvSpPr>
        <p:spPr>
          <a:xfrm>
            <a:off x="4737346" y="2212303"/>
            <a:ext cx="2281759" cy="2281759"/>
          </a:xfrm>
          <a:prstGeom prst="ellips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7" name="Oval 26"/>
          <p:cNvSpPr/>
          <p:nvPr/>
        </p:nvSpPr>
        <p:spPr>
          <a:xfrm>
            <a:off x="8534848" y="2212303"/>
            <a:ext cx="2281759" cy="2281759"/>
          </a:xfrm>
          <a:prstGeom prst="ellipse">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8" name="Rectangle 27"/>
          <p:cNvSpPr/>
          <p:nvPr/>
        </p:nvSpPr>
        <p:spPr>
          <a:xfrm>
            <a:off x="3823335" y="716738"/>
            <a:ext cx="4201150" cy="707886"/>
          </a:xfrm>
          <a:prstGeom prst="rect">
            <a:avLst/>
          </a:prstGeom>
        </p:spPr>
        <p:txBody>
          <a:bodyPr wrap="none">
            <a:spAutoFit/>
          </a:bodyPr>
          <a:lstStyle/>
          <a:p>
            <a:pPr algn="ctr"/>
            <a:r>
              <a:rPr lang="hu-HU" sz="40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MICRO TUTORIAL</a:t>
            </a:r>
          </a:p>
        </p:txBody>
      </p:sp>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02708" y="556697"/>
            <a:ext cx="1200928" cy="214451"/>
          </a:xfrm>
          <a:prstGeom prst="rect">
            <a:avLst/>
          </a:prstGeom>
        </p:spPr>
      </p:pic>
    </p:spTree>
    <p:extLst>
      <p:ext uri="{BB962C8B-B14F-4D97-AF65-F5344CB8AC3E}">
        <p14:creationId xmlns:p14="http://schemas.microsoft.com/office/powerpoint/2010/main" val="46941326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Title + List - Blue bg">
    <p:bg>
      <p:bgPr>
        <a:pattFill prst="pct40">
          <a:fgClr>
            <a:schemeClr val="accent6"/>
          </a:fgClr>
          <a:bgClr>
            <a:schemeClr val="accent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6572" y="2155371"/>
            <a:ext cx="11206064" cy="1007697"/>
          </a:xfrm>
        </p:spPr>
        <p:txBody>
          <a:bodyPr anchor="b">
            <a:normAutofit/>
          </a:bodyPr>
          <a:lstStyle>
            <a:lvl1pPr>
              <a:lnSpc>
                <a:spcPct val="80000"/>
              </a:lnSpc>
              <a:defRPr sz="7200" b="0" baseline="0">
                <a:solidFill>
                  <a:schemeClr val="accent4"/>
                </a:solidFill>
              </a:defRPr>
            </a:lvl1pPr>
          </a:lstStyle>
          <a:p>
            <a:r>
              <a:rPr lang="en-US" dirty="0"/>
              <a:t>Click to edit Master title style</a:t>
            </a:r>
          </a:p>
        </p:txBody>
      </p:sp>
      <p:sp>
        <p:nvSpPr>
          <p:cNvPr id="3" name="Text Placeholder 2"/>
          <p:cNvSpPr>
            <a:spLocks noGrp="1"/>
          </p:cNvSpPr>
          <p:nvPr>
            <p:ph type="body" idx="1"/>
          </p:nvPr>
        </p:nvSpPr>
        <p:spPr>
          <a:xfrm>
            <a:off x="382558" y="3265709"/>
            <a:ext cx="11150078" cy="2192529"/>
          </a:xfrm>
        </p:spPr>
        <p:txBody>
          <a:bodyPr anchor="t">
            <a:normAutofit/>
          </a:bodyPr>
          <a:lstStyle>
            <a:lvl1pPr marL="342900" indent="-342900">
              <a:lnSpc>
                <a:spcPct val="100000"/>
              </a:lnSpc>
              <a:buFontTx/>
              <a:buBlip>
                <a:blip r:embed="rId2"/>
              </a:buBlip>
              <a:defRPr sz="2400">
                <a:solidFill>
                  <a:schemeClr val="accent4"/>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8" name="Slide Number Placeholder 5"/>
          <p:cNvSpPr>
            <a:spLocks noGrp="1"/>
          </p:cNvSpPr>
          <p:nvPr>
            <p:ph type="sldNum" sz="quarter" idx="4"/>
          </p:nvPr>
        </p:nvSpPr>
        <p:spPr>
          <a:xfrm>
            <a:off x="11112756" y="6324700"/>
            <a:ext cx="892629" cy="457471"/>
          </a:xfrm>
          <a:prstGeom prst="rect">
            <a:avLst/>
          </a:prstGeom>
        </p:spPr>
        <p:txBody>
          <a:bodyPr anchor="ctr"/>
          <a:lstStyle>
            <a:lvl1pPr algn="r">
              <a:defRPr sz="1800">
                <a:solidFill>
                  <a:schemeClr val="bg2"/>
                </a:solidFill>
              </a:defRPr>
            </a:lvl1pPr>
          </a:lstStyle>
          <a:p>
            <a:fld id="{C3A7B714-B811-474E-B4E3-D2AA5B3A9620}" type="slidenum">
              <a:rPr lang="en-GB" smtClean="0"/>
              <a:pPr/>
              <a:t>‹#›</a:t>
            </a:fld>
            <a:endParaRPr lang="en-GB" dirty="0"/>
          </a:p>
        </p:txBody>
      </p:sp>
      <p:sp>
        <p:nvSpPr>
          <p:cNvPr id="5" name="Picture Placeholder 4"/>
          <p:cNvSpPr>
            <a:spLocks noGrp="1"/>
          </p:cNvSpPr>
          <p:nvPr>
            <p:ph type="pic" sz="quarter" idx="29" hasCustomPrompt="1"/>
          </p:nvPr>
        </p:nvSpPr>
        <p:spPr>
          <a:xfrm>
            <a:off x="401217" y="6140561"/>
            <a:ext cx="1604866" cy="353545"/>
          </a:xfrm>
          <a:prstGeom prst="flowChartProcess">
            <a:avLst/>
          </a:prstGeom>
          <a:noFill/>
          <a:ln w="101600" cmpd="dbl">
            <a:noFill/>
            <a:prstDash val="solid"/>
          </a:ln>
        </p:spPr>
        <p:txBody>
          <a:bodyPr vert="horz" wrap="none" numCol="1" spcCol="36000">
            <a:noAutofit/>
          </a:bodyPr>
          <a:lstStyle>
            <a:lvl1pPr marL="0" indent="0" algn="l">
              <a:lnSpc>
                <a:spcPct val="100000"/>
              </a:lnSpc>
              <a:spcBef>
                <a:spcPts val="0"/>
              </a:spcBef>
              <a:buNone/>
              <a:defRPr sz="1050" i="0" baseline="0">
                <a:solidFill>
                  <a:schemeClr val="bg2"/>
                </a:solidFill>
              </a:defRPr>
            </a:lvl1pPr>
          </a:lstStyle>
          <a:p>
            <a:r>
              <a:rPr lang="en-US" dirty="0"/>
              <a:t>CLICK ICON TO ADD SMALL LOGO (Logo size: 200X40px and preferably be transparent background PNG)</a:t>
            </a:r>
          </a:p>
        </p:txBody>
      </p:sp>
    </p:spTree>
    <p:extLst>
      <p:ext uri="{BB962C8B-B14F-4D97-AF65-F5344CB8AC3E}">
        <p14:creationId xmlns:p14="http://schemas.microsoft.com/office/powerpoint/2010/main" val="54067073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 2 List">
    <p:spTree>
      <p:nvGrpSpPr>
        <p:cNvPr id="1" name=""/>
        <p:cNvGrpSpPr/>
        <p:nvPr/>
      </p:nvGrpSpPr>
      <p:grpSpPr>
        <a:xfrm>
          <a:off x="0" y="0"/>
          <a:ext cx="0" cy="0"/>
          <a:chOff x="0" y="0"/>
          <a:chExt cx="0" cy="0"/>
        </a:xfrm>
      </p:grpSpPr>
      <p:sp>
        <p:nvSpPr>
          <p:cNvPr id="3" name="Content Placeholder 2"/>
          <p:cNvSpPr>
            <a:spLocks noGrp="1"/>
          </p:cNvSpPr>
          <p:nvPr>
            <p:ph idx="1"/>
          </p:nvPr>
        </p:nvSpPr>
        <p:spPr>
          <a:xfrm>
            <a:off x="401216" y="1483567"/>
            <a:ext cx="5617030" cy="4236097"/>
          </a:xfrm>
        </p:spPr>
        <p:txBody>
          <a:bodyPr>
            <a:normAutofit/>
          </a:bodyPr>
          <a:lstStyle>
            <a:lvl1pPr marL="285750" indent="-285750">
              <a:lnSpc>
                <a:spcPct val="150000"/>
              </a:lnSpc>
              <a:buFontTx/>
              <a:buBlip>
                <a:blip r:embed="rId2"/>
              </a:buBlip>
              <a:defRPr sz="2400">
                <a:solidFill>
                  <a:schemeClr val="bg2"/>
                </a:solidFill>
              </a:defRPr>
            </a:lvl1pPr>
            <a:lvl2pPr marL="290322" indent="-285750">
              <a:lnSpc>
                <a:spcPct val="150000"/>
              </a:lnSpc>
              <a:buFontTx/>
              <a:buBlip>
                <a:blip r:embed="rId2"/>
              </a:buBlip>
              <a:defRPr sz="2400">
                <a:solidFill>
                  <a:schemeClr val="bg2"/>
                </a:solidFill>
              </a:defRPr>
            </a:lvl2pPr>
            <a:lvl3pPr marL="285750" indent="-285750">
              <a:lnSpc>
                <a:spcPct val="150000"/>
              </a:lnSpc>
              <a:buFontTx/>
              <a:buBlip>
                <a:blip r:embed="rId2"/>
              </a:buBlip>
              <a:defRPr sz="2400">
                <a:solidFill>
                  <a:schemeClr val="bg2"/>
                </a:solidFill>
              </a:defRPr>
            </a:lvl3pPr>
            <a:lvl4pPr marL="285750" indent="-285750">
              <a:lnSpc>
                <a:spcPct val="150000"/>
              </a:lnSpc>
              <a:buFontTx/>
              <a:buBlip>
                <a:blip r:embed="rId2"/>
              </a:buBlip>
              <a:defRPr sz="2400">
                <a:solidFill>
                  <a:schemeClr val="bg2"/>
                </a:solidFill>
              </a:defRPr>
            </a:lvl4pPr>
            <a:lvl5pPr marL="285750" indent="-285750">
              <a:lnSpc>
                <a:spcPct val="150000"/>
              </a:lnSpc>
              <a:buFontTx/>
              <a:buBlip>
                <a:blip r:embed="rId2"/>
              </a:buBlip>
              <a:defRPr sz="24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itle 19"/>
          <p:cNvSpPr>
            <a:spLocks noGrp="1"/>
          </p:cNvSpPr>
          <p:nvPr>
            <p:ph type="title"/>
          </p:nvPr>
        </p:nvSpPr>
        <p:spPr/>
        <p:txBody>
          <a:bodyPr/>
          <a:lstStyle>
            <a:lvl1pPr>
              <a:defRPr>
                <a:solidFill>
                  <a:schemeClr val="accent4"/>
                </a:solidFill>
              </a:defRPr>
            </a:lvl1pPr>
          </a:lstStyle>
          <a:p>
            <a:r>
              <a:rPr lang="en-US" dirty="0"/>
              <a:t>Click to edit Master title style</a:t>
            </a:r>
            <a:endParaRPr lang="hu-HU" dirty="0"/>
          </a:p>
        </p:txBody>
      </p:sp>
      <p:sp>
        <p:nvSpPr>
          <p:cNvPr id="22" name="Slide Number Placeholder 5"/>
          <p:cNvSpPr>
            <a:spLocks noGrp="1"/>
          </p:cNvSpPr>
          <p:nvPr>
            <p:ph type="sldNum" sz="quarter" idx="4"/>
          </p:nvPr>
        </p:nvSpPr>
        <p:spPr>
          <a:xfrm>
            <a:off x="11112756" y="6324700"/>
            <a:ext cx="892629" cy="457471"/>
          </a:xfrm>
          <a:prstGeom prst="rect">
            <a:avLst/>
          </a:prstGeom>
        </p:spPr>
        <p:txBody>
          <a:bodyPr anchor="ctr"/>
          <a:lstStyle>
            <a:lvl1pPr algn="r">
              <a:defRPr sz="1800">
                <a:solidFill>
                  <a:schemeClr val="bg2"/>
                </a:solidFill>
              </a:defRPr>
            </a:lvl1pPr>
          </a:lstStyle>
          <a:p>
            <a:fld id="{C3A7B714-B811-474E-B4E3-D2AA5B3A9620}" type="slidenum">
              <a:rPr lang="en-GB" smtClean="0"/>
              <a:pPr/>
              <a:t>‹#›</a:t>
            </a:fld>
            <a:endParaRPr lang="en-GB" dirty="0"/>
          </a:p>
        </p:txBody>
      </p:sp>
      <p:sp>
        <p:nvSpPr>
          <p:cNvPr id="6" name="Content Placeholder 2"/>
          <p:cNvSpPr>
            <a:spLocks noGrp="1"/>
          </p:cNvSpPr>
          <p:nvPr>
            <p:ph idx="10"/>
          </p:nvPr>
        </p:nvSpPr>
        <p:spPr>
          <a:xfrm>
            <a:off x="6214186" y="1483566"/>
            <a:ext cx="5617030" cy="4236097"/>
          </a:xfrm>
        </p:spPr>
        <p:txBody>
          <a:bodyPr>
            <a:normAutofit/>
          </a:bodyPr>
          <a:lstStyle>
            <a:lvl1pPr marL="285750" indent="-285750">
              <a:lnSpc>
                <a:spcPct val="150000"/>
              </a:lnSpc>
              <a:buFontTx/>
              <a:buBlip>
                <a:blip r:embed="rId2"/>
              </a:buBlip>
              <a:defRPr sz="2400">
                <a:solidFill>
                  <a:schemeClr val="bg2"/>
                </a:solidFill>
              </a:defRPr>
            </a:lvl1pPr>
            <a:lvl2pPr marL="290322" indent="-285750">
              <a:lnSpc>
                <a:spcPct val="150000"/>
              </a:lnSpc>
              <a:buFontTx/>
              <a:buBlip>
                <a:blip r:embed="rId2"/>
              </a:buBlip>
              <a:defRPr sz="2400">
                <a:solidFill>
                  <a:schemeClr val="bg2"/>
                </a:solidFill>
              </a:defRPr>
            </a:lvl2pPr>
            <a:lvl3pPr marL="285750" indent="-285750">
              <a:lnSpc>
                <a:spcPct val="150000"/>
              </a:lnSpc>
              <a:buFontTx/>
              <a:buBlip>
                <a:blip r:embed="rId2"/>
              </a:buBlip>
              <a:defRPr sz="2400">
                <a:solidFill>
                  <a:schemeClr val="bg2"/>
                </a:solidFill>
              </a:defRPr>
            </a:lvl3pPr>
            <a:lvl4pPr marL="285750" indent="-285750">
              <a:lnSpc>
                <a:spcPct val="150000"/>
              </a:lnSpc>
              <a:buFontTx/>
              <a:buBlip>
                <a:blip r:embed="rId2"/>
              </a:buBlip>
              <a:defRPr sz="2400">
                <a:solidFill>
                  <a:schemeClr val="bg2"/>
                </a:solidFill>
              </a:defRPr>
            </a:lvl4pPr>
            <a:lvl5pPr marL="285750" indent="-285750">
              <a:lnSpc>
                <a:spcPct val="150000"/>
              </a:lnSpc>
              <a:buFontTx/>
              <a:buBlip>
                <a:blip r:embed="rId2"/>
              </a:buBlip>
              <a:defRPr sz="24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4"/>
          <p:cNvSpPr>
            <a:spLocks noGrp="1"/>
          </p:cNvSpPr>
          <p:nvPr>
            <p:ph type="pic" sz="quarter" idx="29" hasCustomPrompt="1"/>
          </p:nvPr>
        </p:nvSpPr>
        <p:spPr>
          <a:xfrm>
            <a:off x="401217" y="6140561"/>
            <a:ext cx="1604866" cy="353545"/>
          </a:xfrm>
          <a:prstGeom prst="flowChartProcess">
            <a:avLst/>
          </a:prstGeom>
          <a:noFill/>
          <a:ln w="101600" cmpd="dbl">
            <a:noFill/>
            <a:prstDash val="solid"/>
          </a:ln>
        </p:spPr>
        <p:txBody>
          <a:bodyPr vert="horz" wrap="none" numCol="1" spcCol="36000">
            <a:noAutofit/>
          </a:bodyPr>
          <a:lstStyle>
            <a:lvl1pPr marL="0" indent="0" algn="l">
              <a:lnSpc>
                <a:spcPct val="100000"/>
              </a:lnSpc>
              <a:spcBef>
                <a:spcPts val="0"/>
              </a:spcBef>
              <a:buNone/>
              <a:defRPr sz="1050" i="0" baseline="0">
                <a:solidFill>
                  <a:schemeClr val="bg2"/>
                </a:solidFill>
              </a:defRPr>
            </a:lvl1pPr>
          </a:lstStyle>
          <a:p>
            <a:r>
              <a:rPr lang="en-US" dirty="0"/>
              <a:t>CLICK ICON TO ADD SMALL LOGO (Logo size: 200X40px and preferably be transparent background PNG)</a:t>
            </a:r>
          </a:p>
        </p:txBody>
      </p:sp>
    </p:spTree>
    <p:extLst>
      <p:ext uri="{BB962C8B-B14F-4D97-AF65-F5344CB8AC3E}">
        <p14:creationId xmlns:p14="http://schemas.microsoft.com/office/powerpoint/2010/main" val="238105852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 2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u-HU"/>
          </a:p>
        </p:txBody>
      </p:sp>
      <p:sp>
        <p:nvSpPr>
          <p:cNvPr id="8" name="Content Placeholder 2"/>
          <p:cNvSpPr>
            <a:spLocks noGrp="1"/>
          </p:cNvSpPr>
          <p:nvPr>
            <p:ph idx="1"/>
          </p:nvPr>
        </p:nvSpPr>
        <p:spPr>
          <a:xfrm>
            <a:off x="401216" y="1763497"/>
            <a:ext cx="5617030" cy="4236097"/>
          </a:xfrm>
        </p:spPr>
        <p:txBody>
          <a:bodyPr>
            <a:normAutofit/>
          </a:bodyPr>
          <a:lstStyle>
            <a:lvl1pPr>
              <a:lnSpc>
                <a:spcPct val="150000"/>
              </a:lnSpc>
              <a:defRPr sz="2400">
                <a:solidFill>
                  <a:schemeClr val="accent4"/>
                </a:solidFill>
              </a:defRPr>
            </a:lvl1pPr>
            <a:lvl2pPr>
              <a:lnSpc>
                <a:spcPct val="150000"/>
              </a:lnSpc>
              <a:defRPr sz="2400">
                <a:solidFill>
                  <a:schemeClr val="accent4"/>
                </a:solidFill>
              </a:defRPr>
            </a:lvl2pPr>
            <a:lvl3pPr>
              <a:lnSpc>
                <a:spcPct val="150000"/>
              </a:lnSpc>
              <a:defRPr sz="2400">
                <a:solidFill>
                  <a:schemeClr val="accent4"/>
                </a:solidFill>
              </a:defRPr>
            </a:lvl3pPr>
            <a:lvl4pPr>
              <a:lnSpc>
                <a:spcPct val="150000"/>
              </a:lnSpc>
              <a:defRPr sz="2400">
                <a:solidFill>
                  <a:schemeClr val="accent4"/>
                </a:solidFill>
              </a:defRPr>
            </a:lvl4pPr>
            <a:lvl5pPr>
              <a:lnSpc>
                <a:spcPct val="150000"/>
              </a:lnSpc>
              <a:defRPr sz="2400">
                <a:solidFill>
                  <a:schemeClr val="accent4"/>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0"/>
          </p:nvPr>
        </p:nvSpPr>
        <p:spPr>
          <a:xfrm>
            <a:off x="6204856" y="1763497"/>
            <a:ext cx="5617030" cy="4236097"/>
          </a:xfrm>
        </p:spPr>
        <p:txBody>
          <a:bodyPr>
            <a:normAutofit/>
          </a:bodyPr>
          <a:lstStyle>
            <a:lvl1pPr>
              <a:lnSpc>
                <a:spcPct val="150000"/>
              </a:lnSpc>
              <a:defRPr sz="2400">
                <a:solidFill>
                  <a:schemeClr val="accent4"/>
                </a:solidFill>
              </a:defRPr>
            </a:lvl1pPr>
            <a:lvl2pPr>
              <a:lnSpc>
                <a:spcPct val="150000"/>
              </a:lnSpc>
              <a:defRPr sz="2400">
                <a:solidFill>
                  <a:schemeClr val="accent4"/>
                </a:solidFill>
              </a:defRPr>
            </a:lvl2pPr>
            <a:lvl3pPr>
              <a:lnSpc>
                <a:spcPct val="150000"/>
              </a:lnSpc>
              <a:defRPr sz="2400">
                <a:solidFill>
                  <a:schemeClr val="accent4"/>
                </a:solidFill>
              </a:defRPr>
            </a:lvl3pPr>
            <a:lvl4pPr>
              <a:lnSpc>
                <a:spcPct val="150000"/>
              </a:lnSpc>
              <a:defRPr sz="2400">
                <a:solidFill>
                  <a:schemeClr val="accent4"/>
                </a:solidFill>
              </a:defRPr>
            </a:lvl4pPr>
            <a:lvl5pPr>
              <a:lnSpc>
                <a:spcPct val="150000"/>
              </a:lnSpc>
              <a:defRPr sz="2400">
                <a:solidFill>
                  <a:schemeClr val="accent4"/>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11112756" y="6324700"/>
            <a:ext cx="892629" cy="457471"/>
          </a:xfrm>
          <a:prstGeom prst="rect">
            <a:avLst/>
          </a:prstGeom>
        </p:spPr>
        <p:txBody>
          <a:bodyPr anchor="ctr"/>
          <a:lstStyle>
            <a:lvl1pPr algn="r">
              <a:defRPr sz="1800">
                <a:solidFill>
                  <a:schemeClr val="bg2"/>
                </a:solidFill>
              </a:defRPr>
            </a:lvl1pPr>
          </a:lstStyle>
          <a:p>
            <a:fld id="{C3A7B714-B811-474E-B4E3-D2AA5B3A9620}" type="slidenum">
              <a:rPr lang="en-GB" smtClean="0"/>
              <a:pPr/>
              <a:t>‹#›</a:t>
            </a:fld>
            <a:endParaRPr lang="en-GB"/>
          </a:p>
        </p:txBody>
      </p:sp>
      <p:sp>
        <p:nvSpPr>
          <p:cNvPr id="6" name="Picture Placeholder 4"/>
          <p:cNvSpPr>
            <a:spLocks noGrp="1"/>
          </p:cNvSpPr>
          <p:nvPr>
            <p:ph type="pic" sz="quarter" idx="29" hasCustomPrompt="1"/>
          </p:nvPr>
        </p:nvSpPr>
        <p:spPr>
          <a:xfrm>
            <a:off x="401217" y="6140561"/>
            <a:ext cx="1604866" cy="353545"/>
          </a:xfrm>
          <a:prstGeom prst="flowChartProcess">
            <a:avLst/>
          </a:prstGeom>
          <a:noFill/>
          <a:ln w="101600" cmpd="dbl">
            <a:noFill/>
            <a:prstDash val="solid"/>
          </a:ln>
        </p:spPr>
        <p:txBody>
          <a:bodyPr vert="horz" wrap="none" numCol="1" spcCol="36000">
            <a:noAutofit/>
          </a:bodyPr>
          <a:lstStyle>
            <a:lvl1pPr marL="0" indent="0" algn="l">
              <a:lnSpc>
                <a:spcPct val="100000"/>
              </a:lnSpc>
              <a:spcBef>
                <a:spcPts val="0"/>
              </a:spcBef>
              <a:buNone/>
              <a:defRPr sz="1050" i="0" baseline="0">
                <a:solidFill>
                  <a:schemeClr val="bg2"/>
                </a:solidFill>
              </a:defRPr>
            </a:lvl1pPr>
          </a:lstStyle>
          <a:p>
            <a:r>
              <a:rPr lang="en-US" dirty="0"/>
              <a:t>CLICK ICON TO ADD SMALL LOGO (Logo size: 200X40px and preferably be transparent background PNG)</a:t>
            </a:r>
          </a:p>
        </p:txBody>
      </p:sp>
    </p:spTree>
    <p:extLst>
      <p:ext uri="{BB962C8B-B14F-4D97-AF65-F5344CB8AC3E}">
        <p14:creationId xmlns:p14="http://schemas.microsoft.com/office/powerpoint/2010/main" val="422439602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 Picture + List">
    <p:spTree>
      <p:nvGrpSpPr>
        <p:cNvPr id="1" name=""/>
        <p:cNvGrpSpPr/>
        <p:nvPr/>
      </p:nvGrpSpPr>
      <p:grpSpPr>
        <a:xfrm>
          <a:off x="0" y="0"/>
          <a:ext cx="0" cy="0"/>
          <a:chOff x="0" y="0"/>
          <a:chExt cx="0" cy="0"/>
        </a:xfrm>
      </p:grpSpPr>
      <p:sp>
        <p:nvSpPr>
          <p:cNvPr id="12" name="Content Placeholder 2"/>
          <p:cNvSpPr>
            <a:spLocks noGrp="1"/>
          </p:cNvSpPr>
          <p:nvPr>
            <p:ph idx="10"/>
          </p:nvPr>
        </p:nvSpPr>
        <p:spPr>
          <a:xfrm>
            <a:off x="6204856" y="1716838"/>
            <a:ext cx="5617030" cy="4236097"/>
          </a:xfrm>
        </p:spPr>
        <p:txBody>
          <a:bodyPr>
            <a:noAutofit/>
          </a:bodyPr>
          <a:lstStyle>
            <a:lvl1pPr marL="285750" indent="-285750">
              <a:lnSpc>
                <a:spcPct val="150000"/>
              </a:lnSpc>
              <a:buFontTx/>
              <a:buBlip>
                <a:blip r:embed="rId2"/>
              </a:buBlip>
              <a:defRPr sz="2800">
                <a:solidFill>
                  <a:schemeClr val="accent4"/>
                </a:solidFill>
              </a:defRPr>
            </a:lvl1pPr>
            <a:lvl2pPr marL="290322" indent="-285750">
              <a:lnSpc>
                <a:spcPct val="150000"/>
              </a:lnSpc>
              <a:buFontTx/>
              <a:buBlip>
                <a:blip r:embed="rId2"/>
              </a:buBlip>
              <a:defRPr sz="2800">
                <a:solidFill>
                  <a:schemeClr val="accent4"/>
                </a:solidFill>
              </a:defRPr>
            </a:lvl2pPr>
            <a:lvl3pPr marL="285750" indent="-285750">
              <a:lnSpc>
                <a:spcPct val="150000"/>
              </a:lnSpc>
              <a:buFontTx/>
              <a:buBlip>
                <a:blip r:embed="rId2"/>
              </a:buBlip>
              <a:defRPr sz="2800">
                <a:solidFill>
                  <a:schemeClr val="accent4"/>
                </a:solidFill>
              </a:defRPr>
            </a:lvl3pPr>
            <a:lvl4pPr marL="285750" indent="-285750">
              <a:lnSpc>
                <a:spcPct val="150000"/>
              </a:lnSpc>
              <a:buFontTx/>
              <a:buBlip>
                <a:blip r:embed="rId2"/>
              </a:buBlip>
              <a:defRPr sz="2800">
                <a:solidFill>
                  <a:schemeClr val="accent4"/>
                </a:solidFill>
              </a:defRPr>
            </a:lvl4pPr>
            <a:lvl5pPr marL="285750" indent="-285750">
              <a:lnSpc>
                <a:spcPct val="150000"/>
              </a:lnSpc>
              <a:buFontTx/>
              <a:buBlip>
                <a:blip r:embed="rId2"/>
              </a:buBlip>
              <a:defRPr sz="2800">
                <a:solidFill>
                  <a:schemeClr val="accent4"/>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itle 19"/>
          <p:cNvSpPr>
            <a:spLocks noGrp="1"/>
          </p:cNvSpPr>
          <p:nvPr>
            <p:ph type="title"/>
          </p:nvPr>
        </p:nvSpPr>
        <p:spPr/>
        <p:txBody>
          <a:bodyPr/>
          <a:lstStyle/>
          <a:p>
            <a:r>
              <a:rPr lang="en-US"/>
              <a:t>Click to edit Master title style</a:t>
            </a:r>
            <a:endParaRPr lang="hu-HU" dirty="0"/>
          </a:p>
        </p:txBody>
      </p:sp>
      <p:sp>
        <p:nvSpPr>
          <p:cNvPr id="22" name="Slide Number Placeholder 5"/>
          <p:cNvSpPr>
            <a:spLocks noGrp="1"/>
          </p:cNvSpPr>
          <p:nvPr>
            <p:ph type="sldNum" sz="quarter" idx="4"/>
          </p:nvPr>
        </p:nvSpPr>
        <p:spPr>
          <a:xfrm>
            <a:off x="11112756" y="6324700"/>
            <a:ext cx="892629" cy="457471"/>
          </a:xfrm>
          <a:prstGeom prst="rect">
            <a:avLst/>
          </a:prstGeom>
        </p:spPr>
        <p:txBody>
          <a:bodyPr anchor="ctr"/>
          <a:lstStyle>
            <a:lvl1pPr algn="r">
              <a:defRPr sz="1800">
                <a:solidFill>
                  <a:schemeClr val="bg2"/>
                </a:solidFill>
              </a:defRPr>
            </a:lvl1pPr>
          </a:lstStyle>
          <a:p>
            <a:fld id="{C3A7B714-B811-474E-B4E3-D2AA5B3A9620}" type="slidenum">
              <a:rPr lang="en-GB" smtClean="0"/>
              <a:pPr/>
              <a:t>‹#›</a:t>
            </a:fld>
            <a:endParaRPr lang="en-GB"/>
          </a:p>
        </p:txBody>
      </p:sp>
      <p:sp>
        <p:nvSpPr>
          <p:cNvPr id="4" name="Picture Placeholder 3"/>
          <p:cNvSpPr>
            <a:spLocks noGrp="1"/>
          </p:cNvSpPr>
          <p:nvPr>
            <p:ph type="pic" sz="quarter" idx="11"/>
          </p:nvPr>
        </p:nvSpPr>
        <p:spPr>
          <a:xfrm>
            <a:off x="401216" y="1716838"/>
            <a:ext cx="5579706" cy="4236097"/>
          </a:xfrm>
        </p:spPr>
        <p:txBody>
          <a:bodyPr/>
          <a:lstStyle>
            <a:lvl1pPr>
              <a:defRPr>
                <a:solidFill>
                  <a:schemeClr val="accent4"/>
                </a:solidFill>
              </a:defRPr>
            </a:lvl1pPr>
          </a:lstStyle>
          <a:p>
            <a:r>
              <a:rPr lang="en-US"/>
              <a:t>Click icon to add picture</a:t>
            </a:r>
            <a:endParaRPr lang="hu-HU"/>
          </a:p>
        </p:txBody>
      </p:sp>
      <p:sp>
        <p:nvSpPr>
          <p:cNvPr id="6" name="Picture Placeholder 4"/>
          <p:cNvSpPr>
            <a:spLocks noGrp="1"/>
          </p:cNvSpPr>
          <p:nvPr>
            <p:ph type="pic" sz="quarter" idx="29" hasCustomPrompt="1"/>
          </p:nvPr>
        </p:nvSpPr>
        <p:spPr>
          <a:xfrm>
            <a:off x="401217" y="6140561"/>
            <a:ext cx="1604866" cy="353545"/>
          </a:xfrm>
          <a:prstGeom prst="flowChartProcess">
            <a:avLst/>
          </a:prstGeom>
          <a:noFill/>
          <a:ln w="101600" cmpd="dbl">
            <a:noFill/>
            <a:prstDash val="solid"/>
          </a:ln>
        </p:spPr>
        <p:txBody>
          <a:bodyPr vert="horz" wrap="none" numCol="1" spcCol="36000">
            <a:noAutofit/>
          </a:bodyPr>
          <a:lstStyle>
            <a:lvl1pPr marL="0" indent="0" algn="l">
              <a:lnSpc>
                <a:spcPct val="100000"/>
              </a:lnSpc>
              <a:spcBef>
                <a:spcPts val="0"/>
              </a:spcBef>
              <a:buNone/>
              <a:defRPr sz="1050" i="0" baseline="0">
                <a:solidFill>
                  <a:schemeClr val="bg2"/>
                </a:solidFill>
              </a:defRPr>
            </a:lvl1pPr>
          </a:lstStyle>
          <a:p>
            <a:r>
              <a:rPr lang="en-US" dirty="0"/>
              <a:t>CLICK ICON TO ADD SMALL LOGO (Logo size: 200X40px and preferably be transparent background PNG)</a:t>
            </a:r>
          </a:p>
        </p:txBody>
      </p:sp>
    </p:spTree>
    <p:extLst>
      <p:ext uri="{BB962C8B-B14F-4D97-AF65-F5344CB8AC3E}">
        <p14:creationId xmlns:p14="http://schemas.microsoft.com/office/powerpoint/2010/main" val="51230586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 6 Image +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u-HU"/>
          </a:p>
        </p:txBody>
      </p:sp>
      <p:sp>
        <p:nvSpPr>
          <p:cNvPr id="12" name="Text Placeholder 11"/>
          <p:cNvSpPr>
            <a:spLocks noGrp="1"/>
          </p:cNvSpPr>
          <p:nvPr>
            <p:ph type="body" sz="quarter" idx="17"/>
          </p:nvPr>
        </p:nvSpPr>
        <p:spPr>
          <a:xfrm>
            <a:off x="1772817" y="1567551"/>
            <a:ext cx="3965510" cy="1315615"/>
          </a:xfrm>
        </p:spPr>
        <p:txBody>
          <a:bodyPr>
            <a:normAutofit/>
          </a:bodyPr>
          <a:lstStyle>
            <a:lvl1pPr marL="0" indent="0">
              <a:lnSpc>
                <a:spcPct val="150000"/>
              </a:lnSpc>
              <a:buNone/>
              <a:defRPr sz="1600"/>
            </a:lvl1pPr>
          </a:lstStyle>
          <a:p>
            <a:pPr lvl="0"/>
            <a:r>
              <a:rPr lang="en-US"/>
              <a:t>Click to edit Master text styles</a:t>
            </a:r>
          </a:p>
        </p:txBody>
      </p:sp>
      <p:sp>
        <p:nvSpPr>
          <p:cNvPr id="13" name="Slide Number Placeholder 5"/>
          <p:cNvSpPr>
            <a:spLocks noGrp="1"/>
          </p:cNvSpPr>
          <p:nvPr>
            <p:ph type="sldNum" sz="quarter" idx="4"/>
          </p:nvPr>
        </p:nvSpPr>
        <p:spPr>
          <a:xfrm>
            <a:off x="11112756" y="6324700"/>
            <a:ext cx="892629" cy="457471"/>
          </a:xfrm>
          <a:prstGeom prst="rect">
            <a:avLst/>
          </a:prstGeom>
        </p:spPr>
        <p:txBody>
          <a:bodyPr anchor="ctr"/>
          <a:lstStyle>
            <a:lvl1pPr algn="r">
              <a:defRPr sz="1800">
                <a:solidFill>
                  <a:schemeClr val="bg2"/>
                </a:solidFill>
              </a:defRPr>
            </a:lvl1pPr>
          </a:lstStyle>
          <a:p>
            <a:fld id="{C3A7B714-B811-474E-B4E3-D2AA5B3A9620}" type="slidenum">
              <a:rPr lang="en-GB" smtClean="0"/>
              <a:pPr/>
              <a:t>‹#›</a:t>
            </a:fld>
            <a:endParaRPr lang="en-GB" dirty="0"/>
          </a:p>
        </p:txBody>
      </p:sp>
      <p:sp>
        <p:nvSpPr>
          <p:cNvPr id="20" name="Picture Placeholder 6"/>
          <p:cNvSpPr>
            <a:spLocks noGrp="1"/>
          </p:cNvSpPr>
          <p:nvPr>
            <p:ph type="pic" sz="quarter" idx="23"/>
          </p:nvPr>
        </p:nvSpPr>
        <p:spPr>
          <a:xfrm>
            <a:off x="401216" y="1716841"/>
            <a:ext cx="1222311" cy="1166325"/>
          </a:xfrm>
        </p:spPr>
        <p:txBody>
          <a:bodyPr>
            <a:normAutofit/>
          </a:bodyPr>
          <a:lstStyle>
            <a:lvl1pPr marL="0" indent="0">
              <a:buNone/>
              <a:defRPr sz="1200"/>
            </a:lvl1pPr>
          </a:lstStyle>
          <a:p>
            <a:r>
              <a:rPr lang="en-US"/>
              <a:t>Click icon to add picture</a:t>
            </a:r>
            <a:endParaRPr lang="hu-HU"/>
          </a:p>
        </p:txBody>
      </p:sp>
      <p:sp>
        <p:nvSpPr>
          <p:cNvPr id="26" name="Text Placeholder 11"/>
          <p:cNvSpPr>
            <a:spLocks noGrp="1"/>
          </p:cNvSpPr>
          <p:nvPr>
            <p:ph type="body" sz="quarter" idx="24"/>
          </p:nvPr>
        </p:nvSpPr>
        <p:spPr>
          <a:xfrm>
            <a:off x="7476932" y="1511570"/>
            <a:ext cx="3965510" cy="1315615"/>
          </a:xfrm>
        </p:spPr>
        <p:txBody>
          <a:bodyPr>
            <a:normAutofit/>
          </a:bodyPr>
          <a:lstStyle>
            <a:lvl1pPr marL="0" indent="0">
              <a:lnSpc>
                <a:spcPct val="150000"/>
              </a:lnSpc>
              <a:buNone/>
              <a:defRPr sz="1600"/>
            </a:lvl1pPr>
          </a:lstStyle>
          <a:p>
            <a:pPr lvl="0"/>
            <a:r>
              <a:rPr lang="en-US"/>
              <a:t>Click to edit Master text styles</a:t>
            </a:r>
          </a:p>
        </p:txBody>
      </p:sp>
      <p:sp>
        <p:nvSpPr>
          <p:cNvPr id="27" name="Picture Placeholder 6"/>
          <p:cNvSpPr>
            <a:spLocks noGrp="1"/>
          </p:cNvSpPr>
          <p:nvPr>
            <p:ph type="pic" sz="quarter" idx="25"/>
          </p:nvPr>
        </p:nvSpPr>
        <p:spPr>
          <a:xfrm>
            <a:off x="6105331" y="1660860"/>
            <a:ext cx="1222311" cy="1166325"/>
          </a:xfrm>
        </p:spPr>
        <p:txBody>
          <a:bodyPr>
            <a:normAutofit/>
          </a:bodyPr>
          <a:lstStyle>
            <a:lvl1pPr marL="0" indent="0">
              <a:buNone/>
              <a:defRPr sz="1200"/>
            </a:lvl1pPr>
          </a:lstStyle>
          <a:p>
            <a:r>
              <a:rPr lang="en-US"/>
              <a:t>Click icon to add picture</a:t>
            </a:r>
            <a:endParaRPr lang="hu-HU"/>
          </a:p>
        </p:txBody>
      </p:sp>
      <p:sp>
        <p:nvSpPr>
          <p:cNvPr id="28" name="Text Placeholder 11"/>
          <p:cNvSpPr>
            <a:spLocks noGrp="1"/>
          </p:cNvSpPr>
          <p:nvPr>
            <p:ph type="body" sz="quarter" idx="26"/>
          </p:nvPr>
        </p:nvSpPr>
        <p:spPr>
          <a:xfrm>
            <a:off x="1772817" y="3181762"/>
            <a:ext cx="3965510" cy="1315615"/>
          </a:xfrm>
        </p:spPr>
        <p:txBody>
          <a:bodyPr>
            <a:normAutofit/>
          </a:bodyPr>
          <a:lstStyle>
            <a:lvl1pPr marL="0" indent="0">
              <a:lnSpc>
                <a:spcPct val="150000"/>
              </a:lnSpc>
              <a:buNone/>
              <a:defRPr sz="1600"/>
            </a:lvl1pPr>
          </a:lstStyle>
          <a:p>
            <a:pPr lvl="0"/>
            <a:r>
              <a:rPr lang="en-US"/>
              <a:t>Click to edit Master text styles</a:t>
            </a:r>
          </a:p>
        </p:txBody>
      </p:sp>
      <p:sp>
        <p:nvSpPr>
          <p:cNvPr id="29" name="Picture Placeholder 6"/>
          <p:cNvSpPr>
            <a:spLocks noGrp="1"/>
          </p:cNvSpPr>
          <p:nvPr>
            <p:ph type="pic" sz="quarter" idx="27"/>
          </p:nvPr>
        </p:nvSpPr>
        <p:spPr>
          <a:xfrm>
            <a:off x="401216" y="3331052"/>
            <a:ext cx="1222311" cy="1166325"/>
          </a:xfrm>
        </p:spPr>
        <p:txBody>
          <a:bodyPr>
            <a:normAutofit/>
          </a:bodyPr>
          <a:lstStyle>
            <a:lvl1pPr marL="0" indent="0">
              <a:buNone/>
              <a:defRPr sz="1200"/>
            </a:lvl1pPr>
          </a:lstStyle>
          <a:p>
            <a:r>
              <a:rPr lang="en-US"/>
              <a:t>Click icon to add picture</a:t>
            </a:r>
            <a:endParaRPr lang="hu-HU"/>
          </a:p>
        </p:txBody>
      </p:sp>
      <p:sp>
        <p:nvSpPr>
          <p:cNvPr id="30" name="Text Placeholder 11"/>
          <p:cNvSpPr>
            <a:spLocks noGrp="1"/>
          </p:cNvSpPr>
          <p:nvPr>
            <p:ph type="body" sz="quarter" idx="28"/>
          </p:nvPr>
        </p:nvSpPr>
        <p:spPr>
          <a:xfrm>
            <a:off x="7476932" y="3125781"/>
            <a:ext cx="3965510" cy="1315615"/>
          </a:xfrm>
        </p:spPr>
        <p:txBody>
          <a:bodyPr>
            <a:normAutofit/>
          </a:bodyPr>
          <a:lstStyle>
            <a:lvl1pPr marL="0" indent="0">
              <a:lnSpc>
                <a:spcPct val="150000"/>
              </a:lnSpc>
              <a:buNone/>
              <a:defRPr sz="1600"/>
            </a:lvl1pPr>
          </a:lstStyle>
          <a:p>
            <a:pPr lvl="0"/>
            <a:r>
              <a:rPr lang="en-US"/>
              <a:t>Click to edit Master text styles</a:t>
            </a:r>
          </a:p>
        </p:txBody>
      </p:sp>
      <p:sp>
        <p:nvSpPr>
          <p:cNvPr id="31" name="Picture Placeholder 6"/>
          <p:cNvSpPr>
            <a:spLocks noGrp="1"/>
          </p:cNvSpPr>
          <p:nvPr>
            <p:ph type="pic" sz="quarter" idx="29"/>
          </p:nvPr>
        </p:nvSpPr>
        <p:spPr>
          <a:xfrm>
            <a:off x="6105331" y="3275071"/>
            <a:ext cx="1222311" cy="1166325"/>
          </a:xfrm>
        </p:spPr>
        <p:txBody>
          <a:bodyPr>
            <a:normAutofit/>
          </a:bodyPr>
          <a:lstStyle>
            <a:lvl1pPr marL="0" indent="0">
              <a:buNone/>
              <a:defRPr sz="1200"/>
            </a:lvl1pPr>
          </a:lstStyle>
          <a:p>
            <a:r>
              <a:rPr lang="en-US"/>
              <a:t>Click icon to add picture</a:t>
            </a:r>
            <a:endParaRPr lang="hu-HU"/>
          </a:p>
        </p:txBody>
      </p:sp>
      <p:sp>
        <p:nvSpPr>
          <p:cNvPr id="32" name="Text Placeholder 11"/>
          <p:cNvSpPr>
            <a:spLocks noGrp="1"/>
          </p:cNvSpPr>
          <p:nvPr>
            <p:ph type="body" sz="quarter" idx="30"/>
          </p:nvPr>
        </p:nvSpPr>
        <p:spPr>
          <a:xfrm>
            <a:off x="1772817" y="4761091"/>
            <a:ext cx="3965510" cy="1315615"/>
          </a:xfrm>
        </p:spPr>
        <p:txBody>
          <a:bodyPr>
            <a:normAutofit/>
          </a:bodyPr>
          <a:lstStyle>
            <a:lvl1pPr marL="0" indent="0">
              <a:lnSpc>
                <a:spcPct val="150000"/>
              </a:lnSpc>
              <a:buNone/>
              <a:defRPr sz="1600"/>
            </a:lvl1pPr>
          </a:lstStyle>
          <a:p>
            <a:pPr lvl="0"/>
            <a:r>
              <a:rPr lang="en-US"/>
              <a:t>Click to edit Master text styles</a:t>
            </a:r>
          </a:p>
        </p:txBody>
      </p:sp>
      <p:sp>
        <p:nvSpPr>
          <p:cNvPr id="33" name="Picture Placeholder 6"/>
          <p:cNvSpPr>
            <a:spLocks noGrp="1"/>
          </p:cNvSpPr>
          <p:nvPr>
            <p:ph type="pic" sz="quarter" idx="31"/>
          </p:nvPr>
        </p:nvSpPr>
        <p:spPr>
          <a:xfrm>
            <a:off x="401216" y="4910381"/>
            <a:ext cx="1222311" cy="1166325"/>
          </a:xfrm>
        </p:spPr>
        <p:txBody>
          <a:bodyPr>
            <a:normAutofit/>
          </a:bodyPr>
          <a:lstStyle>
            <a:lvl1pPr marL="0" indent="0">
              <a:buNone/>
              <a:defRPr sz="1200"/>
            </a:lvl1pPr>
          </a:lstStyle>
          <a:p>
            <a:r>
              <a:rPr lang="en-US"/>
              <a:t>Click icon to add picture</a:t>
            </a:r>
            <a:endParaRPr lang="hu-HU"/>
          </a:p>
        </p:txBody>
      </p:sp>
      <p:sp>
        <p:nvSpPr>
          <p:cNvPr id="34" name="Text Placeholder 11"/>
          <p:cNvSpPr>
            <a:spLocks noGrp="1"/>
          </p:cNvSpPr>
          <p:nvPr>
            <p:ph type="body" sz="quarter" idx="32"/>
          </p:nvPr>
        </p:nvSpPr>
        <p:spPr>
          <a:xfrm>
            <a:off x="7476932" y="4705110"/>
            <a:ext cx="3965510" cy="1315615"/>
          </a:xfrm>
        </p:spPr>
        <p:txBody>
          <a:bodyPr>
            <a:normAutofit/>
          </a:bodyPr>
          <a:lstStyle>
            <a:lvl1pPr marL="0" indent="0">
              <a:lnSpc>
                <a:spcPct val="150000"/>
              </a:lnSpc>
              <a:buNone/>
              <a:defRPr sz="1600"/>
            </a:lvl1pPr>
          </a:lstStyle>
          <a:p>
            <a:pPr lvl="0"/>
            <a:r>
              <a:rPr lang="en-US"/>
              <a:t>Click to edit Master text styles</a:t>
            </a:r>
          </a:p>
        </p:txBody>
      </p:sp>
      <p:sp>
        <p:nvSpPr>
          <p:cNvPr id="35" name="Picture Placeholder 6"/>
          <p:cNvSpPr>
            <a:spLocks noGrp="1"/>
          </p:cNvSpPr>
          <p:nvPr>
            <p:ph type="pic" sz="quarter" idx="33"/>
          </p:nvPr>
        </p:nvSpPr>
        <p:spPr>
          <a:xfrm>
            <a:off x="6105331" y="4854400"/>
            <a:ext cx="1222311" cy="1166325"/>
          </a:xfrm>
        </p:spPr>
        <p:txBody>
          <a:bodyPr>
            <a:normAutofit/>
          </a:bodyPr>
          <a:lstStyle>
            <a:lvl1pPr marL="0" indent="0">
              <a:buNone/>
              <a:defRPr sz="1200"/>
            </a:lvl1pPr>
          </a:lstStyle>
          <a:p>
            <a:r>
              <a:rPr lang="en-US"/>
              <a:t>Click icon to add picture</a:t>
            </a:r>
            <a:endParaRPr lang="hu-HU"/>
          </a:p>
        </p:txBody>
      </p:sp>
      <p:sp>
        <p:nvSpPr>
          <p:cNvPr id="16" name="Picture Placeholder 4"/>
          <p:cNvSpPr>
            <a:spLocks noGrp="1"/>
          </p:cNvSpPr>
          <p:nvPr>
            <p:ph type="pic" sz="quarter" idx="34" hasCustomPrompt="1"/>
          </p:nvPr>
        </p:nvSpPr>
        <p:spPr>
          <a:xfrm>
            <a:off x="401217" y="6140561"/>
            <a:ext cx="1604866" cy="353545"/>
          </a:xfrm>
          <a:prstGeom prst="flowChartProcess">
            <a:avLst/>
          </a:prstGeom>
          <a:noFill/>
          <a:ln w="101600" cmpd="dbl">
            <a:noFill/>
            <a:prstDash val="solid"/>
          </a:ln>
        </p:spPr>
        <p:txBody>
          <a:bodyPr vert="horz" wrap="none" numCol="1" spcCol="36000">
            <a:noAutofit/>
          </a:bodyPr>
          <a:lstStyle>
            <a:lvl1pPr marL="0" indent="0" algn="l">
              <a:lnSpc>
                <a:spcPct val="100000"/>
              </a:lnSpc>
              <a:spcBef>
                <a:spcPts val="0"/>
              </a:spcBef>
              <a:buNone/>
              <a:defRPr sz="1050" i="0" baseline="0">
                <a:solidFill>
                  <a:schemeClr val="bg2"/>
                </a:solidFill>
              </a:defRPr>
            </a:lvl1pPr>
          </a:lstStyle>
          <a:p>
            <a:r>
              <a:rPr lang="en-US" dirty="0"/>
              <a:t>CLICK ICON TO ADD SMALL LOGO (Logo size: 200X40px and preferably be transparent background PNG)</a:t>
            </a:r>
          </a:p>
        </p:txBody>
      </p:sp>
    </p:spTree>
    <p:extLst>
      <p:ext uri="{BB962C8B-B14F-4D97-AF65-F5344CB8AC3E}">
        <p14:creationId xmlns:p14="http://schemas.microsoft.com/office/powerpoint/2010/main" val="242754012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 Content + Big image (Monitor)">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5968" y="410547"/>
            <a:ext cx="4017412" cy="2631233"/>
          </a:xfrm>
        </p:spPr>
        <p:txBody>
          <a:bodyPr anchor="b">
            <a:normAutofit/>
          </a:bodyPr>
          <a:lstStyle>
            <a:lvl1pPr>
              <a:lnSpc>
                <a:spcPct val="100000"/>
              </a:lnSpc>
              <a:defRPr sz="4800">
                <a:solidFill>
                  <a:schemeClr val="bg1"/>
                </a:solidFill>
              </a:defRPr>
            </a:lvl1pPr>
          </a:lstStyle>
          <a:p>
            <a:r>
              <a:rPr lang="en-US"/>
              <a:t>Click to edit Master title style</a:t>
            </a:r>
            <a:endParaRPr lang="hu-HU" dirty="0"/>
          </a:p>
        </p:txBody>
      </p:sp>
      <p:sp>
        <p:nvSpPr>
          <p:cNvPr id="9" name="Slide Number Placeholder 5"/>
          <p:cNvSpPr>
            <a:spLocks noGrp="1"/>
          </p:cNvSpPr>
          <p:nvPr>
            <p:ph type="sldNum" sz="quarter" idx="4"/>
          </p:nvPr>
        </p:nvSpPr>
        <p:spPr>
          <a:xfrm>
            <a:off x="11112756" y="6324700"/>
            <a:ext cx="892629" cy="457471"/>
          </a:xfrm>
          <a:prstGeom prst="rect">
            <a:avLst/>
          </a:prstGeom>
        </p:spPr>
        <p:txBody>
          <a:bodyPr anchor="ctr"/>
          <a:lstStyle>
            <a:lvl1pPr algn="r">
              <a:defRPr sz="1800">
                <a:solidFill>
                  <a:schemeClr val="bg1"/>
                </a:solidFill>
              </a:defRPr>
            </a:lvl1pPr>
          </a:lstStyle>
          <a:p>
            <a:fld id="{C3A7B714-B811-474E-B4E3-D2AA5B3A9620}" type="slidenum">
              <a:rPr lang="en-GB" smtClean="0"/>
              <a:t>‹#›</a:t>
            </a:fld>
            <a:endParaRPr lang="en-GB"/>
          </a:p>
        </p:txBody>
      </p:sp>
      <p:sp>
        <p:nvSpPr>
          <p:cNvPr id="4" name="Picture Placeholder 3"/>
          <p:cNvSpPr>
            <a:spLocks noGrp="1"/>
          </p:cNvSpPr>
          <p:nvPr>
            <p:ph type="pic" sz="quarter" idx="10"/>
          </p:nvPr>
        </p:nvSpPr>
        <p:spPr>
          <a:xfrm>
            <a:off x="5132388" y="1614196"/>
            <a:ext cx="5868404" cy="3638842"/>
          </a:xfrm>
        </p:spPr>
        <p:txBody>
          <a:bodyPr>
            <a:normAutofit/>
          </a:bodyPr>
          <a:lstStyle>
            <a:lvl1pPr marL="0" indent="0" algn="ctr">
              <a:buNone/>
              <a:defRPr sz="2000"/>
            </a:lvl1pPr>
          </a:lstStyle>
          <a:p>
            <a:r>
              <a:rPr lang="en-US"/>
              <a:t>Click icon to add picture</a:t>
            </a:r>
            <a:endParaRPr lang="hu-HU"/>
          </a:p>
        </p:txBody>
      </p:sp>
      <p:sp>
        <p:nvSpPr>
          <p:cNvPr id="8" name="Text Placeholder 3"/>
          <p:cNvSpPr>
            <a:spLocks noGrp="1"/>
          </p:cNvSpPr>
          <p:nvPr>
            <p:ph type="body" sz="half" idx="2"/>
          </p:nvPr>
        </p:nvSpPr>
        <p:spPr>
          <a:xfrm>
            <a:off x="395966" y="3041780"/>
            <a:ext cx="4017413" cy="3126987"/>
          </a:xfrm>
        </p:spPr>
        <p:txBody>
          <a:bodyPr>
            <a:normAutofit/>
          </a:bodyPr>
          <a:lstStyle>
            <a:lvl1pPr marL="0" marR="0" indent="0" algn="l" defTabSz="914400" rtl="0" eaLnBrk="1" fontAlgn="auto" latinLnBrk="0" hangingPunct="1">
              <a:lnSpc>
                <a:spcPct val="15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7" name="Picture Placeholder 4"/>
          <p:cNvSpPr>
            <a:spLocks noGrp="1"/>
          </p:cNvSpPr>
          <p:nvPr>
            <p:ph type="pic" sz="quarter" idx="29" hasCustomPrompt="1"/>
          </p:nvPr>
        </p:nvSpPr>
        <p:spPr>
          <a:xfrm>
            <a:off x="401217" y="6140561"/>
            <a:ext cx="1604866" cy="353545"/>
          </a:xfrm>
          <a:prstGeom prst="flowChartProcess">
            <a:avLst/>
          </a:prstGeom>
          <a:noFill/>
          <a:ln w="101600" cmpd="dbl">
            <a:noFill/>
            <a:prstDash val="solid"/>
          </a:ln>
        </p:spPr>
        <p:txBody>
          <a:bodyPr vert="horz" wrap="none" numCol="1" spcCol="36000">
            <a:noAutofit/>
          </a:bodyPr>
          <a:lstStyle>
            <a:lvl1pPr marL="0" indent="0" algn="l">
              <a:lnSpc>
                <a:spcPct val="100000"/>
              </a:lnSpc>
              <a:spcBef>
                <a:spcPts val="0"/>
              </a:spcBef>
              <a:buNone/>
              <a:defRPr sz="1050" i="0" baseline="0">
                <a:solidFill>
                  <a:schemeClr val="tx2"/>
                </a:solidFill>
              </a:defRPr>
            </a:lvl1pPr>
          </a:lstStyle>
          <a:p>
            <a:r>
              <a:rPr lang="en-US" dirty="0"/>
              <a:t>CLICK ICON TO ADD SMALL LOGO (Logo size: 200X40px and preferably be transparent background PNG)</a:t>
            </a:r>
          </a:p>
        </p:txBody>
      </p:sp>
    </p:spTree>
    <p:extLst>
      <p:ext uri="{BB962C8B-B14F-4D97-AF65-F5344CB8AC3E}">
        <p14:creationId xmlns:p14="http://schemas.microsoft.com/office/powerpoint/2010/main" val="70007532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Title + Content + Big image (Browser)">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92506" y="1322260"/>
            <a:ext cx="4017412" cy="1374287"/>
          </a:xfrm>
        </p:spPr>
        <p:txBody>
          <a:bodyPr anchor="b">
            <a:normAutofit/>
          </a:bodyPr>
          <a:lstStyle>
            <a:lvl1pPr algn="l">
              <a:defRPr sz="4800">
                <a:solidFill>
                  <a:schemeClr val="accent1"/>
                </a:solidFill>
              </a:defRPr>
            </a:lvl1pPr>
          </a:lstStyle>
          <a:p>
            <a:r>
              <a:rPr lang="en-US"/>
              <a:t>Click to edit Master title style</a:t>
            </a:r>
            <a:endParaRPr lang="hu-HU" dirty="0"/>
          </a:p>
        </p:txBody>
      </p:sp>
      <p:sp>
        <p:nvSpPr>
          <p:cNvPr id="9" name="Slide Number Placeholder 5"/>
          <p:cNvSpPr>
            <a:spLocks noGrp="1"/>
          </p:cNvSpPr>
          <p:nvPr>
            <p:ph type="sldNum" sz="quarter" idx="4"/>
          </p:nvPr>
        </p:nvSpPr>
        <p:spPr>
          <a:xfrm>
            <a:off x="11112756" y="6324700"/>
            <a:ext cx="892629" cy="457471"/>
          </a:xfrm>
          <a:prstGeom prst="rect">
            <a:avLst/>
          </a:prstGeom>
        </p:spPr>
        <p:txBody>
          <a:bodyPr anchor="ctr"/>
          <a:lstStyle>
            <a:lvl1pPr algn="r">
              <a:defRPr sz="1800">
                <a:solidFill>
                  <a:schemeClr val="bg1"/>
                </a:solidFill>
              </a:defRPr>
            </a:lvl1pPr>
          </a:lstStyle>
          <a:p>
            <a:fld id="{C3A7B714-B811-474E-B4E3-D2AA5B3A9620}" type="slidenum">
              <a:rPr lang="en-GB" smtClean="0"/>
              <a:t>‹#›</a:t>
            </a:fld>
            <a:endParaRPr lang="en-GB"/>
          </a:p>
        </p:txBody>
      </p:sp>
      <p:sp>
        <p:nvSpPr>
          <p:cNvPr id="4" name="Picture Placeholder 3"/>
          <p:cNvSpPr>
            <a:spLocks noGrp="1"/>
          </p:cNvSpPr>
          <p:nvPr>
            <p:ph type="pic" sz="quarter" idx="10"/>
          </p:nvPr>
        </p:nvSpPr>
        <p:spPr>
          <a:xfrm>
            <a:off x="700347" y="1726162"/>
            <a:ext cx="6512216" cy="4217437"/>
          </a:xfrm>
        </p:spPr>
        <p:txBody>
          <a:bodyPr>
            <a:normAutofit/>
          </a:bodyPr>
          <a:lstStyle>
            <a:lvl1pPr marL="0" indent="0" algn="ctr">
              <a:buNone/>
              <a:defRPr sz="2000"/>
            </a:lvl1pPr>
          </a:lstStyle>
          <a:p>
            <a:r>
              <a:rPr lang="en-US"/>
              <a:t>Click icon to add picture</a:t>
            </a:r>
            <a:endParaRPr lang="hu-HU"/>
          </a:p>
        </p:txBody>
      </p:sp>
      <p:sp>
        <p:nvSpPr>
          <p:cNvPr id="7" name="Text Placeholder 3"/>
          <p:cNvSpPr>
            <a:spLocks noGrp="1"/>
          </p:cNvSpPr>
          <p:nvPr>
            <p:ph type="body" sz="half" idx="2"/>
          </p:nvPr>
        </p:nvSpPr>
        <p:spPr>
          <a:xfrm>
            <a:off x="7692506" y="2741851"/>
            <a:ext cx="4017413" cy="1456926"/>
          </a:xfrm>
        </p:spPr>
        <p:txBody>
          <a:bodyPr>
            <a:normAutofit/>
          </a:bodyPr>
          <a:lstStyle>
            <a:lvl1pPr marL="0" marR="0" indent="0" algn="l" defTabSz="914400" rtl="0" eaLnBrk="1" fontAlgn="auto" latinLnBrk="0" hangingPunct="1">
              <a:lnSpc>
                <a:spcPct val="150000"/>
              </a:lnSpc>
              <a:spcBef>
                <a:spcPts val="1200"/>
              </a:spcBef>
              <a:spcAft>
                <a:spcPts val="0"/>
              </a:spcAft>
              <a:buClrTx/>
              <a:buSzTx/>
              <a:buFontTx/>
              <a:buNone/>
              <a:tabLst/>
              <a:defRPr sz="20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10" name="Picture Placeholder 4"/>
          <p:cNvSpPr>
            <a:spLocks noGrp="1"/>
          </p:cNvSpPr>
          <p:nvPr>
            <p:ph type="pic" sz="quarter" idx="29" hasCustomPrompt="1"/>
          </p:nvPr>
        </p:nvSpPr>
        <p:spPr>
          <a:xfrm>
            <a:off x="401217" y="6140561"/>
            <a:ext cx="1604866" cy="353545"/>
          </a:xfrm>
          <a:prstGeom prst="flowChartProcess">
            <a:avLst/>
          </a:prstGeom>
          <a:noFill/>
          <a:ln w="101600" cmpd="dbl">
            <a:noFill/>
            <a:prstDash val="solid"/>
          </a:ln>
        </p:spPr>
        <p:txBody>
          <a:bodyPr vert="horz" wrap="none" numCol="1" spcCol="36000">
            <a:noAutofit/>
          </a:bodyPr>
          <a:lstStyle>
            <a:lvl1pPr marL="0" indent="0" algn="l">
              <a:lnSpc>
                <a:spcPct val="100000"/>
              </a:lnSpc>
              <a:spcBef>
                <a:spcPts val="0"/>
              </a:spcBef>
              <a:buNone/>
              <a:defRPr sz="1050" i="0" baseline="0">
                <a:solidFill>
                  <a:schemeClr val="bg1"/>
                </a:solidFill>
              </a:defRPr>
            </a:lvl1pPr>
          </a:lstStyle>
          <a:p>
            <a:r>
              <a:rPr lang="en-US" dirty="0"/>
              <a:t>CLICK ICON TO ADD SMALL LOGO (Logo size: 200X40px and preferably be transparent background PNG)</a:t>
            </a:r>
          </a:p>
        </p:txBody>
      </p:sp>
    </p:spTree>
    <p:extLst>
      <p:ext uri="{BB962C8B-B14F-4D97-AF65-F5344CB8AC3E}">
        <p14:creationId xmlns:p14="http://schemas.microsoft.com/office/powerpoint/2010/main" val="34393789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Title + Content + Big image (Tablet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5720214" y="2855167"/>
            <a:ext cx="2313443" cy="3079102"/>
          </a:xfrm>
        </p:spPr>
        <p:txBody>
          <a:bodyPr>
            <a:normAutofit/>
          </a:bodyPr>
          <a:lstStyle>
            <a:lvl1pPr marL="0" indent="0" algn="ctr">
              <a:buNone/>
              <a:defRPr sz="2000"/>
            </a:lvl1pPr>
          </a:lstStyle>
          <a:p>
            <a:r>
              <a:rPr lang="en-US"/>
              <a:t>Click icon to add picture</a:t>
            </a:r>
            <a:endParaRPr lang="hu-HU"/>
          </a:p>
        </p:txBody>
      </p:sp>
      <p:sp>
        <p:nvSpPr>
          <p:cNvPr id="9" name="Slide Number Placeholder 5"/>
          <p:cNvSpPr>
            <a:spLocks noGrp="1"/>
          </p:cNvSpPr>
          <p:nvPr>
            <p:ph type="sldNum" sz="quarter" idx="4"/>
          </p:nvPr>
        </p:nvSpPr>
        <p:spPr>
          <a:xfrm>
            <a:off x="11112756" y="6324700"/>
            <a:ext cx="892629" cy="457471"/>
          </a:xfrm>
          <a:prstGeom prst="rect">
            <a:avLst/>
          </a:prstGeom>
        </p:spPr>
        <p:txBody>
          <a:bodyPr anchor="ctr"/>
          <a:lstStyle>
            <a:lvl1pPr algn="r">
              <a:defRPr sz="1800">
                <a:solidFill>
                  <a:schemeClr val="bg1"/>
                </a:solidFill>
              </a:defRPr>
            </a:lvl1pPr>
          </a:lstStyle>
          <a:p>
            <a:fld id="{C3A7B714-B811-474E-B4E3-D2AA5B3A9620}" type="slidenum">
              <a:rPr lang="en-GB" smtClean="0"/>
              <a:t>‹#›</a:t>
            </a:fld>
            <a:endParaRPr lang="en-GB"/>
          </a:p>
        </p:txBody>
      </p:sp>
      <p:sp>
        <p:nvSpPr>
          <p:cNvPr id="6" name="Picture Placeholder 3"/>
          <p:cNvSpPr>
            <a:spLocks noGrp="1"/>
          </p:cNvSpPr>
          <p:nvPr>
            <p:ph type="pic" sz="quarter" idx="11"/>
          </p:nvPr>
        </p:nvSpPr>
        <p:spPr>
          <a:xfrm>
            <a:off x="8550500" y="2855167"/>
            <a:ext cx="2313443" cy="3079102"/>
          </a:xfrm>
        </p:spPr>
        <p:txBody>
          <a:bodyPr>
            <a:normAutofit/>
          </a:bodyPr>
          <a:lstStyle>
            <a:lvl1pPr marL="0" indent="0" algn="ctr">
              <a:buNone/>
              <a:defRPr sz="2000"/>
            </a:lvl1pPr>
          </a:lstStyle>
          <a:p>
            <a:r>
              <a:rPr lang="en-US"/>
              <a:t>Click icon to add picture</a:t>
            </a:r>
            <a:endParaRPr lang="hu-HU"/>
          </a:p>
        </p:txBody>
      </p:sp>
      <p:sp>
        <p:nvSpPr>
          <p:cNvPr id="7" name="Title 1"/>
          <p:cNvSpPr>
            <a:spLocks noGrp="1"/>
          </p:cNvSpPr>
          <p:nvPr>
            <p:ph type="title"/>
          </p:nvPr>
        </p:nvSpPr>
        <p:spPr>
          <a:xfrm>
            <a:off x="395968" y="410547"/>
            <a:ext cx="4017412" cy="2631233"/>
          </a:xfrm>
        </p:spPr>
        <p:txBody>
          <a:bodyPr anchor="b">
            <a:normAutofit/>
          </a:bodyPr>
          <a:lstStyle>
            <a:lvl1pPr>
              <a:defRPr sz="4800">
                <a:solidFill>
                  <a:schemeClr val="accent4"/>
                </a:solidFill>
              </a:defRPr>
            </a:lvl1pPr>
          </a:lstStyle>
          <a:p>
            <a:r>
              <a:rPr lang="en-US"/>
              <a:t>Click to edit Master title style</a:t>
            </a:r>
            <a:endParaRPr lang="hu-HU" dirty="0"/>
          </a:p>
        </p:txBody>
      </p:sp>
      <p:sp>
        <p:nvSpPr>
          <p:cNvPr id="11" name="Text Placeholder 3"/>
          <p:cNvSpPr>
            <a:spLocks noGrp="1"/>
          </p:cNvSpPr>
          <p:nvPr>
            <p:ph type="body" sz="half" idx="2"/>
          </p:nvPr>
        </p:nvSpPr>
        <p:spPr>
          <a:xfrm>
            <a:off x="395966" y="3461657"/>
            <a:ext cx="4017413" cy="2707110"/>
          </a:xfrm>
        </p:spPr>
        <p:txBody>
          <a:bodyPr>
            <a:normAutofit/>
          </a:bodyPr>
          <a:lstStyle>
            <a:lvl1pPr marL="0" marR="0" indent="0" algn="l" defTabSz="914400" rtl="0" eaLnBrk="1" fontAlgn="auto" latinLnBrk="0" hangingPunct="1">
              <a:lnSpc>
                <a:spcPct val="150000"/>
              </a:lnSpc>
              <a:spcBef>
                <a:spcPts val="1200"/>
              </a:spcBef>
              <a:spcAft>
                <a:spcPts val="0"/>
              </a:spcAft>
              <a:buClrTx/>
              <a:buSzTx/>
              <a:buFontTx/>
              <a:buNone/>
              <a:tabLst/>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8" name="Picture Placeholder 4"/>
          <p:cNvSpPr>
            <a:spLocks noGrp="1"/>
          </p:cNvSpPr>
          <p:nvPr>
            <p:ph type="pic" sz="quarter" idx="29" hasCustomPrompt="1"/>
          </p:nvPr>
        </p:nvSpPr>
        <p:spPr>
          <a:xfrm>
            <a:off x="401217" y="6140561"/>
            <a:ext cx="1604866" cy="353545"/>
          </a:xfrm>
          <a:prstGeom prst="flowChartProcess">
            <a:avLst/>
          </a:prstGeom>
          <a:noFill/>
          <a:ln w="101600" cmpd="dbl">
            <a:noFill/>
            <a:prstDash val="solid"/>
          </a:ln>
        </p:spPr>
        <p:txBody>
          <a:bodyPr vert="horz" wrap="none" numCol="1" spcCol="36000">
            <a:noAutofit/>
          </a:bodyPr>
          <a:lstStyle>
            <a:lvl1pPr marL="0" indent="0" algn="l">
              <a:lnSpc>
                <a:spcPct val="100000"/>
              </a:lnSpc>
              <a:spcBef>
                <a:spcPts val="0"/>
              </a:spcBef>
              <a:buNone/>
              <a:defRPr sz="1050" i="0" baseline="0">
                <a:solidFill>
                  <a:schemeClr val="bg1"/>
                </a:solidFill>
              </a:defRPr>
            </a:lvl1pPr>
          </a:lstStyle>
          <a:p>
            <a:r>
              <a:rPr lang="en-US" dirty="0"/>
              <a:t>CLICK ICON TO ADD SMALL LOGO (Logo size: 200X40px and preferably be transparent background PNG)</a:t>
            </a:r>
          </a:p>
        </p:txBody>
      </p:sp>
    </p:spTree>
    <p:extLst>
      <p:ext uri="{BB962C8B-B14F-4D97-AF65-F5344CB8AC3E}">
        <p14:creationId xmlns:p14="http://schemas.microsoft.com/office/powerpoint/2010/main" val="226385725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itle + Big image (Mobile)">
    <p:bg>
      <p:bgPr>
        <a:blipFill dpi="0" rotWithShape="1">
          <a:blip r:embed="rId2">
            <a:lum/>
          </a:blip>
          <a:srcRect/>
          <a:stretch>
            <a:fillRect t="-28000" b="-48000"/>
          </a:stretch>
        </a:blipFill>
        <a:effectLst/>
      </p:bgPr>
    </p:bg>
    <p:spTree>
      <p:nvGrpSpPr>
        <p:cNvPr id="1" name=""/>
        <p:cNvGrpSpPr/>
        <p:nvPr/>
      </p:nvGrpSpPr>
      <p:grpSpPr>
        <a:xfrm>
          <a:off x="0" y="0"/>
          <a:ext cx="0" cy="0"/>
          <a:chOff x="0" y="0"/>
          <a:chExt cx="0" cy="0"/>
        </a:xfrm>
      </p:grpSpPr>
      <p:sp>
        <p:nvSpPr>
          <p:cNvPr id="8" name="Title 1"/>
          <p:cNvSpPr>
            <a:spLocks noGrp="1"/>
          </p:cNvSpPr>
          <p:nvPr>
            <p:ph type="title"/>
          </p:nvPr>
        </p:nvSpPr>
        <p:spPr>
          <a:xfrm>
            <a:off x="358644" y="3349690"/>
            <a:ext cx="4290333" cy="2822257"/>
          </a:xfrm>
        </p:spPr>
        <p:txBody>
          <a:bodyPr anchor="b"/>
          <a:lstStyle>
            <a:lvl1pPr>
              <a:defRPr>
                <a:solidFill>
                  <a:schemeClr val="bg1"/>
                </a:solidFill>
              </a:defRPr>
            </a:lvl1pPr>
          </a:lstStyle>
          <a:p>
            <a:r>
              <a:rPr lang="en-US"/>
              <a:t>Click to edit Master title style</a:t>
            </a:r>
            <a:endParaRPr lang="hu-HU" dirty="0"/>
          </a:p>
        </p:txBody>
      </p:sp>
      <p:sp>
        <p:nvSpPr>
          <p:cNvPr id="10" name="Slide Number Placeholder 5"/>
          <p:cNvSpPr>
            <a:spLocks noGrp="1"/>
          </p:cNvSpPr>
          <p:nvPr>
            <p:ph type="sldNum" sz="quarter" idx="4"/>
          </p:nvPr>
        </p:nvSpPr>
        <p:spPr>
          <a:xfrm>
            <a:off x="11112756" y="6324700"/>
            <a:ext cx="892629" cy="457471"/>
          </a:xfrm>
          <a:prstGeom prst="rect">
            <a:avLst/>
          </a:prstGeom>
        </p:spPr>
        <p:txBody>
          <a:bodyPr anchor="ctr"/>
          <a:lstStyle>
            <a:lvl1pPr algn="r">
              <a:defRPr sz="1800">
                <a:solidFill>
                  <a:schemeClr val="accent1"/>
                </a:solidFill>
              </a:defRPr>
            </a:lvl1pPr>
          </a:lstStyle>
          <a:p>
            <a:fld id="{C3A7B714-B811-474E-B4E3-D2AA5B3A9620}" type="slidenum">
              <a:rPr lang="en-GB" smtClean="0"/>
              <a:t>‹#›</a:t>
            </a:fld>
            <a:endParaRPr lang="en-GB"/>
          </a:p>
        </p:txBody>
      </p:sp>
      <p:sp>
        <p:nvSpPr>
          <p:cNvPr id="3" name="Picture Placeholder 2"/>
          <p:cNvSpPr>
            <a:spLocks noGrp="1"/>
          </p:cNvSpPr>
          <p:nvPr>
            <p:ph type="pic" sz="quarter" idx="10"/>
          </p:nvPr>
        </p:nvSpPr>
        <p:spPr>
          <a:xfrm rot="60000">
            <a:off x="6317770" y="326509"/>
            <a:ext cx="2997971" cy="5867879"/>
          </a:xfrm>
          <a:effectLst>
            <a:softEdge rad="406400"/>
          </a:effectLst>
          <a:scene3d>
            <a:camera prst="orthographicFront"/>
            <a:lightRig rig="chilly" dir="t"/>
          </a:scene3d>
          <a:sp3d extrusionH="76200" prstMaterial="softEdge">
            <a:bevelT w="63500" h="63500"/>
            <a:bevelB w="165100" prst="coolSlant"/>
            <a:extrusionClr>
              <a:schemeClr val="accent1"/>
            </a:extrusionClr>
          </a:sp3d>
        </p:spPr>
        <p:txBody>
          <a:bodyPr>
            <a:normAutofit/>
            <a:sp3d extrusionH="57150">
              <a:bevelT w="38100" h="38100" prst="slope"/>
            </a:sp3d>
          </a:bodyPr>
          <a:lstStyle>
            <a:lvl1pPr marL="0" indent="0" algn="ctr">
              <a:lnSpc>
                <a:spcPct val="150000"/>
              </a:lnSpc>
              <a:buFont typeface="Arial" panose="020B0604020202020204" pitchFamily="34" charset="0"/>
              <a:buNone/>
              <a:defRPr sz="1800">
                <a:solidFill>
                  <a:schemeClr val="accent1"/>
                </a:solidFill>
              </a:defRPr>
            </a:lvl1pPr>
          </a:lstStyle>
          <a:p>
            <a:r>
              <a:rPr lang="en-US"/>
              <a:t>Click icon to add picture</a:t>
            </a:r>
            <a:endParaRPr lang="hu-HU"/>
          </a:p>
        </p:txBody>
      </p:sp>
      <p:sp>
        <p:nvSpPr>
          <p:cNvPr id="6" name="Picture Placeholder 4"/>
          <p:cNvSpPr>
            <a:spLocks noGrp="1"/>
          </p:cNvSpPr>
          <p:nvPr>
            <p:ph type="pic" sz="quarter" idx="29" hasCustomPrompt="1"/>
          </p:nvPr>
        </p:nvSpPr>
        <p:spPr>
          <a:xfrm>
            <a:off x="401217" y="6140561"/>
            <a:ext cx="1604866" cy="353545"/>
          </a:xfrm>
          <a:prstGeom prst="flowChartProcess">
            <a:avLst/>
          </a:prstGeom>
          <a:noFill/>
          <a:ln w="101600" cmpd="dbl">
            <a:noFill/>
            <a:prstDash val="solid"/>
          </a:ln>
        </p:spPr>
        <p:txBody>
          <a:bodyPr vert="horz" wrap="none" numCol="1" spcCol="36000">
            <a:noAutofit/>
          </a:bodyPr>
          <a:lstStyle>
            <a:lvl1pPr marL="0" indent="0" algn="l">
              <a:lnSpc>
                <a:spcPct val="100000"/>
              </a:lnSpc>
              <a:spcBef>
                <a:spcPts val="0"/>
              </a:spcBef>
              <a:buNone/>
              <a:defRPr sz="1050" i="0" baseline="0">
                <a:solidFill>
                  <a:schemeClr val="bg1"/>
                </a:solidFill>
              </a:defRPr>
            </a:lvl1pPr>
          </a:lstStyle>
          <a:p>
            <a:r>
              <a:rPr lang="en-US" dirty="0"/>
              <a:t>CLICK ICON TO ADD SMALL LOGO (Logo size: 200X40px and preferably be transparent background PNG)</a:t>
            </a:r>
          </a:p>
        </p:txBody>
      </p:sp>
    </p:spTree>
    <p:extLst>
      <p:ext uri="{BB962C8B-B14F-4D97-AF65-F5344CB8AC3E}">
        <p14:creationId xmlns:p14="http://schemas.microsoft.com/office/powerpoint/2010/main" val="52345781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 4 Image + 4 Content">
    <p:spTree>
      <p:nvGrpSpPr>
        <p:cNvPr id="1" name=""/>
        <p:cNvGrpSpPr/>
        <p:nvPr/>
      </p:nvGrpSpPr>
      <p:grpSpPr>
        <a:xfrm>
          <a:off x="0" y="0"/>
          <a:ext cx="0" cy="0"/>
          <a:chOff x="0" y="0"/>
          <a:chExt cx="0" cy="0"/>
        </a:xfrm>
      </p:grpSpPr>
      <p:sp>
        <p:nvSpPr>
          <p:cNvPr id="2" name="Title 1"/>
          <p:cNvSpPr>
            <a:spLocks noGrp="1"/>
          </p:cNvSpPr>
          <p:nvPr>
            <p:ph type="title"/>
          </p:nvPr>
        </p:nvSpPr>
        <p:spPr>
          <a:xfrm>
            <a:off x="401216" y="499534"/>
            <a:ext cx="11168743" cy="638802"/>
          </a:xfrm>
        </p:spPr>
        <p:txBody>
          <a:bodyPr>
            <a:normAutofit/>
          </a:bodyPr>
          <a:lstStyle>
            <a:lvl1pPr algn="ctr">
              <a:defRPr sz="3600" b="0"/>
            </a:lvl1pPr>
          </a:lstStyle>
          <a:p>
            <a:r>
              <a:rPr lang="en-US"/>
              <a:t>Click to edit Master title style</a:t>
            </a:r>
            <a:endParaRPr lang="en-US" dirty="0"/>
          </a:p>
        </p:txBody>
      </p:sp>
      <p:sp>
        <p:nvSpPr>
          <p:cNvPr id="20" name="Text Placeholder 18"/>
          <p:cNvSpPr>
            <a:spLocks noGrp="1"/>
          </p:cNvSpPr>
          <p:nvPr>
            <p:ph type="body" sz="quarter" idx="17"/>
          </p:nvPr>
        </p:nvSpPr>
        <p:spPr>
          <a:xfrm>
            <a:off x="498598" y="4422712"/>
            <a:ext cx="2470151" cy="1670180"/>
          </a:xfrm>
        </p:spPr>
        <p:txBody>
          <a:bodyPr anchor="t">
            <a:normAutofit/>
          </a:bodyPr>
          <a:lstStyle>
            <a:lvl1pPr marL="0" indent="0" algn="ctr">
              <a:lnSpc>
                <a:spcPct val="150000"/>
              </a:lnSpc>
              <a:buNone/>
              <a:defRPr sz="1800">
                <a:solidFill>
                  <a:schemeClr val="accent4"/>
                </a:solidFill>
              </a:defRPr>
            </a:lvl1pPr>
          </a:lstStyle>
          <a:p>
            <a:pPr lvl="0"/>
            <a:r>
              <a:rPr lang="en-US" dirty="0"/>
              <a:t>Click to edit Master text styles</a:t>
            </a:r>
          </a:p>
        </p:txBody>
      </p:sp>
      <p:sp>
        <p:nvSpPr>
          <p:cNvPr id="28" name="Text Placeholder 18"/>
          <p:cNvSpPr>
            <a:spLocks noGrp="1"/>
          </p:cNvSpPr>
          <p:nvPr>
            <p:ph type="body" sz="quarter" idx="24"/>
          </p:nvPr>
        </p:nvSpPr>
        <p:spPr>
          <a:xfrm>
            <a:off x="3287607" y="4422711"/>
            <a:ext cx="2470151" cy="1670180"/>
          </a:xfrm>
        </p:spPr>
        <p:txBody>
          <a:bodyPr anchor="t">
            <a:normAutofit/>
          </a:bodyPr>
          <a:lstStyle>
            <a:lvl1pPr marL="0" indent="0" algn="ctr">
              <a:lnSpc>
                <a:spcPct val="150000"/>
              </a:lnSpc>
              <a:buNone/>
              <a:defRPr sz="1800">
                <a:solidFill>
                  <a:schemeClr val="accent4"/>
                </a:solidFill>
              </a:defRPr>
            </a:lvl1pPr>
          </a:lstStyle>
          <a:p>
            <a:pPr lvl="0"/>
            <a:r>
              <a:rPr lang="en-US" dirty="0"/>
              <a:t>Click to edit Master text styles</a:t>
            </a:r>
          </a:p>
        </p:txBody>
      </p:sp>
      <p:sp>
        <p:nvSpPr>
          <p:cNvPr id="29" name="Text Placeholder 18"/>
          <p:cNvSpPr>
            <a:spLocks noGrp="1"/>
          </p:cNvSpPr>
          <p:nvPr>
            <p:ph type="body" sz="quarter" idx="25"/>
          </p:nvPr>
        </p:nvSpPr>
        <p:spPr>
          <a:xfrm>
            <a:off x="6076616" y="4422710"/>
            <a:ext cx="2470151" cy="1670180"/>
          </a:xfrm>
        </p:spPr>
        <p:txBody>
          <a:bodyPr anchor="t">
            <a:normAutofit/>
          </a:bodyPr>
          <a:lstStyle>
            <a:lvl1pPr marL="0" indent="0" algn="ctr">
              <a:lnSpc>
                <a:spcPct val="150000"/>
              </a:lnSpc>
              <a:buNone/>
              <a:defRPr sz="1800">
                <a:solidFill>
                  <a:schemeClr val="accent4"/>
                </a:solidFill>
              </a:defRPr>
            </a:lvl1pPr>
          </a:lstStyle>
          <a:p>
            <a:pPr lvl="0"/>
            <a:r>
              <a:rPr lang="en-US"/>
              <a:t>Click to edit Master text styles</a:t>
            </a:r>
          </a:p>
        </p:txBody>
      </p:sp>
      <p:sp>
        <p:nvSpPr>
          <p:cNvPr id="30" name="Text Placeholder 18"/>
          <p:cNvSpPr>
            <a:spLocks noGrp="1"/>
          </p:cNvSpPr>
          <p:nvPr>
            <p:ph type="body" sz="quarter" idx="26"/>
          </p:nvPr>
        </p:nvSpPr>
        <p:spPr>
          <a:xfrm>
            <a:off x="8865625" y="4422710"/>
            <a:ext cx="2470151" cy="1670180"/>
          </a:xfrm>
        </p:spPr>
        <p:txBody>
          <a:bodyPr anchor="t">
            <a:normAutofit/>
          </a:bodyPr>
          <a:lstStyle>
            <a:lvl1pPr marL="0" indent="0" algn="ctr">
              <a:lnSpc>
                <a:spcPct val="150000"/>
              </a:lnSpc>
              <a:buNone/>
              <a:defRPr sz="1800">
                <a:solidFill>
                  <a:schemeClr val="accent4"/>
                </a:solidFill>
              </a:defRPr>
            </a:lvl1pPr>
          </a:lstStyle>
          <a:p>
            <a:pPr lvl="0"/>
            <a:r>
              <a:rPr lang="en-US"/>
              <a:t>Click to edit Master text styles</a:t>
            </a:r>
          </a:p>
        </p:txBody>
      </p:sp>
      <p:sp>
        <p:nvSpPr>
          <p:cNvPr id="5" name="Picture Placeholder 4"/>
          <p:cNvSpPr>
            <a:spLocks noGrp="1"/>
          </p:cNvSpPr>
          <p:nvPr>
            <p:ph type="pic" sz="quarter" idx="27"/>
          </p:nvPr>
        </p:nvSpPr>
        <p:spPr>
          <a:xfrm>
            <a:off x="498597" y="1700634"/>
            <a:ext cx="2470151" cy="2470151"/>
          </a:xfrm>
          <a:prstGeom prst="ellipse">
            <a:avLst/>
          </a:prstGeom>
          <a:solidFill>
            <a:schemeClr val="tx1"/>
          </a:solidFill>
          <a:ln w="101600" cmpd="dbl">
            <a:solidFill>
              <a:schemeClr val="accent6">
                <a:lumMod val="10000"/>
                <a:lumOff val="90000"/>
              </a:schemeClr>
            </a:solidFill>
            <a:prstDash val="solid"/>
          </a:ln>
        </p:spPr>
        <p:txBody>
          <a:bodyPr>
            <a:normAutofit/>
          </a:bodyPr>
          <a:lstStyle>
            <a:lvl1pPr marL="0" indent="0" algn="ctr">
              <a:buNone/>
              <a:defRPr sz="1600"/>
            </a:lvl1pPr>
          </a:lstStyle>
          <a:p>
            <a:r>
              <a:rPr lang="en-US"/>
              <a:t>Click icon to add picture</a:t>
            </a:r>
            <a:endParaRPr lang="hu-HU"/>
          </a:p>
        </p:txBody>
      </p:sp>
      <p:sp>
        <p:nvSpPr>
          <p:cNvPr id="14" name="Picture Placeholder 4"/>
          <p:cNvSpPr>
            <a:spLocks noGrp="1"/>
          </p:cNvSpPr>
          <p:nvPr>
            <p:ph type="pic" sz="quarter" idx="28"/>
          </p:nvPr>
        </p:nvSpPr>
        <p:spPr>
          <a:xfrm>
            <a:off x="3287606" y="1700633"/>
            <a:ext cx="2470151" cy="2470151"/>
          </a:xfrm>
          <a:prstGeom prst="ellipse">
            <a:avLst/>
          </a:prstGeom>
          <a:solidFill>
            <a:schemeClr val="tx1"/>
          </a:solidFill>
          <a:ln w="101600" cmpd="dbl">
            <a:solidFill>
              <a:schemeClr val="accent6">
                <a:lumMod val="10000"/>
                <a:lumOff val="90000"/>
              </a:schemeClr>
            </a:solidFill>
            <a:prstDash val="solid"/>
          </a:ln>
        </p:spPr>
        <p:txBody>
          <a:bodyPr>
            <a:normAutofit/>
          </a:bodyPr>
          <a:lstStyle>
            <a:lvl1pPr marL="0" indent="0" algn="ctr">
              <a:buNone/>
              <a:defRPr sz="1600"/>
            </a:lvl1pPr>
          </a:lstStyle>
          <a:p>
            <a:r>
              <a:rPr lang="en-US"/>
              <a:t>Click icon to add picture</a:t>
            </a:r>
            <a:endParaRPr lang="hu-HU"/>
          </a:p>
        </p:txBody>
      </p:sp>
      <p:sp>
        <p:nvSpPr>
          <p:cNvPr id="15" name="Picture Placeholder 4"/>
          <p:cNvSpPr>
            <a:spLocks noGrp="1"/>
          </p:cNvSpPr>
          <p:nvPr>
            <p:ph type="pic" sz="quarter" idx="29"/>
          </p:nvPr>
        </p:nvSpPr>
        <p:spPr>
          <a:xfrm>
            <a:off x="6076615" y="1700632"/>
            <a:ext cx="2470151" cy="2470151"/>
          </a:xfrm>
          <a:prstGeom prst="ellipse">
            <a:avLst/>
          </a:prstGeom>
          <a:solidFill>
            <a:schemeClr val="tx1"/>
          </a:solidFill>
          <a:ln w="101600" cmpd="dbl">
            <a:solidFill>
              <a:schemeClr val="accent6">
                <a:lumMod val="10000"/>
                <a:lumOff val="90000"/>
              </a:schemeClr>
            </a:solidFill>
            <a:prstDash val="solid"/>
          </a:ln>
        </p:spPr>
        <p:txBody>
          <a:bodyPr>
            <a:normAutofit/>
          </a:bodyPr>
          <a:lstStyle>
            <a:lvl1pPr marL="0" indent="0" algn="ctr">
              <a:buNone/>
              <a:defRPr sz="1600"/>
            </a:lvl1pPr>
          </a:lstStyle>
          <a:p>
            <a:r>
              <a:rPr lang="en-US"/>
              <a:t>Click icon to add picture</a:t>
            </a:r>
            <a:endParaRPr lang="hu-HU"/>
          </a:p>
        </p:txBody>
      </p:sp>
      <p:sp>
        <p:nvSpPr>
          <p:cNvPr id="16" name="Picture Placeholder 4"/>
          <p:cNvSpPr>
            <a:spLocks noGrp="1"/>
          </p:cNvSpPr>
          <p:nvPr>
            <p:ph type="pic" sz="quarter" idx="30"/>
          </p:nvPr>
        </p:nvSpPr>
        <p:spPr>
          <a:xfrm>
            <a:off x="8865625" y="1700631"/>
            <a:ext cx="2470151" cy="2470151"/>
          </a:xfrm>
          <a:prstGeom prst="ellipse">
            <a:avLst/>
          </a:prstGeom>
          <a:solidFill>
            <a:schemeClr val="tx1"/>
          </a:solidFill>
          <a:ln w="101600" cmpd="dbl">
            <a:solidFill>
              <a:schemeClr val="accent6">
                <a:lumMod val="10000"/>
                <a:lumOff val="90000"/>
              </a:schemeClr>
            </a:solidFill>
            <a:prstDash val="solid"/>
          </a:ln>
        </p:spPr>
        <p:txBody>
          <a:bodyPr>
            <a:normAutofit/>
          </a:bodyPr>
          <a:lstStyle>
            <a:lvl1pPr marL="0" indent="0" algn="ctr">
              <a:buNone/>
              <a:defRPr sz="1600"/>
            </a:lvl1pPr>
          </a:lstStyle>
          <a:p>
            <a:r>
              <a:rPr lang="en-US"/>
              <a:t>Click icon to add picture</a:t>
            </a:r>
            <a:endParaRPr lang="hu-HU" dirty="0"/>
          </a:p>
        </p:txBody>
      </p:sp>
      <p:sp>
        <p:nvSpPr>
          <p:cNvPr id="12" name="Slide Number Placeholder 5"/>
          <p:cNvSpPr>
            <a:spLocks noGrp="1"/>
          </p:cNvSpPr>
          <p:nvPr>
            <p:ph type="sldNum" sz="quarter" idx="4"/>
          </p:nvPr>
        </p:nvSpPr>
        <p:spPr>
          <a:xfrm>
            <a:off x="11112756" y="6324700"/>
            <a:ext cx="892629" cy="457471"/>
          </a:xfrm>
          <a:prstGeom prst="rect">
            <a:avLst/>
          </a:prstGeom>
        </p:spPr>
        <p:txBody>
          <a:bodyPr anchor="ctr"/>
          <a:lstStyle>
            <a:lvl1pPr algn="r">
              <a:defRPr sz="1800">
                <a:solidFill>
                  <a:schemeClr val="bg2"/>
                </a:solidFill>
              </a:defRPr>
            </a:lvl1pPr>
          </a:lstStyle>
          <a:p>
            <a:fld id="{C3A7B714-B811-474E-B4E3-D2AA5B3A9620}" type="slidenum">
              <a:rPr lang="en-GB" smtClean="0"/>
              <a:pPr/>
              <a:t>‹#›</a:t>
            </a:fld>
            <a:endParaRPr lang="en-GB" dirty="0"/>
          </a:p>
        </p:txBody>
      </p:sp>
      <p:sp>
        <p:nvSpPr>
          <p:cNvPr id="13" name="Picture Placeholder 4"/>
          <p:cNvSpPr>
            <a:spLocks noGrp="1"/>
          </p:cNvSpPr>
          <p:nvPr>
            <p:ph type="pic" sz="quarter" idx="31" hasCustomPrompt="1"/>
          </p:nvPr>
        </p:nvSpPr>
        <p:spPr>
          <a:xfrm>
            <a:off x="401217" y="6140561"/>
            <a:ext cx="1604866" cy="353545"/>
          </a:xfrm>
          <a:prstGeom prst="flowChartProcess">
            <a:avLst/>
          </a:prstGeom>
          <a:noFill/>
          <a:ln w="101600" cmpd="dbl">
            <a:noFill/>
            <a:prstDash val="solid"/>
          </a:ln>
        </p:spPr>
        <p:txBody>
          <a:bodyPr vert="horz" wrap="none" numCol="1" spcCol="36000">
            <a:noAutofit/>
          </a:bodyPr>
          <a:lstStyle>
            <a:lvl1pPr marL="0" indent="0" algn="l">
              <a:lnSpc>
                <a:spcPct val="100000"/>
              </a:lnSpc>
              <a:spcBef>
                <a:spcPts val="0"/>
              </a:spcBef>
              <a:buNone/>
              <a:defRPr sz="1050" i="0" baseline="0">
                <a:solidFill>
                  <a:schemeClr val="bg2"/>
                </a:solidFill>
              </a:defRPr>
            </a:lvl1pPr>
          </a:lstStyle>
          <a:p>
            <a:r>
              <a:rPr lang="en-US" dirty="0"/>
              <a:t>CLICK ICON TO ADD SMALL LOGO (Logo size: 200X40px and preferably be transparent background PNG)</a:t>
            </a:r>
          </a:p>
        </p:txBody>
      </p:sp>
    </p:spTree>
    <p:extLst>
      <p:ext uri="{BB962C8B-B14F-4D97-AF65-F5344CB8AC3E}">
        <p14:creationId xmlns:p14="http://schemas.microsoft.com/office/powerpoint/2010/main" val="328991146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Logo + Subtitle // Red">
    <p:bg>
      <p:bgPr>
        <a:pattFill prst="pct40">
          <a:fgClr>
            <a:srgbClr val="EF5339"/>
          </a:fgClr>
          <a:bgClr>
            <a:schemeClr val="accent4"/>
          </a:bgClr>
        </a:patt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09380" y="4065812"/>
            <a:ext cx="11363520" cy="489857"/>
          </a:xfrm>
        </p:spPr>
        <p:txBody>
          <a:bodyPr>
            <a:normAutofit/>
          </a:bodyPr>
          <a:lstStyle>
            <a:lvl1pPr marL="0" indent="0" algn="ctr">
              <a:buNone/>
              <a:defRPr sz="2400">
                <a:solidFill>
                  <a:schemeClr val="accent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6" name="Slide Number Placeholder 5"/>
          <p:cNvSpPr>
            <a:spLocks noGrp="1"/>
          </p:cNvSpPr>
          <p:nvPr>
            <p:ph type="sldNum" sz="quarter" idx="10"/>
          </p:nvPr>
        </p:nvSpPr>
        <p:spPr/>
        <p:txBody>
          <a:bodyPr/>
          <a:lstStyle/>
          <a:p>
            <a:fld id="{C3A7B714-B811-474E-B4E3-D2AA5B3A9620}" type="slidenum">
              <a:rPr lang="en-GB" smtClean="0"/>
              <a:t>‹#›</a:t>
            </a:fld>
            <a:endParaRPr lang="en-GB"/>
          </a:p>
        </p:txBody>
      </p:sp>
      <p:sp>
        <p:nvSpPr>
          <p:cNvPr id="7" name="Picture Placeholder 4"/>
          <p:cNvSpPr>
            <a:spLocks noGrp="1"/>
          </p:cNvSpPr>
          <p:nvPr>
            <p:ph type="pic" sz="quarter" idx="27" hasCustomPrompt="1"/>
          </p:nvPr>
        </p:nvSpPr>
        <p:spPr>
          <a:xfrm>
            <a:off x="4065815" y="1787979"/>
            <a:ext cx="4057650" cy="2129713"/>
          </a:xfrm>
          <a:prstGeom prst="flowChartProcess">
            <a:avLst/>
          </a:prstGeom>
          <a:noFill/>
          <a:ln w="101600" cmpd="dbl">
            <a:noFill/>
            <a:prstDash val="solid"/>
          </a:ln>
        </p:spPr>
        <p:txBody>
          <a:bodyPr>
            <a:normAutofit/>
          </a:bodyPr>
          <a:lstStyle>
            <a:lvl1pPr marL="0" indent="0" algn="ctr">
              <a:lnSpc>
                <a:spcPct val="100000"/>
              </a:lnSpc>
              <a:spcBef>
                <a:spcPts val="0"/>
              </a:spcBef>
              <a:buNone/>
              <a:defRPr sz="1600" i="0" baseline="0"/>
            </a:lvl1pPr>
          </a:lstStyle>
          <a:p>
            <a:r>
              <a:rPr lang="en-US" dirty="0"/>
              <a:t>C</a:t>
            </a:r>
            <a:r>
              <a:rPr lang="hu-HU" dirty="0"/>
              <a:t>LICK</a:t>
            </a:r>
            <a:r>
              <a:rPr lang="en-US" dirty="0"/>
              <a:t> </a:t>
            </a:r>
            <a:r>
              <a:rPr lang="hu-HU" dirty="0"/>
              <a:t>ICON TO ADD LOGO</a:t>
            </a:r>
            <a:r>
              <a:rPr lang="en-US" dirty="0"/>
              <a:t> </a:t>
            </a:r>
            <a:r>
              <a:rPr lang="hu-HU" dirty="0"/>
              <a:t>(</a:t>
            </a:r>
            <a:r>
              <a:rPr lang="hu-HU" dirty="0" err="1"/>
              <a:t>Logo</a:t>
            </a:r>
            <a:r>
              <a:rPr lang="hu-HU" dirty="0"/>
              <a:t> </a:t>
            </a:r>
            <a:r>
              <a:rPr lang="hu-HU" dirty="0" err="1"/>
              <a:t>size</a:t>
            </a:r>
            <a:r>
              <a:rPr lang="hu-HU" dirty="0"/>
              <a:t>: 1000X500px and </a:t>
            </a:r>
            <a:r>
              <a:rPr lang="en-US" dirty="0"/>
              <a:t>preferably be transparent background PNG</a:t>
            </a:r>
            <a:r>
              <a:rPr lang="hu-HU" dirty="0"/>
              <a:t>)</a:t>
            </a:r>
          </a:p>
        </p:txBody>
      </p:sp>
    </p:spTree>
    <p:extLst>
      <p:ext uri="{BB962C8B-B14F-4D97-AF65-F5344CB8AC3E}">
        <p14:creationId xmlns:p14="http://schemas.microsoft.com/office/powerpoint/2010/main" val="190564890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 4 Icon + 4 Content">
    <p:spTree>
      <p:nvGrpSpPr>
        <p:cNvPr id="1" name=""/>
        <p:cNvGrpSpPr/>
        <p:nvPr/>
      </p:nvGrpSpPr>
      <p:grpSpPr>
        <a:xfrm>
          <a:off x="0" y="0"/>
          <a:ext cx="0" cy="0"/>
          <a:chOff x="0" y="0"/>
          <a:chExt cx="0" cy="0"/>
        </a:xfrm>
      </p:grpSpPr>
      <p:sp>
        <p:nvSpPr>
          <p:cNvPr id="2" name="Title 1"/>
          <p:cNvSpPr>
            <a:spLocks noGrp="1"/>
          </p:cNvSpPr>
          <p:nvPr>
            <p:ph type="title"/>
          </p:nvPr>
        </p:nvSpPr>
        <p:spPr>
          <a:xfrm>
            <a:off x="401216" y="499534"/>
            <a:ext cx="11168743" cy="638802"/>
          </a:xfrm>
        </p:spPr>
        <p:txBody>
          <a:bodyPr>
            <a:normAutofit/>
          </a:bodyPr>
          <a:lstStyle>
            <a:lvl1pPr algn="ctr">
              <a:defRPr sz="3600" b="0"/>
            </a:lvl1pPr>
          </a:lstStyle>
          <a:p>
            <a:r>
              <a:rPr lang="en-US"/>
              <a:t>Click to edit Master title style</a:t>
            </a:r>
            <a:endParaRPr lang="en-US" dirty="0"/>
          </a:p>
        </p:txBody>
      </p:sp>
      <p:sp>
        <p:nvSpPr>
          <p:cNvPr id="20" name="Text Placeholder 18"/>
          <p:cNvSpPr>
            <a:spLocks noGrp="1"/>
          </p:cNvSpPr>
          <p:nvPr>
            <p:ph type="body" sz="quarter" idx="17"/>
          </p:nvPr>
        </p:nvSpPr>
        <p:spPr>
          <a:xfrm>
            <a:off x="498598" y="3275047"/>
            <a:ext cx="2470151" cy="2397968"/>
          </a:xfrm>
        </p:spPr>
        <p:txBody>
          <a:bodyPr anchor="t">
            <a:normAutofit/>
          </a:bodyPr>
          <a:lstStyle>
            <a:lvl1pPr marL="0" indent="0" algn="ctr">
              <a:lnSpc>
                <a:spcPct val="150000"/>
              </a:lnSpc>
              <a:buNone/>
              <a:defRPr sz="1800">
                <a:solidFill>
                  <a:schemeClr val="accent4"/>
                </a:solidFill>
              </a:defRPr>
            </a:lvl1pPr>
          </a:lstStyle>
          <a:p>
            <a:pPr lvl="0"/>
            <a:r>
              <a:rPr lang="en-US" dirty="0"/>
              <a:t>Click to edit Master text styles</a:t>
            </a:r>
          </a:p>
        </p:txBody>
      </p:sp>
      <p:sp>
        <p:nvSpPr>
          <p:cNvPr id="28" name="Text Placeholder 18"/>
          <p:cNvSpPr>
            <a:spLocks noGrp="1"/>
          </p:cNvSpPr>
          <p:nvPr>
            <p:ph type="body" sz="quarter" idx="24"/>
          </p:nvPr>
        </p:nvSpPr>
        <p:spPr>
          <a:xfrm>
            <a:off x="3287607" y="3275046"/>
            <a:ext cx="2470151" cy="2397968"/>
          </a:xfrm>
        </p:spPr>
        <p:txBody>
          <a:bodyPr anchor="t">
            <a:normAutofit/>
          </a:bodyPr>
          <a:lstStyle>
            <a:lvl1pPr marL="0" indent="0" algn="ctr">
              <a:lnSpc>
                <a:spcPct val="150000"/>
              </a:lnSpc>
              <a:buNone/>
              <a:defRPr sz="1800">
                <a:solidFill>
                  <a:schemeClr val="accent4"/>
                </a:solidFill>
              </a:defRPr>
            </a:lvl1pPr>
          </a:lstStyle>
          <a:p>
            <a:pPr lvl="0"/>
            <a:r>
              <a:rPr lang="en-US"/>
              <a:t>Click to edit Master text styles</a:t>
            </a:r>
          </a:p>
        </p:txBody>
      </p:sp>
      <p:sp>
        <p:nvSpPr>
          <p:cNvPr id="29" name="Text Placeholder 18"/>
          <p:cNvSpPr>
            <a:spLocks noGrp="1"/>
          </p:cNvSpPr>
          <p:nvPr>
            <p:ph type="body" sz="quarter" idx="25"/>
          </p:nvPr>
        </p:nvSpPr>
        <p:spPr>
          <a:xfrm>
            <a:off x="6076616" y="3275045"/>
            <a:ext cx="2470151" cy="2397968"/>
          </a:xfrm>
        </p:spPr>
        <p:txBody>
          <a:bodyPr anchor="t">
            <a:normAutofit/>
          </a:bodyPr>
          <a:lstStyle>
            <a:lvl1pPr marL="0" indent="0" algn="ctr">
              <a:lnSpc>
                <a:spcPct val="150000"/>
              </a:lnSpc>
              <a:buNone/>
              <a:defRPr sz="1800">
                <a:solidFill>
                  <a:schemeClr val="accent4"/>
                </a:solidFill>
              </a:defRPr>
            </a:lvl1pPr>
          </a:lstStyle>
          <a:p>
            <a:pPr lvl="0"/>
            <a:r>
              <a:rPr lang="en-US"/>
              <a:t>Click to edit Master text styles</a:t>
            </a:r>
          </a:p>
        </p:txBody>
      </p:sp>
      <p:sp>
        <p:nvSpPr>
          <p:cNvPr id="30" name="Text Placeholder 18"/>
          <p:cNvSpPr>
            <a:spLocks noGrp="1"/>
          </p:cNvSpPr>
          <p:nvPr>
            <p:ph type="body" sz="quarter" idx="26"/>
          </p:nvPr>
        </p:nvSpPr>
        <p:spPr>
          <a:xfrm>
            <a:off x="8865625" y="3275045"/>
            <a:ext cx="2470151" cy="2397968"/>
          </a:xfrm>
        </p:spPr>
        <p:txBody>
          <a:bodyPr anchor="t">
            <a:normAutofit/>
          </a:bodyPr>
          <a:lstStyle>
            <a:lvl1pPr marL="0" indent="0" algn="ctr">
              <a:lnSpc>
                <a:spcPct val="150000"/>
              </a:lnSpc>
              <a:buNone/>
              <a:defRPr sz="1800">
                <a:solidFill>
                  <a:schemeClr val="accent4"/>
                </a:solidFill>
              </a:defRPr>
            </a:lvl1pPr>
          </a:lstStyle>
          <a:p>
            <a:pPr lvl="0"/>
            <a:r>
              <a:rPr lang="en-US" dirty="0"/>
              <a:t>Click to edit Master text styles</a:t>
            </a:r>
          </a:p>
        </p:txBody>
      </p:sp>
      <p:sp>
        <p:nvSpPr>
          <p:cNvPr id="18" name="Picture Placeholder 6"/>
          <p:cNvSpPr>
            <a:spLocks noGrp="1"/>
          </p:cNvSpPr>
          <p:nvPr>
            <p:ph type="pic" sz="quarter" idx="23"/>
          </p:nvPr>
        </p:nvSpPr>
        <p:spPr>
          <a:xfrm>
            <a:off x="1122517" y="1866132"/>
            <a:ext cx="1222311" cy="1166325"/>
          </a:xfrm>
        </p:spPr>
        <p:txBody>
          <a:bodyPr>
            <a:normAutofit/>
          </a:bodyPr>
          <a:lstStyle>
            <a:lvl1pPr marL="0" indent="0">
              <a:buNone/>
              <a:defRPr sz="1200"/>
            </a:lvl1pPr>
          </a:lstStyle>
          <a:p>
            <a:r>
              <a:rPr lang="en-US"/>
              <a:t>Click icon to add picture</a:t>
            </a:r>
            <a:endParaRPr lang="hu-HU"/>
          </a:p>
        </p:txBody>
      </p:sp>
      <p:sp>
        <p:nvSpPr>
          <p:cNvPr id="19" name="Picture Placeholder 6"/>
          <p:cNvSpPr>
            <a:spLocks noGrp="1"/>
          </p:cNvSpPr>
          <p:nvPr>
            <p:ph type="pic" sz="quarter" idx="27"/>
          </p:nvPr>
        </p:nvSpPr>
        <p:spPr>
          <a:xfrm>
            <a:off x="3911526" y="1866131"/>
            <a:ext cx="1222311" cy="1166325"/>
          </a:xfrm>
        </p:spPr>
        <p:txBody>
          <a:bodyPr>
            <a:normAutofit/>
          </a:bodyPr>
          <a:lstStyle>
            <a:lvl1pPr marL="0" indent="0">
              <a:buNone/>
              <a:defRPr sz="1200"/>
            </a:lvl1pPr>
          </a:lstStyle>
          <a:p>
            <a:r>
              <a:rPr lang="en-US"/>
              <a:t>Click icon to add picture</a:t>
            </a:r>
            <a:endParaRPr lang="hu-HU"/>
          </a:p>
        </p:txBody>
      </p:sp>
      <p:sp>
        <p:nvSpPr>
          <p:cNvPr id="21" name="Picture Placeholder 6"/>
          <p:cNvSpPr>
            <a:spLocks noGrp="1"/>
          </p:cNvSpPr>
          <p:nvPr>
            <p:ph type="pic" sz="quarter" idx="28"/>
          </p:nvPr>
        </p:nvSpPr>
        <p:spPr>
          <a:xfrm>
            <a:off x="6700535" y="1866130"/>
            <a:ext cx="1222311" cy="1166325"/>
          </a:xfrm>
        </p:spPr>
        <p:txBody>
          <a:bodyPr>
            <a:normAutofit/>
          </a:bodyPr>
          <a:lstStyle>
            <a:lvl1pPr marL="0" indent="0">
              <a:buNone/>
              <a:defRPr sz="1200"/>
            </a:lvl1pPr>
          </a:lstStyle>
          <a:p>
            <a:r>
              <a:rPr lang="en-US"/>
              <a:t>Click icon to add picture</a:t>
            </a:r>
            <a:endParaRPr lang="hu-HU"/>
          </a:p>
        </p:txBody>
      </p:sp>
      <p:sp>
        <p:nvSpPr>
          <p:cNvPr id="22" name="Picture Placeholder 6"/>
          <p:cNvSpPr>
            <a:spLocks noGrp="1"/>
          </p:cNvSpPr>
          <p:nvPr>
            <p:ph type="pic" sz="quarter" idx="29"/>
          </p:nvPr>
        </p:nvSpPr>
        <p:spPr>
          <a:xfrm>
            <a:off x="9489544" y="1866129"/>
            <a:ext cx="1222311" cy="1166325"/>
          </a:xfrm>
        </p:spPr>
        <p:txBody>
          <a:bodyPr>
            <a:normAutofit/>
          </a:bodyPr>
          <a:lstStyle>
            <a:lvl1pPr marL="0" indent="0">
              <a:buNone/>
              <a:defRPr sz="1200"/>
            </a:lvl1pPr>
          </a:lstStyle>
          <a:p>
            <a:r>
              <a:rPr lang="en-US"/>
              <a:t>Click icon to add picture</a:t>
            </a:r>
            <a:endParaRPr lang="hu-HU"/>
          </a:p>
        </p:txBody>
      </p:sp>
      <p:sp>
        <p:nvSpPr>
          <p:cNvPr id="3" name="Slide Number Placeholder 2"/>
          <p:cNvSpPr>
            <a:spLocks noGrp="1"/>
          </p:cNvSpPr>
          <p:nvPr>
            <p:ph type="sldNum" sz="quarter" idx="30"/>
          </p:nvPr>
        </p:nvSpPr>
        <p:spPr/>
        <p:txBody>
          <a:bodyPr/>
          <a:lstStyle/>
          <a:p>
            <a:fld id="{C3A7B714-B811-474E-B4E3-D2AA5B3A9620}" type="slidenum">
              <a:rPr lang="en-GB" smtClean="0"/>
              <a:t>‹#›</a:t>
            </a:fld>
            <a:endParaRPr lang="en-GB"/>
          </a:p>
        </p:txBody>
      </p:sp>
      <p:sp>
        <p:nvSpPr>
          <p:cNvPr id="12" name="Picture Placeholder 4"/>
          <p:cNvSpPr>
            <a:spLocks noGrp="1"/>
          </p:cNvSpPr>
          <p:nvPr>
            <p:ph type="pic" sz="quarter" idx="31" hasCustomPrompt="1"/>
          </p:nvPr>
        </p:nvSpPr>
        <p:spPr>
          <a:xfrm>
            <a:off x="401217" y="6140561"/>
            <a:ext cx="1604866" cy="353545"/>
          </a:xfrm>
          <a:prstGeom prst="flowChartProcess">
            <a:avLst/>
          </a:prstGeom>
          <a:noFill/>
          <a:ln w="101600" cmpd="dbl">
            <a:noFill/>
            <a:prstDash val="solid"/>
          </a:ln>
        </p:spPr>
        <p:txBody>
          <a:bodyPr vert="horz" wrap="none" numCol="1" spcCol="36000">
            <a:noAutofit/>
          </a:bodyPr>
          <a:lstStyle>
            <a:lvl1pPr marL="0" indent="0" algn="l">
              <a:lnSpc>
                <a:spcPct val="100000"/>
              </a:lnSpc>
              <a:spcBef>
                <a:spcPts val="0"/>
              </a:spcBef>
              <a:buNone/>
              <a:defRPr sz="1050" i="0" baseline="0">
                <a:solidFill>
                  <a:schemeClr val="bg2"/>
                </a:solidFill>
              </a:defRPr>
            </a:lvl1pPr>
          </a:lstStyle>
          <a:p>
            <a:r>
              <a:rPr lang="en-US" dirty="0"/>
              <a:t>CLICK ICON TO ADD SMALL LOGO (Logo size: 200X40px and preferably be transparent background PNG)</a:t>
            </a:r>
          </a:p>
        </p:txBody>
      </p:sp>
    </p:spTree>
    <p:extLst>
      <p:ext uri="{BB962C8B-B14F-4D97-AF65-F5344CB8AC3E}">
        <p14:creationId xmlns:p14="http://schemas.microsoft.com/office/powerpoint/2010/main" val="34075231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 2 Subtitle + 2 Image">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5" name="Text Placeholder 4"/>
          <p:cNvSpPr>
            <a:spLocks noGrp="1"/>
          </p:cNvSpPr>
          <p:nvPr>
            <p:ph type="body" sz="quarter" idx="3"/>
          </p:nvPr>
        </p:nvSpPr>
        <p:spPr>
          <a:xfrm>
            <a:off x="5980922" y="1539557"/>
            <a:ext cx="5495731" cy="320664"/>
          </a:xfrm>
        </p:spPr>
        <p:txBody>
          <a:bodyPr anchor="ctr">
            <a:normAutofit/>
          </a:bodyPr>
          <a:lstStyle>
            <a:lvl1pPr marL="0" indent="0">
              <a:buNone/>
              <a:defRPr sz="2200" b="0" cap="all" baseline="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Text Placeholder 4"/>
          <p:cNvSpPr>
            <a:spLocks noGrp="1"/>
          </p:cNvSpPr>
          <p:nvPr>
            <p:ph type="body" sz="quarter" idx="13"/>
          </p:nvPr>
        </p:nvSpPr>
        <p:spPr>
          <a:xfrm>
            <a:off x="475281" y="1530227"/>
            <a:ext cx="5496892" cy="320664"/>
          </a:xfrm>
        </p:spPr>
        <p:txBody>
          <a:bodyPr anchor="ctr">
            <a:normAutofit/>
          </a:bodyPr>
          <a:lstStyle>
            <a:lvl1pPr marL="0" indent="0">
              <a:buNone/>
              <a:defRPr sz="2200" b="0" cap="all" baseline="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Slide Number Placeholder 5"/>
          <p:cNvSpPr>
            <a:spLocks noGrp="1"/>
          </p:cNvSpPr>
          <p:nvPr>
            <p:ph type="sldNum" sz="quarter" idx="15"/>
          </p:nvPr>
        </p:nvSpPr>
        <p:spPr>
          <a:xfrm>
            <a:off x="11112756" y="6324700"/>
            <a:ext cx="892629" cy="457471"/>
          </a:xfrm>
          <a:prstGeom prst="rect">
            <a:avLst/>
          </a:prstGeom>
        </p:spPr>
        <p:txBody>
          <a:bodyPr anchor="ctr"/>
          <a:lstStyle>
            <a:lvl1pPr algn="r">
              <a:defRPr sz="1800">
                <a:solidFill>
                  <a:schemeClr val="bg2"/>
                </a:solidFill>
              </a:defRPr>
            </a:lvl1pPr>
          </a:lstStyle>
          <a:p>
            <a:fld id="{C3A7B714-B811-474E-B4E3-D2AA5B3A9620}" type="slidenum">
              <a:rPr lang="en-GB" smtClean="0"/>
              <a:pPr/>
              <a:t>‹#›</a:t>
            </a:fld>
            <a:endParaRPr lang="en-GB"/>
          </a:p>
        </p:txBody>
      </p:sp>
      <p:sp>
        <p:nvSpPr>
          <p:cNvPr id="3" name="Picture Placeholder 2"/>
          <p:cNvSpPr>
            <a:spLocks noGrp="1"/>
          </p:cNvSpPr>
          <p:nvPr>
            <p:ph type="pic" sz="quarter" idx="16"/>
          </p:nvPr>
        </p:nvSpPr>
        <p:spPr>
          <a:xfrm>
            <a:off x="560388" y="1870146"/>
            <a:ext cx="5308600" cy="4167188"/>
          </a:xfrm>
        </p:spPr>
        <p:txBody>
          <a:bodyPr/>
          <a:lstStyle/>
          <a:p>
            <a:r>
              <a:rPr lang="en-US"/>
              <a:t>Click icon to add picture</a:t>
            </a:r>
            <a:endParaRPr lang="hu-HU"/>
          </a:p>
        </p:txBody>
      </p:sp>
      <p:sp>
        <p:nvSpPr>
          <p:cNvPr id="11" name="Picture Placeholder 2"/>
          <p:cNvSpPr>
            <a:spLocks noGrp="1"/>
          </p:cNvSpPr>
          <p:nvPr>
            <p:ph type="pic" sz="quarter" idx="17"/>
          </p:nvPr>
        </p:nvSpPr>
        <p:spPr>
          <a:xfrm>
            <a:off x="6116216" y="1879477"/>
            <a:ext cx="5308600" cy="4167188"/>
          </a:xfrm>
        </p:spPr>
        <p:txBody>
          <a:bodyPr/>
          <a:lstStyle/>
          <a:p>
            <a:r>
              <a:rPr lang="en-US"/>
              <a:t>Click icon to add picture</a:t>
            </a:r>
            <a:endParaRPr lang="hu-HU"/>
          </a:p>
        </p:txBody>
      </p:sp>
      <p:sp>
        <p:nvSpPr>
          <p:cNvPr id="8" name="Picture Placeholder 4"/>
          <p:cNvSpPr>
            <a:spLocks noGrp="1"/>
          </p:cNvSpPr>
          <p:nvPr>
            <p:ph type="pic" sz="quarter" idx="29" hasCustomPrompt="1"/>
          </p:nvPr>
        </p:nvSpPr>
        <p:spPr>
          <a:xfrm>
            <a:off x="401217" y="6140561"/>
            <a:ext cx="1604866" cy="353545"/>
          </a:xfrm>
          <a:prstGeom prst="flowChartProcess">
            <a:avLst/>
          </a:prstGeom>
          <a:noFill/>
          <a:ln w="101600" cmpd="dbl">
            <a:noFill/>
            <a:prstDash val="solid"/>
          </a:ln>
        </p:spPr>
        <p:txBody>
          <a:bodyPr vert="horz" wrap="none" numCol="1" spcCol="36000">
            <a:noAutofit/>
          </a:bodyPr>
          <a:lstStyle>
            <a:lvl1pPr marL="0" indent="0" algn="l">
              <a:lnSpc>
                <a:spcPct val="100000"/>
              </a:lnSpc>
              <a:spcBef>
                <a:spcPts val="0"/>
              </a:spcBef>
              <a:buNone/>
              <a:defRPr sz="1050" i="0" baseline="0">
                <a:solidFill>
                  <a:schemeClr val="bg2"/>
                </a:solidFill>
              </a:defRPr>
            </a:lvl1pPr>
          </a:lstStyle>
          <a:p>
            <a:r>
              <a:rPr lang="en-US" dirty="0"/>
              <a:t>CLICK ICON TO ADD SMALL LOGO (Logo size: 200X40px and preferably be transparent background PNG)</a:t>
            </a:r>
          </a:p>
        </p:txBody>
      </p:sp>
    </p:spTree>
    <p:extLst>
      <p:ext uri="{BB962C8B-B14F-4D97-AF65-F5344CB8AC3E}">
        <p14:creationId xmlns:p14="http://schemas.microsoft.com/office/powerpoint/2010/main" val="9239297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8" name="Slide Number Placeholder 5"/>
          <p:cNvSpPr>
            <a:spLocks noGrp="1"/>
          </p:cNvSpPr>
          <p:nvPr>
            <p:ph type="sldNum" sz="quarter" idx="4"/>
          </p:nvPr>
        </p:nvSpPr>
        <p:spPr>
          <a:xfrm>
            <a:off x="11112756" y="6324700"/>
            <a:ext cx="892629" cy="457471"/>
          </a:xfrm>
          <a:prstGeom prst="rect">
            <a:avLst/>
          </a:prstGeom>
        </p:spPr>
        <p:txBody>
          <a:bodyPr anchor="ctr"/>
          <a:lstStyle>
            <a:lvl1pPr algn="r">
              <a:defRPr sz="1800">
                <a:solidFill>
                  <a:schemeClr val="bg2"/>
                </a:solidFill>
              </a:defRPr>
            </a:lvl1pPr>
          </a:lstStyle>
          <a:p>
            <a:fld id="{C3A7B714-B811-474E-B4E3-D2AA5B3A9620}" type="slidenum">
              <a:rPr lang="en-GB" smtClean="0"/>
              <a:pPr/>
              <a:t>‹#›</a:t>
            </a:fld>
            <a:endParaRPr lang="en-GB"/>
          </a:p>
        </p:txBody>
      </p:sp>
      <p:sp>
        <p:nvSpPr>
          <p:cNvPr id="4" name="Picture Placeholder 4"/>
          <p:cNvSpPr>
            <a:spLocks noGrp="1"/>
          </p:cNvSpPr>
          <p:nvPr>
            <p:ph type="pic" sz="quarter" idx="29" hasCustomPrompt="1"/>
          </p:nvPr>
        </p:nvSpPr>
        <p:spPr>
          <a:xfrm>
            <a:off x="401216" y="6056586"/>
            <a:ext cx="1604866" cy="353545"/>
          </a:xfrm>
          <a:prstGeom prst="flowChartProcess">
            <a:avLst/>
          </a:prstGeom>
          <a:noFill/>
          <a:ln w="101600" cmpd="dbl">
            <a:noFill/>
            <a:prstDash val="solid"/>
          </a:ln>
        </p:spPr>
        <p:txBody>
          <a:bodyPr vert="horz" wrap="none" numCol="1" spcCol="36000">
            <a:noAutofit/>
          </a:bodyPr>
          <a:lstStyle>
            <a:lvl1pPr marL="0" indent="0" algn="l">
              <a:lnSpc>
                <a:spcPct val="100000"/>
              </a:lnSpc>
              <a:spcBef>
                <a:spcPts val="0"/>
              </a:spcBef>
              <a:buNone/>
              <a:defRPr sz="1050" i="0" baseline="0">
                <a:solidFill>
                  <a:schemeClr val="bg2"/>
                </a:solidFill>
              </a:defRPr>
            </a:lvl1pPr>
          </a:lstStyle>
          <a:p>
            <a:r>
              <a:rPr lang="en-US" dirty="0"/>
              <a:t>CLICK ICON TO ADD SMALL LOGO (Logo size: 200X40px and preferably be transparent background PNG)</a:t>
            </a:r>
          </a:p>
        </p:txBody>
      </p:sp>
    </p:spTree>
    <p:extLst>
      <p:ext uri="{BB962C8B-B14F-4D97-AF65-F5344CB8AC3E}">
        <p14:creationId xmlns:p14="http://schemas.microsoft.com/office/powerpoint/2010/main" val="37736781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Logo + Background">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1112756" y="6324700"/>
            <a:ext cx="892629" cy="457471"/>
          </a:xfrm>
          <a:prstGeom prst="rect">
            <a:avLst/>
          </a:prstGeom>
        </p:spPr>
        <p:txBody>
          <a:bodyPr anchor="ctr"/>
          <a:lstStyle>
            <a:lvl1pPr algn="r">
              <a:defRPr sz="1800">
                <a:solidFill>
                  <a:schemeClr val="accent1"/>
                </a:solidFill>
              </a:defRPr>
            </a:lvl1pPr>
          </a:lstStyle>
          <a:p>
            <a:fld id="{C3A7B714-B811-474E-B4E3-D2AA5B3A9620}" type="slidenum">
              <a:rPr lang="en-GB" smtClean="0"/>
              <a:t>‹#›</a:t>
            </a:fld>
            <a:endParaRPr lang="en-GB"/>
          </a:p>
        </p:txBody>
      </p:sp>
      <p:sp>
        <p:nvSpPr>
          <p:cNvPr id="3" name="Picture Placeholder 4"/>
          <p:cNvSpPr>
            <a:spLocks noGrp="1"/>
          </p:cNvSpPr>
          <p:nvPr>
            <p:ph type="pic" sz="quarter" idx="27" hasCustomPrompt="1"/>
          </p:nvPr>
        </p:nvSpPr>
        <p:spPr>
          <a:xfrm>
            <a:off x="4065815" y="2263841"/>
            <a:ext cx="4057650" cy="2129713"/>
          </a:xfrm>
          <a:prstGeom prst="flowChartProcess">
            <a:avLst/>
          </a:prstGeom>
          <a:noFill/>
          <a:ln w="101600" cmpd="dbl">
            <a:noFill/>
            <a:prstDash val="solid"/>
          </a:ln>
        </p:spPr>
        <p:txBody>
          <a:bodyPr>
            <a:normAutofit/>
          </a:bodyPr>
          <a:lstStyle>
            <a:lvl1pPr marL="0" indent="0" algn="ctr">
              <a:lnSpc>
                <a:spcPct val="100000"/>
              </a:lnSpc>
              <a:spcBef>
                <a:spcPts val="0"/>
              </a:spcBef>
              <a:buNone/>
              <a:defRPr sz="1600" i="0" baseline="0"/>
            </a:lvl1pPr>
          </a:lstStyle>
          <a:p>
            <a:r>
              <a:rPr lang="en-US" dirty="0"/>
              <a:t>C</a:t>
            </a:r>
            <a:r>
              <a:rPr lang="hu-HU" dirty="0"/>
              <a:t>LICK</a:t>
            </a:r>
            <a:r>
              <a:rPr lang="en-US" dirty="0"/>
              <a:t> </a:t>
            </a:r>
            <a:r>
              <a:rPr lang="hu-HU" dirty="0"/>
              <a:t>ICON TO ADD LOGO</a:t>
            </a:r>
            <a:r>
              <a:rPr lang="en-US" dirty="0"/>
              <a:t> </a:t>
            </a:r>
            <a:r>
              <a:rPr lang="hu-HU" dirty="0"/>
              <a:t>(</a:t>
            </a:r>
            <a:r>
              <a:rPr lang="hu-HU" dirty="0" err="1"/>
              <a:t>Logo</a:t>
            </a:r>
            <a:r>
              <a:rPr lang="hu-HU" dirty="0"/>
              <a:t> </a:t>
            </a:r>
            <a:r>
              <a:rPr lang="hu-HU" dirty="0" err="1"/>
              <a:t>size</a:t>
            </a:r>
            <a:r>
              <a:rPr lang="hu-HU" dirty="0"/>
              <a:t>: 1000X500px and </a:t>
            </a:r>
            <a:r>
              <a:rPr lang="en-US" dirty="0"/>
              <a:t>preferably be transparent background PNG</a:t>
            </a:r>
            <a:r>
              <a:rPr lang="hu-HU" dirty="0"/>
              <a:t>)</a:t>
            </a:r>
          </a:p>
        </p:txBody>
      </p:sp>
    </p:spTree>
    <p:extLst>
      <p:ext uri="{BB962C8B-B14F-4D97-AF65-F5344CB8AC3E}">
        <p14:creationId xmlns:p14="http://schemas.microsoft.com/office/powerpoint/2010/main" val="236470985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hart + Right Line (Title + Content)">
    <p:bg>
      <p:bgPr>
        <a:solidFill>
          <a:schemeClr val="accent1"/>
        </a:solidFill>
        <a:effectLst/>
      </p:bgPr>
    </p:bg>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01217" y="419878"/>
            <a:ext cx="7044612" cy="521892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50000"/>
              </a:lnSpc>
              <a:spcBef>
                <a:spcPts val="1200"/>
              </a:spcBef>
              <a:spcAft>
                <a:spcPts val="0"/>
              </a:spcAft>
              <a:buClrTx/>
              <a:buSzTx/>
              <a:buFontTx/>
              <a:buNone/>
              <a:tabLst/>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dirty="0"/>
              <a:t>Click to edit Master text styles</a:t>
            </a:r>
          </a:p>
        </p:txBody>
      </p:sp>
      <p:sp>
        <p:nvSpPr>
          <p:cNvPr id="6" name="Slide Number Placeholder 5"/>
          <p:cNvSpPr>
            <a:spLocks noGrp="1"/>
          </p:cNvSpPr>
          <p:nvPr>
            <p:ph type="sldNum" sz="quarter" idx="4"/>
          </p:nvPr>
        </p:nvSpPr>
        <p:spPr>
          <a:xfrm>
            <a:off x="11112756" y="6324700"/>
            <a:ext cx="892629" cy="457471"/>
          </a:xfrm>
          <a:prstGeom prst="rect">
            <a:avLst/>
          </a:prstGeom>
        </p:spPr>
        <p:txBody>
          <a:bodyPr anchor="ctr"/>
          <a:lstStyle>
            <a:lvl1pPr algn="r">
              <a:defRPr sz="1800">
                <a:solidFill>
                  <a:schemeClr val="bg1"/>
                </a:solidFill>
              </a:defRPr>
            </a:lvl1pPr>
          </a:lstStyle>
          <a:p>
            <a:fld id="{C3A7B714-B811-474E-B4E3-D2AA5B3A9620}" type="slidenum">
              <a:rPr lang="en-GB" smtClean="0"/>
              <a:t>‹#›</a:t>
            </a:fld>
            <a:endParaRPr lang="en-GB"/>
          </a:p>
        </p:txBody>
      </p:sp>
      <p:sp>
        <p:nvSpPr>
          <p:cNvPr id="7" name="Picture Placeholder 4"/>
          <p:cNvSpPr>
            <a:spLocks noGrp="1"/>
          </p:cNvSpPr>
          <p:nvPr>
            <p:ph type="pic" sz="quarter" idx="29" hasCustomPrompt="1"/>
          </p:nvPr>
        </p:nvSpPr>
        <p:spPr>
          <a:xfrm>
            <a:off x="401217" y="6140561"/>
            <a:ext cx="1604866" cy="353545"/>
          </a:xfrm>
          <a:prstGeom prst="flowChartProcess">
            <a:avLst/>
          </a:prstGeom>
          <a:noFill/>
          <a:ln w="101600" cmpd="dbl">
            <a:noFill/>
            <a:prstDash val="solid"/>
          </a:ln>
        </p:spPr>
        <p:txBody>
          <a:bodyPr vert="horz" wrap="none" numCol="1" spcCol="36000">
            <a:noAutofit/>
          </a:bodyPr>
          <a:lstStyle>
            <a:lvl1pPr marL="0" indent="0" algn="l">
              <a:lnSpc>
                <a:spcPct val="100000"/>
              </a:lnSpc>
              <a:spcBef>
                <a:spcPts val="0"/>
              </a:spcBef>
              <a:buNone/>
              <a:defRPr sz="1050" i="0" baseline="0">
                <a:solidFill>
                  <a:schemeClr val="bg1"/>
                </a:solidFill>
              </a:defRPr>
            </a:lvl1pPr>
          </a:lstStyle>
          <a:p>
            <a:r>
              <a:rPr lang="en-US" dirty="0"/>
              <a:t>CLICK ICON TO ADD SMALL LOGO (Logo size: 200X40px and preferably be transparent background PNG)</a:t>
            </a:r>
          </a:p>
        </p:txBody>
      </p:sp>
    </p:spTree>
    <p:extLst>
      <p:ext uri="{BB962C8B-B14F-4D97-AF65-F5344CB8AC3E}">
        <p14:creationId xmlns:p14="http://schemas.microsoft.com/office/powerpoint/2010/main" val="324706329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hart + Right Line (Title + List)">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467634"/>
            <a:ext cx="3383280" cy="1118567"/>
          </a:xfrm>
        </p:spPr>
        <p:txBody>
          <a:bodyPr anchor="b">
            <a:noAutofit/>
          </a:bodyPr>
          <a:lstStyle>
            <a:lvl1pPr>
              <a:lnSpc>
                <a:spcPct val="85000"/>
              </a:lnSpc>
              <a:defRPr sz="4000">
                <a:solidFill>
                  <a:schemeClr val="accent4"/>
                </a:solidFill>
              </a:defRPr>
            </a:lvl1pPr>
          </a:lstStyle>
          <a:p>
            <a:r>
              <a:rPr lang="en-US"/>
              <a:t>Click to edit Master title style</a:t>
            </a:r>
            <a:endParaRPr lang="en-US" dirty="0"/>
          </a:p>
        </p:txBody>
      </p:sp>
      <p:sp>
        <p:nvSpPr>
          <p:cNvPr id="3" name="Content Placeholder 2"/>
          <p:cNvSpPr>
            <a:spLocks noGrp="1"/>
          </p:cNvSpPr>
          <p:nvPr>
            <p:ph idx="1"/>
          </p:nvPr>
        </p:nvSpPr>
        <p:spPr>
          <a:xfrm>
            <a:off x="401217" y="419877"/>
            <a:ext cx="7044612" cy="546773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hasCustomPrompt="1"/>
          </p:nvPr>
        </p:nvSpPr>
        <p:spPr>
          <a:xfrm>
            <a:off x="8275982" y="1660849"/>
            <a:ext cx="3398520" cy="4777273"/>
          </a:xfrm>
        </p:spPr>
        <p:txBody>
          <a:bodyPr>
            <a:normAutofit/>
          </a:bodyPr>
          <a:lstStyle>
            <a:lvl1pPr marL="342900" marR="0" indent="-342900" algn="l" defTabSz="914400" rtl="0" eaLnBrk="1" fontAlgn="auto" latinLnBrk="0" hangingPunct="1">
              <a:lnSpc>
                <a:spcPct val="150000"/>
              </a:lnSpc>
              <a:spcBef>
                <a:spcPts val="1200"/>
              </a:spcBef>
              <a:spcAft>
                <a:spcPts val="0"/>
              </a:spcAft>
              <a:buClrTx/>
              <a:buSzTx/>
              <a:buFontTx/>
              <a:buBlip>
                <a:blip r:embed="rId2"/>
              </a:buBlip>
              <a:tabLst/>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tabLst/>
              <a:defRPr/>
            </a:pPr>
            <a:r>
              <a:rPr lang="hu-HU" dirty="0"/>
              <a:t> </a:t>
            </a:r>
            <a:r>
              <a:rPr lang="en-US" dirty="0"/>
              <a:t>Click to edit Master text styles</a:t>
            </a:r>
          </a:p>
        </p:txBody>
      </p:sp>
      <p:sp>
        <p:nvSpPr>
          <p:cNvPr id="7" name="Slide Number Placeholder 5"/>
          <p:cNvSpPr>
            <a:spLocks noGrp="1"/>
          </p:cNvSpPr>
          <p:nvPr>
            <p:ph type="sldNum" sz="quarter" idx="4"/>
          </p:nvPr>
        </p:nvSpPr>
        <p:spPr>
          <a:xfrm>
            <a:off x="11112756" y="6324700"/>
            <a:ext cx="892629" cy="457471"/>
          </a:xfrm>
          <a:prstGeom prst="rect">
            <a:avLst/>
          </a:prstGeom>
        </p:spPr>
        <p:txBody>
          <a:bodyPr anchor="ctr"/>
          <a:lstStyle>
            <a:lvl1pPr algn="r">
              <a:defRPr sz="1800">
                <a:solidFill>
                  <a:schemeClr val="bg1"/>
                </a:solidFill>
              </a:defRPr>
            </a:lvl1pPr>
          </a:lstStyle>
          <a:p>
            <a:fld id="{C3A7B714-B811-474E-B4E3-D2AA5B3A9620}" type="slidenum">
              <a:rPr lang="en-GB" smtClean="0"/>
              <a:t>‹#›</a:t>
            </a:fld>
            <a:endParaRPr lang="en-GB"/>
          </a:p>
        </p:txBody>
      </p:sp>
      <p:sp>
        <p:nvSpPr>
          <p:cNvPr id="8" name="Picture Placeholder 4"/>
          <p:cNvSpPr>
            <a:spLocks noGrp="1"/>
          </p:cNvSpPr>
          <p:nvPr>
            <p:ph type="pic" sz="quarter" idx="29" hasCustomPrompt="1"/>
          </p:nvPr>
        </p:nvSpPr>
        <p:spPr>
          <a:xfrm>
            <a:off x="401217" y="6140561"/>
            <a:ext cx="1604866" cy="353545"/>
          </a:xfrm>
          <a:prstGeom prst="flowChartProcess">
            <a:avLst/>
          </a:prstGeom>
          <a:noFill/>
          <a:ln w="101600" cmpd="dbl">
            <a:noFill/>
            <a:prstDash val="solid"/>
          </a:ln>
        </p:spPr>
        <p:txBody>
          <a:bodyPr vert="horz" wrap="none" numCol="1" spcCol="36000">
            <a:noAutofit/>
          </a:bodyPr>
          <a:lstStyle>
            <a:lvl1pPr marL="0" indent="0" algn="l">
              <a:lnSpc>
                <a:spcPct val="100000"/>
              </a:lnSpc>
              <a:spcBef>
                <a:spcPts val="0"/>
              </a:spcBef>
              <a:buNone/>
              <a:defRPr sz="1050" i="0" baseline="0">
                <a:solidFill>
                  <a:schemeClr val="tx2"/>
                </a:solidFill>
              </a:defRPr>
            </a:lvl1pPr>
          </a:lstStyle>
          <a:p>
            <a:r>
              <a:rPr lang="en-US" dirty="0"/>
              <a:t>CLICK ICON TO ADD SMALL LOGO (Logo size: 200X40px and preferably be transparent background PNG)</a:t>
            </a:r>
          </a:p>
        </p:txBody>
      </p:sp>
    </p:spTree>
    <p:extLst>
      <p:ext uri="{BB962C8B-B14F-4D97-AF65-F5344CB8AC3E}">
        <p14:creationId xmlns:p14="http://schemas.microsoft.com/office/powerpoint/2010/main" val="110604502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hart + Left Line (Title + Content)">
    <p:spTree>
      <p:nvGrpSpPr>
        <p:cNvPr id="1" name=""/>
        <p:cNvGrpSpPr/>
        <p:nvPr/>
      </p:nvGrpSpPr>
      <p:grpSpPr>
        <a:xfrm>
          <a:off x="0" y="0"/>
          <a:ext cx="0" cy="0"/>
          <a:chOff x="0" y="0"/>
          <a:chExt cx="0" cy="0"/>
        </a:xfrm>
      </p:grpSpPr>
      <p:sp>
        <p:nvSpPr>
          <p:cNvPr id="6" name="Rectangle 5"/>
          <p:cNvSpPr/>
          <p:nvPr/>
        </p:nvSpPr>
        <p:spPr>
          <a:xfrm>
            <a:off x="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7" name="Title 8"/>
          <p:cNvSpPr>
            <a:spLocks noGrp="1"/>
          </p:cNvSpPr>
          <p:nvPr>
            <p:ph type="title"/>
          </p:nvPr>
        </p:nvSpPr>
        <p:spPr>
          <a:xfrm>
            <a:off x="641404" y="542282"/>
            <a:ext cx="3383280" cy="1920240"/>
          </a:xfrm>
        </p:spPr>
        <p:txBody>
          <a:bodyPr anchor="b">
            <a:noAutofit/>
          </a:bodyPr>
          <a:lstStyle>
            <a:lvl1pPr>
              <a:lnSpc>
                <a:spcPct val="85000"/>
              </a:lnSpc>
              <a:defRPr sz="4000">
                <a:solidFill>
                  <a:schemeClr val="accent4"/>
                </a:solidFill>
              </a:defRPr>
            </a:lvl1pPr>
          </a:lstStyle>
          <a:p>
            <a:r>
              <a:rPr lang="en-US"/>
              <a:t>Click to edit Master title style</a:t>
            </a:r>
            <a:endParaRPr lang="en-US" dirty="0"/>
          </a:p>
        </p:txBody>
      </p:sp>
      <p:sp>
        <p:nvSpPr>
          <p:cNvPr id="8" name="Content Placeholder 2"/>
          <p:cNvSpPr>
            <a:spLocks noGrp="1"/>
          </p:cNvSpPr>
          <p:nvPr>
            <p:ph idx="1"/>
          </p:nvPr>
        </p:nvSpPr>
        <p:spPr>
          <a:xfrm>
            <a:off x="5227982" y="1143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
          <p:cNvSpPr>
            <a:spLocks noGrp="1"/>
          </p:cNvSpPr>
          <p:nvPr>
            <p:ph type="body" sz="half" idx="2"/>
          </p:nvPr>
        </p:nvSpPr>
        <p:spPr>
          <a:xfrm>
            <a:off x="655982" y="2511813"/>
            <a:ext cx="3398520" cy="3126987"/>
          </a:xfrm>
        </p:spPr>
        <p:txBody>
          <a:bodyPr>
            <a:normAutofit/>
          </a:bodyPr>
          <a:lstStyle>
            <a:lvl1pPr marL="0" marR="0" indent="0" algn="l" defTabSz="914400" rtl="0" eaLnBrk="1" fontAlgn="auto" latinLnBrk="0" hangingPunct="1">
              <a:lnSpc>
                <a:spcPct val="150000"/>
              </a:lnSpc>
              <a:spcBef>
                <a:spcPts val="1200"/>
              </a:spcBef>
              <a:spcAft>
                <a:spcPts val="0"/>
              </a:spcAft>
              <a:buClrTx/>
              <a:buSzTx/>
              <a:buFontTx/>
              <a:buNone/>
              <a:tabLst/>
              <a:defRPr sz="18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10" name="Slide Number Placeholder 5"/>
          <p:cNvSpPr>
            <a:spLocks noGrp="1"/>
          </p:cNvSpPr>
          <p:nvPr>
            <p:ph type="sldNum" sz="quarter" idx="4"/>
          </p:nvPr>
        </p:nvSpPr>
        <p:spPr>
          <a:xfrm>
            <a:off x="11112756" y="6324700"/>
            <a:ext cx="892629" cy="457471"/>
          </a:xfrm>
          <a:prstGeom prst="rect">
            <a:avLst/>
          </a:prstGeom>
        </p:spPr>
        <p:txBody>
          <a:bodyPr anchor="ctr"/>
          <a:lstStyle>
            <a:lvl1pPr algn="r">
              <a:defRPr sz="1800">
                <a:solidFill>
                  <a:schemeClr val="bg2"/>
                </a:solidFill>
              </a:defRPr>
            </a:lvl1pPr>
          </a:lstStyle>
          <a:p>
            <a:fld id="{C3A7B714-B811-474E-B4E3-D2AA5B3A9620}" type="slidenum">
              <a:rPr lang="en-GB" smtClean="0"/>
              <a:pPr/>
              <a:t>‹#›</a:t>
            </a:fld>
            <a:endParaRPr lang="en-GB" dirty="0"/>
          </a:p>
        </p:txBody>
      </p:sp>
      <p:sp>
        <p:nvSpPr>
          <p:cNvPr id="11" name="Picture Placeholder 4"/>
          <p:cNvSpPr>
            <a:spLocks noGrp="1"/>
          </p:cNvSpPr>
          <p:nvPr>
            <p:ph type="pic" sz="quarter" idx="29" hasCustomPrompt="1"/>
          </p:nvPr>
        </p:nvSpPr>
        <p:spPr>
          <a:xfrm>
            <a:off x="653143" y="6147927"/>
            <a:ext cx="1604866" cy="353545"/>
          </a:xfrm>
          <a:prstGeom prst="flowChartProcess">
            <a:avLst/>
          </a:prstGeom>
          <a:noFill/>
          <a:ln w="101600" cmpd="dbl">
            <a:noFill/>
            <a:prstDash val="solid"/>
          </a:ln>
        </p:spPr>
        <p:txBody>
          <a:bodyPr vert="horz" wrap="none" numCol="1" spcCol="36000">
            <a:noAutofit/>
          </a:bodyPr>
          <a:lstStyle>
            <a:lvl1pPr marL="0" indent="0" algn="l">
              <a:lnSpc>
                <a:spcPct val="100000"/>
              </a:lnSpc>
              <a:spcBef>
                <a:spcPts val="0"/>
              </a:spcBef>
              <a:buNone/>
              <a:defRPr sz="1050" i="0" baseline="0">
                <a:solidFill>
                  <a:schemeClr val="bg1"/>
                </a:solidFill>
              </a:defRPr>
            </a:lvl1pPr>
          </a:lstStyle>
          <a:p>
            <a:r>
              <a:rPr lang="en-US" dirty="0"/>
              <a:t>CLICK ICON TO ADD SMALL LOGO (Logo size: 200X40px and preferably be transparent background PNG)</a:t>
            </a:r>
          </a:p>
        </p:txBody>
      </p:sp>
    </p:spTree>
    <p:extLst>
      <p:ext uri="{BB962C8B-B14F-4D97-AF65-F5344CB8AC3E}">
        <p14:creationId xmlns:p14="http://schemas.microsoft.com/office/powerpoint/2010/main" val="404294261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hart + Left Title + Content">
    <p:bg>
      <p:bgPr>
        <a:solidFill>
          <a:schemeClr val="bg2"/>
        </a:solid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a:xfrm>
            <a:off x="401216" y="3173514"/>
            <a:ext cx="3485645" cy="1099906"/>
          </a:xfrm>
        </p:spPr>
        <p:txBody>
          <a:bodyPr anchor="b">
            <a:noAutofit/>
          </a:bodyPr>
          <a:lstStyle>
            <a:lvl1pPr>
              <a:lnSpc>
                <a:spcPct val="85000"/>
              </a:lnSpc>
              <a:defRPr sz="4000">
                <a:solidFill>
                  <a:schemeClr val="accent4"/>
                </a:solidFill>
              </a:defRPr>
            </a:lvl1pPr>
          </a:lstStyle>
          <a:p>
            <a:r>
              <a:rPr lang="en-US"/>
              <a:t>Click to edit Master title style</a:t>
            </a:r>
            <a:endParaRPr lang="en-US" dirty="0"/>
          </a:p>
        </p:txBody>
      </p:sp>
      <p:sp>
        <p:nvSpPr>
          <p:cNvPr id="3" name="Content Placeholder 2"/>
          <p:cNvSpPr>
            <a:spLocks noGrp="1"/>
          </p:cNvSpPr>
          <p:nvPr>
            <p:ph idx="1"/>
          </p:nvPr>
        </p:nvSpPr>
        <p:spPr>
          <a:xfrm>
            <a:off x="4214326" y="588935"/>
            <a:ext cx="7523583" cy="545730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01217" y="4273420"/>
            <a:ext cx="3500885" cy="1772818"/>
          </a:xfrm>
        </p:spPr>
        <p:txBody>
          <a:bodyPr>
            <a:normAutofit/>
          </a:bodyPr>
          <a:lstStyle>
            <a:lvl1pPr marL="0" marR="0" indent="0" algn="l" defTabSz="914400" rtl="0" eaLnBrk="1" fontAlgn="auto" latinLnBrk="0" hangingPunct="1">
              <a:lnSpc>
                <a:spcPct val="150000"/>
              </a:lnSpc>
              <a:spcBef>
                <a:spcPts val="1200"/>
              </a:spcBef>
              <a:spcAft>
                <a:spcPts val="0"/>
              </a:spcAft>
              <a:buClrTx/>
              <a:buSzTx/>
              <a:buFontTx/>
              <a:buNone/>
              <a:tabLst/>
              <a:defRPr sz="1800">
                <a:solidFill>
                  <a:schemeClr val="accent4"/>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dirty="0"/>
              <a:t>Click to edit Master text styles</a:t>
            </a:r>
          </a:p>
        </p:txBody>
      </p:sp>
      <p:sp>
        <p:nvSpPr>
          <p:cNvPr id="5" name="Slide Number Placeholder 5"/>
          <p:cNvSpPr>
            <a:spLocks noGrp="1"/>
          </p:cNvSpPr>
          <p:nvPr>
            <p:ph type="sldNum" sz="quarter" idx="4"/>
          </p:nvPr>
        </p:nvSpPr>
        <p:spPr>
          <a:xfrm>
            <a:off x="11112756" y="6324700"/>
            <a:ext cx="892629" cy="457471"/>
          </a:xfrm>
          <a:prstGeom prst="rect">
            <a:avLst/>
          </a:prstGeom>
        </p:spPr>
        <p:txBody>
          <a:bodyPr anchor="ctr"/>
          <a:lstStyle>
            <a:lvl1pPr algn="r">
              <a:defRPr sz="1800">
                <a:solidFill>
                  <a:schemeClr val="accent1"/>
                </a:solidFill>
              </a:defRPr>
            </a:lvl1pPr>
          </a:lstStyle>
          <a:p>
            <a:fld id="{C3A7B714-B811-474E-B4E3-D2AA5B3A9620}" type="slidenum">
              <a:rPr lang="en-GB" smtClean="0"/>
              <a:t>‹#›</a:t>
            </a:fld>
            <a:endParaRPr lang="en-GB"/>
          </a:p>
        </p:txBody>
      </p:sp>
      <p:sp>
        <p:nvSpPr>
          <p:cNvPr id="6" name="Picture Placeholder 4"/>
          <p:cNvSpPr>
            <a:spLocks noGrp="1"/>
          </p:cNvSpPr>
          <p:nvPr>
            <p:ph type="pic" sz="quarter" idx="29" hasCustomPrompt="1"/>
          </p:nvPr>
        </p:nvSpPr>
        <p:spPr>
          <a:xfrm>
            <a:off x="401217" y="6140561"/>
            <a:ext cx="1604866" cy="353545"/>
          </a:xfrm>
          <a:prstGeom prst="flowChartProcess">
            <a:avLst/>
          </a:prstGeom>
          <a:noFill/>
          <a:ln w="101600" cmpd="dbl">
            <a:noFill/>
            <a:prstDash val="solid"/>
          </a:ln>
        </p:spPr>
        <p:txBody>
          <a:bodyPr vert="horz" wrap="none" numCol="1" spcCol="36000">
            <a:noAutofit/>
          </a:bodyPr>
          <a:lstStyle>
            <a:lvl1pPr marL="0" indent="0" algn="l">
              <a:lnSpc>
                <a:spcPct val="100000"/>
              </a:lnSpc>
              <a:spcBef>
                <a:spcPts val="0"/>
              </a:spcBef>
              <a:buNone/>
              <a:defRPr sz="1050" i="0" baseline="0">
                <a:solidFill>
                  <a:schemeClr val="tx2"/>
                </a:solidFill>
              </a:defRPr>
            </a:lvl1pPr>
          </a:lstStyle>
          <a:p>
            <a:r>
              <a:rPr lang="en-US" dirty="0"/>
              <a:t>CLICK ICON TO ADD SMALL LOGO (Logo size: 200X40px and preferably be transparent background PNG)</a:t>
            </a:r>
          </a:p>
        </p:txBody>
      </p:sp>
    </p:spTree>
    <p:extLst>
      <p:ext uri="{BB962C8B-B14F-4D97-AF65-F5344CB8AC3E}">
        <p14:creationId xmlns:p14="http://schemas.microsoft.com/office/powerpoint/2010/main" val="31473721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ntent Only">
    <p:bg>
      <p:bgPr>
        <a:solidFill>
          <a:schemeClr val="bg2"/>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73224" y="588935"/>
            <a:ext cx="11364685" cy="545730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p:cNvSpPr>
            <a:spLocks noGrp="1"/>
          </p:cNvSpPr>
          <p:nvPr>
            <p:ph type="sldNum" sz="quarter" idx="4"/>
          </p:nvPr>
        </p:nvSpPr>
        <p:spPr>
          <a:xfrm>
            <a:off x="11112756" y="6324700"/>
            <a:ext cx="892629" cy="457471"/>
          </a:xfrm>
          <a:prstGeom prst="rect">
            <a:avLst/>
          </a:prstGeom>
        </p:spPr>
        <p:txBody>
          <a:bodyPr anchor="ctr"/>
          <a:lstStyle>
            <a:lvl1pPr algn="r">
              <a:defRPr sz="1800">
                <a:solidFill>
                  <a:schemeClr val="accent1"/>
                </a:solidFill>
              </a:defRPr>
            </a:lvl1pPr>
          </a:lstStyle>
          <a:p>
            <a:fld id="{C3A7B714-B811-474E-B4E3-D2AA5B3A9620}" type="slidenum">
              <a:rPr lang="en-GB" smtClean="0"/>
              <a:t>‹#›</a:t>
            </a:fld>
            <a:endParaRPr lang="en-GB"/>
          </a:p>
        </p:txBody>
      </p:sp>
      <p:sp>
        <p:nvSpPr>
          <p:cNvPr id="5" name="Picture Placeholder 4"/>
          <p:cNvSpPr>
            <a:spLocks noGrp="1"/>
          </p:cNvSpPr>
          <p:nvPr>
            <p:ph type="pic" sz="quarter" idx="29" hasCustomPrompt="1"/>
          </p:nvPr>
        </p:nvSpPr>
        <p:spPr>
          <a:xfrm>
            <a:off x="401217" y="6140561"/>
            <a:ext cx="1604866" cy="353545"/>
          </a:xfrm>
          <a:prstGeom prst="flowChartProcess">
            <a:avLst/>
          </a:prstGeom>
          <a:noFill/>
          <a:ln w="101600" cmpd="dbl">
            <a:noFill/>
            <a:prstDash val="solid"/>
          </a:ln>
        </p:spPr>
        <p:txBody>
          <a:bodyPr vert="horz" wrap="none" numCol="1" spcCol="36000">
            <a:noAutofit/>
          </a:bodyPr>
          <a:lstStyle>
            <a:lvl1pPr marL="0" indent="0" algn="l">
              <a:lnSpc>
                <a:spcPct val="100000"/>
              </a:lnSpc>
              <a:spcBef>
                <a:spcPts val="0"/>
              </a:spcBef>
              <a:buNone/>
              <a:defRPr sz="1050" i="0" baseline="0">
                <a:solidFill>
                  <a:schemeClr val="tx2"/>
                </a:solidFill>
              </a:defRPr>
            </a:lvl1pPr>
          </a:lstStyle>
          <a:p>
            <a:r>
              <a:rPr lang="en-US" dirty="0"/>
              <a:t>CLICK ICON TO ADD SMALL LOGO (Logo size: 200X40px and preferably be transparent background PNG)</a:t>
            </a:r>
          </a:p>
        </p:txBody>
      </p:sp>
    </p:spTree>
    <p:extLst>
      <p:ext uri="{BB962C8B-B14F-4D97-AF65-F5344CB8AC3E}">
        <p14:creationId xmlns:p14="http://schemas.microsoft.com/office/powerpoint/2010/main" val="307618376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Big image + Title + Subtitle">
    <p:spTree>
      <p:nvGrpSpPr>
        <p:cNvPr id="1" name=""/>
        <p:cNvGrpSpPr/>
        <p:nvPr/>
      </p:nvGrpSpPr>
      <p:grpSpPr>
        <a:xfrm>
          <a:off x="0" y="0"/>
          <a:ext cx="0" cy="0"/>
          <a:chOff x="0" y="0"/>
          <a:chExt cx="0" cy="0"/>
        </a:xfrm>
      </p:grpSpPr>
      <p:sp>
        <p:nvSpPr>
          <p:cNvPr id="2" name="Title 1"/>
          <p:cNvSpPr>
            <a:spLocks noGrp="1"/>
          </p:cNvSpPr>
          <p:nvPr>
            <p:ph type="title"/>
          </p:nvPr>
        </p:nvSpPr>
        <p:spPr>
          <a:xfrm>
            <a:off x="233265" y="5543226"/>
            <a:ext cx="11196734" cy="613283"/>
          </a:xfrm>
        </p:spPr>
        <p:txBody>
          <a:bodyPr anchor="b">
            <a:normAutofit/>
          </a:bodyPr>
          <a:lstStyle>
            <a:lvl1pPr>
              <a:defRPr sz="3200" b="0">
                <a:solidFill>
                  <a:schemeClr val="accent4"/>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tx1"/>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7" name="Text Placeholder 6"/>
          <p:cNvSpPr>
            <a:spLocks noGrp="1"/>
          </p:cNvSpPr>
          <p:nvPr>
            <p:ph type="body" sz="quarter" idx="13"/>
          </p:nvPr>
        </p:nvSpPr>
        <p:spPr>
          <a:xfrm>
            <a:off x="233265" y="6156509"/>
            <a:ext cx="11196670" cy="538163"/>
          </a:xfrm>
        </p:spPr>
        <p:txBody>
          <a:bodyPr>
            <a:normAutofit/>
          </a:bodyPr>
          <a:lstStyle>
            <a:lvl1pPr marL="0" indent="0">
              <a:buNone/>
              <a:defRPr sz="1800"/>
            </a:lvl1pPr>
            <a:lvl4pPr marL="0" indent="0">
              <a:buNone/>
              <a:defRPr/>
            </a:lvl4pPr>
          </a:lstStyle>
          <a:p>
            <a:pPr lvl="0"/>
            <a:r>
              <a:rPr lang="en-US"/>
              <a:t>Click to edit Master text styles</a:t>
            </a:r>
          </a:p>
        </p:txBody>
      </p:sp>
      <p:sp>
        <p:nvSpPr>
          <p:cNvPr id="8" name="Slide Number Placeholder 5"/>
          <p:cNvSpPr>
            <a:spLocks noGrp="1"/>
          </p:cNvSpPr>
          <p:nvPr>
            <p:ph type="sldNum" sz="quarter" idx="4"/>
          </p:nvPr>
        </p:nvSpPr>
        <p:spPr>
          <a:xfrm>
            <a:off x="11112756" y="6324700"/>
            <a:ext cx="892629" cy="457471"/>
          </a:xfrm>
          <a:prstGeom prst="rect">
            <a:avLst/>
          </a:prstGeom>
        </p:spPr>
        <p:txBody>
          <a:bodyPr anchor="ctr"/>
          <a:lstStyle>
            <a:lvl1pPr algn="r">
              <a:defRPr sz="1800">
                <a:solidFill>
                  <a:schemeClr val="accent1"/>
                </a:solidFill>
              </a:defRPr>
            </a:lvl1pPr>
          </a:lstStyle>
          <a:p>
            <a:fld id="{C3A7B714-B811-474E-B4E3-D2AA5B3A9620}" type="slidenum">
              <a:rPr lang="en-GB" smtClean="0"/>
              <a:t>‹#›</a:t>
            </a:fld>
            <a:endParaRPr lang="en-GB"/>
          </a:p>
        </p:txBody>
      </p:sp>
      <p:sp>
        <p:nvSpPr>
          <p:cNvPr id="9" name="Picture Placeholder 4"/>
          <p:cNvSpPr>
            <a:spLocks noGrp="1"/>
          </p:cNvSpPr>
          <p:nvPr>
            <p:ph type="pic" sz="quarter" idx="28" hasCustomPrompt="1"/>
          </p:nvPr>
        </p:nvSpPr>
        <p:spPr>
          <a:xfrm>
            <a:off x="233265" y="259930"/>
            <a:ext cx="463418" cy="469025"/>
          </a:xfrm>
          <a:prstGeom prst="flowChartProcess">
            <a:avLst/>
          </a:prstGeom>
          <a:noFill/>
          <a:ln w="101600" cmpd="dbl">
            <a:noFill/>
            <a:prstDash val="solid"/>
          </a:ln>
        </p:spPr>
        <p:txBody>
          <a:bodyPr vert="horz" wrap="none" numCol="1" spcCol="36000">
            <a:noAutofit/>
          </a:bodyPr>
          <a:lstStyle>
            <a:lvl1pPr marL="0" indent="0" algn="l">
              <a:lnSpc>
                <a:spcPct val="100000"/>
              </a:lnSpc>
              <a:spcBef>
                <a:spcPts val="0"/>
              </a:spcBef>
              <a:buNone/>
              <a:defRPr sz="1050" i="0" baseline="0">
                <a:solidFill>
                  <a:schemeClr val="tx2"/>
                </a:solidFill>
              </a:defRPr>
            </a:lvl1pPr>
          </a:lstStyle>
          <a:p>
            <a:r>
              <a:rPr lang="en-US" dirty="0"/>
              <a:t>C</a:t>
            </a:r>
            <a:r>
              <a:rPr lang="hu-HU" dirty="0"/>
              <a:t>LICK</a:t>
            </a:r>
            <a:r>
              <a:rPr lang="en-US" dirty="0"/>
              <a:t> </a:t>
            </a:r>
            <a:r>
              <a:rPr lang="hu-HU" dirty="0"/>
              <a:t>ICON TO ADD ICON (50X50px)</a:t>
            </a:r>
          </a:p>
        </p:txBody>
      </p:sp>
    </p:spTree>
    <p:extLst>
      <p:ext uri="{BB962C8B-B14F-4D97-AF65-F5344CB8AC3E}">
        <p14:creationId xmlns:p14="http://schemas.microsoft.com/office/powerpoint/2010/main" val="10832508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Logo + Subtitle // Blue">
    <p:bg>
      <p:bgPr>
        <a:pattFill prst="pct40">
          <a:fgClr>
            <a:schemeClr val="accent6"/>
          </a:fgClr>
          <a:bgClr>
            <a:schemeClr val="tx2"/>
          </a:bgClr>
        </a:patt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09380" y="4065812"/>
            <a:ext cx="11363520" cy="489857"/>
          </a:xfrm>
        </p:spPr>
        <p:txBody>
          <a:bodyPr>
            <a:normAutofit/>
          </a:bodyPr>
          <a:lstStyle>
            <a:lvl1pPr marL="0" indent="0" algn="ctr">
              <a:buNone/>
              <a:defRPr sz="2400">
                <a:solidFill>
                  <a:schemeClr val="bg2"/>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Picture Placeholder 4"/>
          <p:cNvSpPr>
            <a:spLocks noGrp="1"/>
          </p:cNvSpPr>
          <p:nvPr>
            <p:ph type="pic" sz="quarter" idx="27" hasCustomPrompt="1"/>
          </p:nvPr>
        </p:nvSpPr>
        <p:spPr>
          <a:xfrm>
            <a:off x="4065815" y="1787979"/>
            <a:ext cx="4057650" cy="2129713"/>
          </a:xfrm>
          <a:prstGeom prst="flowChartProcess">
            <a:avLst/>
          </a:prstGeom>
          <a:noFill/>
          <a:ln w="101600" cmpd="dbl">
            <a:noFill/>
            <a:prstDash val="solid"/>
          </a:ln>
        </p:spPr>
        <p:txBody>
          <a:bodyPr>
            <a:normAutofit/>
          </a:bodyPr>
          <a:lstStyle>
            <a:lvl1pPr marL="0" indent="0" algn="ctr">
              <a:lnSpc>
                <a:spcPct val="100000"/>
              </a:lnSpc>
              <a:spcBef>
                <a:spcPts val="0"/>
              </a:spcBef>
              <a:buNone/>
              <a:defRPr sz="1600" i="0" baseline="0">
                <a:solidFill>
                  <a:schemeClr val="bg2"/>
                </a:solidFill>
              </a:defRPr>
            </a:lvl1pPr>
          </a:lstStyle>
          <a:p>
            <a:r>
              <a:rPr lang="en-US" dirty="0"/>
              <a:t>C</a:t>
            </a:r>
            <a:r>
              <a:rPr lang="hu-HU" dirty="0"/>
              <a:t>LICK</a:t>
            </a:r>
            <a:r>
              <a:rPr lang="en-US" dirty="0"/>
              <a:t> </a:t>
            </a:r>
            <a:r>
              <a:rPr lang="hu-HU" dirty="0"/>
              <a:t>ICON TO ADD LOGO</a:t>
            </a:r>
            <a:r>
              <a:rPr lang="en-US" dirty="0"/>
              <a:t> </a:t>
            </a:r>
            <a:r>
              <a:rPr lang="hu-HU" dirty="0"/>
              <a:t>(</a:t>
            </a:r>
            <a:r>
              <a:rPr lang="hu-HU" dirty="0" err="1"/>
              <a:t>Logo</a:t>
            </a:r>
            <a:r>
              <a:rPr lang="hu-HU" dirty="0"/>
              <a:t> </a:t>
            </a:r>
            <a:r>
              <a:rPr lang="hu-HU" dirty="0" err="1"/>
              <a:t>size</a:t>
            </a:r>
            <a:r>
              <a:rPr lang="hu-HU" dirty="0"/>
              <a:t>: 1000X500px and </a:t>
            </a:r>
            <a:r>
              <a:rPr lang="en-US" dirty="0"/>
              <a:t>preferably be transparent background PNG</a:t>
            </a:r>
            <a:r>
              <a:rPr lang="hu-HU" dirty="0"/>
              <a:t>)</a:t>
            </a:r>
          </a:p>
        </p:txBody>
      </p:sp>
      <p:sp>
        <p:nvSpPr>
          <p:cNvPr id="5" name="Slide Number Placeholder 5"/>
          <p:cNvSpPr>
            <a:spLocks noGrp="1"/>
          </p:cNvSpPr>
          <p:nvPr>
            <p:ph type="sldNum" sz="quarter" idx="4"/>
          </p:nvPr>
        </p:nvSpPr>
        <p:spPr>
          <a:xfrm>
            <a:off x="11112756" y="6324700"/>
            <a:ext cx="892629" cy="457471"/>
          </a:xfrm>
          <a:prstGeom prst="rect">
            <a:avLst/>
          </a:prstGeom>
        </p:spPr>
        <p:txBody>
          <a:bodyPr anchor="ctr"/>
          <a:lstStyle>
            <a:lvl1pPr algn="r">
              <a:defRPr sz="1800">
                <a:solidFill>
                  <a:schemeClr val="bg1"/>
                </a:solidFill>
              </a:defRPr>
            </a:lvl1pPr>
          </a:lstStyle>
          <a:p>
            <a:fld id="{C3A7B714-B811-474E-B4E3-D2AA5B3A9620}" type="slidenum">
              <a:rPr lang="en-GB" smtClean="0"/>
              <a:t>‹#›</a:t>
            </a:fld>
            <a:endParaRPr lang="en-GB"/>
          </a:p>
        </p:txBody>
      </p:sp>
    </p:spTree>
    <p:extLst>
      <p:ext uri="{BB962C8B-B14F-4D97-AF65-F5344CB8AC3E}">
        <p14:creationId xmlns:p14="http://schemas.microsoft.com/office/powerpoint/2010/main" val="71405484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Logo + Title + Subtitle">
    <p:bg>
      <p:bgPr>
        <a:pattFill prst="pct40">
          <a:fgClr>
            <a:schemeClr val="accent6"/>
          </a:fgClr>
          <a:bgClr>
            <a:schemeClr val="accent1"/>
          </a:bgClr>
        </a:patt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01216" y="3116425"/>
            <a:ext cx="11140751" cy="830264"/>
          </a:xfrm>
        </p:spPr>
        <p:txBody>
          <a:bodyPr anchor="b">
            <a:noAutofit/>
          </a:bodyPr>
          <a:lstStyle>
            <a:lvl1pPr algn="ctr">
              <a:lnSpc>
                <a:spcPct val="80000"/>
              </a:lnSpc>
              <a:defRPr sz="5400" spc="-120" baseline="0">
                <a:solidFill>
                  <a:schemeClr val="accent4"/>
                </a:solidFill>
              </a:defRPr>
            </a:lvl1pPr>
          </a:lstStyle>
          <a:p>
            <a:r>
              <a:rPr lang="en-US"/>
              <a:t>Click to edit Master title style</a:t>
            </a:r>
            <a:endParaRPr lang="en-US" dirty="0"/>
          </a:p>
        </p:txBody>
      </p:sp>
      <p:sp>
        <p:nvSpPr>
          <p:cNvPr id="3" name="Subtitle 2"/>
          <p:cNvSpPr>
            <a:spLocks noGrp="1"/>
          </p:cNvSpPr>
          <p:nvPr>
            <p:ph type="subTitle" idx="1"/>
          </p:nvPr>
        </p:nvSpPr>
        <p:spPr>
          <a:xfrm>
            <a:off x="401215" y="3962012"/>
            <a:ext cx="11140751" cy="1060360"/>
          </a:xfrm>
        </p:spPr>
        <p:txBody>
          <a:bodyPr>
            <a:normAutofit/>
          </a:bodyPr>
          <a:lstStyle>
            <a:lvl1pPr marL="0" indent="0" algn="ctr">
              <a:buNone/>
              <a:defRPr sz="2800">
                <a:solidFill>
                  <a:schemeClr val="accent4"/>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6" name="Slide Number Placeholder 5"/>
          <p:cNvSpPr>
            <a:spLocks noGrp="1"/>
          </p:cNvSpPr>
          <p:nvPr>
            <p:ph type="sldNum" sz="quarter" idx="4"/>
          </p:nvPr>
        </p:nvSpPr>
        <p:spPr>
          <a:xfrm>
            <a:off x="11112756" y="6324700"/>
            <a:ext cx="892629" cy="457471"/>
          </a:xfrm>
          <a:prstGeom prst="rect">
            <a:avLst/>
          </a:prstGeom>
        </p:spPr>
        <p:txBody>
          <a:bodyPr anchor="ctr"/>
          <a:lstStyle>
            <a:lvl1pPr algn="r">
              <a:defRPr sz="1800">
                <a:solidFill>
                  <a:schemeClr val="bg1"/>
                </a:solidFill>
              </a:defRPr>
            </a:lvl1pPr>
          </a:lstStyle>
          <a:p>
            <a:fld id="{C3A7B714-B811-474E-B4E3-D2AA5B3A9620}" type="slidenum">
              <a:rPr lang="en-GB" smtClean="0"/>
              <a:t>‹#›</a:t>
            </a:fld>
            <a:endParaRPr lang="en-GB"/>
          </a:p>
        </p:txBody>
      </p:sp>
      <p:sp>
        <p:nvSpPr>
          <p:cNvPr id="7" name="Picture Placeholder 4"/>
          <p:cNvSpPr>
            <a:spLocks noGrp="1"/>
          </p:cNvSpPr>
          <p:nvPr>
            <p:ph type="pic" sz="quarter" idx="27" hasCustomPrompt="1"/>
          </p:nvPr>
        </p:nvSpPr>
        <p:spPr>
          <a:xfrm>
            <a:off x="4009831" y="759781"/>
            <a:ext cx="4057650" cy="2129713"/>
          </a:xfrm>
          <a:prstGeom prst="flowChartProcess">
            <a:avLst/>
          </a:prstGeom>
          <a:noFill/>
          <a:ln w="101600" cmpd="dbl">
            <a:noFill/>
            <a:prstDash val="solid"/>
          </a:ln>
        </p:spPr>
        <p:txBody>
          <a:bodyPr>
            <a:normAutofit/>
          </a:bodyPr>
          <a:lstStyle>
            <a:lvl1pPr marL="0" indent="0" algn="ctr">
              <a:lnSpc>
                <a:spcPct val="100000"/>
              </a:lnSpc>
              <a:spcBef>
                <a:spcPts val="0"/>
              </a:spcBef>
              <a:buNone/>
              <a:defRPr sz="1600" i="0" baseline="0">
                <a:solidFill>
                  <a:schemeClr val="accent4"/>
                </a:solidFill>
              </a:defRPr>
            </a:lvl1pPr>
          </a:lstStyle>
          <a:p>
            <a:r>
              <a:rPr lang="en-US" dirty="0"/>
              <a:t>C</a:t>
            </a:r>
            <a:r>
              <a:rPr lang="hu-HU" dirty="0"/>
              <a:t>LICK</a:t>
            </a:r>
            <a:r>
              <a:rPr lang="en-US" dirty="0"/>
              <a:t> </a:t>
            </a:r>
            <a:r>
              <a:rPr lang="hu-HU" dirty="0"/>
              <a:t>ICON TO ADD LOGO</a:t>
            </a:r>
            <a:r>
              <a:rPr lang="en-US" dirty="0"/>
              <a:t> </a:t>
            </a:r>
            <a:r>
              <a:rPr lang="hu-HU" dirty="0"/>
              <a:t>(</a:t>
            </a:r>
            <a:r>
              <a:rPr lang="hu-HU" dirty="0" err="1"/>
              <a:t>Logo</a:t>
            </a:r>
            <a:r>
              <a:rPr lang="hu-HU" dirty="0"/>
              <a:t> </a:t>
            </a:r>
            <a:r>
              <a:rPr lang="hu-HU" dirty="0" err="1"/>
              <a:t>size</a:t>
            </a:r>
            <a:r>
              <a:rPr lang="hu-HU" dirty="0"/>
              <a:t>: 1000X500px and </a:t>
            </a:r>
            <a:r>
              <a:rPr lang="en-US" dirty="0"/>
              <a:t>preferably be transparent background PNG</a:t>
            </a:r>
            <a:r>
              <a:rPr lang="hu-HU" dirty="0"/>
              <a:t>)</a:t>
            </a:r>
          </a:p>
        </p:txBody>
      </p:sp>
    </p:spTree>
    <p:extLst>
      <p:ext uri="{BB962C8B-B14F-4D97-AF65-F5344CB8AC3E}">
        <p14:creationId xmlns:p14="http://schemas.microsoft.com/office/powerpoint/2010/main" val="225098603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5"/>
          <p:cNvSpPr>
            <a:spLocks noGrp="1"/>
          </p:cNvSpPr>
          <p:nvPr>
            <p:ph type="sldNum" sz="quarter" idx="4"/>
          </p:nvPr>
        </p:nvSpPr>
        <p:spPr>
          <a:xfrm>
            <a:off x="11112756" y="6324700"/>
            <a:ext cx="892629" cy="457471"/>
          </a:xfrm>
          <a:prstGeom prst="rect">
            <a:avLst/>
          </a:prstGeom>
        </p:spPr>
        <p:txBody>
          <a:bodyPr anchor="ctr"/>
          <a:lstStyle>
            <a:lvl1pPr algn="r">
              <a:defRPr sz="1800">
                <a:solidFill>
                  <a:schemeClr val="bg2"/>
                </a:solidFill>
              </a:defRPr>
            </a:lvl1pPr>
          </a:lstStyle>
          <a:p>
            <a:fld id="{C3A7B714-B811-474E-B4E3-D2AA5B3A9620}" type="slidenum">
              <a:rPr lang="en-GB" smtClean="0"/>
              <a:pPr/>
              <a:t>‹#›</a:t>
            </a:fld>
            <a:endParaRPr lang="en-GB"/>
          </a:p>
        </p:txBody>
      </p:sp>
      <p:sp>
        <p:nvSpPr>
          <p:cNvPr id="5" name="Picture Placeholder 4"/>
          <p:cNvSpPr>
            <a:spLocks noGrp="1"/>
          </p:cNvSpPr>
          <p:nvPr>
            <p:ph type="pic" sz="quarter" idx="29" hasCustomPrompt="1"/>
          </p:nvPr>
        </p:nvSpPr>
        <p:spPr>
          <a:xfrm>
            <a:off x="401217" y="6140561"/>
            <a:ext cx="1604866" cy="353545"/>
          </a:xfrm>
          <a:prstGeom prst="flowChartProcess">
            <a:avLst/>
          </a:prstGeom>
          <a:noFill/>
          <a:ln w="101600" cmpd="dbl">
            <a:noFill/>
            <a:prstDash val="solid"/>
          </a:ln>
        </p:spPr>
        <p:txBody>
          <a:bodyPr vert="horz" wrap="none" numCol="1" spcCol="36000">
            <a:noAutofit/>
          </a:bodyPr>
          <a:lstStyle>
            <a:lvl1pPr marL="0" indent="0" algn="l">
              <a:lnSpc>
                <a:spcPct val="100000"/>
              </a:lnSpc>
              <a:spcBef>
                <a:spcPts val="0"/>
              </a:spcBef>
              <a:buNone/>
              <a:defRPr sz="1050" i="0" baseline="0">
                <a:solidFill>
                  <a:schemeClr val="bg2"/>
                </a:solidFill>
              </a:defRPr>
            </a:lvl1pPr>
          </a:lstStyle>
          <a:p>
            <a:r>
              <a:rPr lang="en-US" dirty="0"/>
              <a:t>CLICK ICON TO ADD SMALL LOGO (Logo size: 200X40px and preferably be transparent background PNG)</a:t>
            </a:r>
          </a:p>
        </p:txBody>
      </p:sp>
    </p:spTree>
    <p:extLst>
      <p:ext uri="{BB962C8B-B14F-4D97-AF65-F5344CB8AC3E}">
        <p14:creationId xmlns:p14="http://schemas.microsoft.com/office/powerpoint/2010/main" val="24142139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Vertical Title +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01217" y="714376"/>
            <a:ext cx="8104608" cy="4781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p:cNvSpPr>
            <a:spLocks noGrp="1"/>
          </p:cNvSpPr>
          <p:nvPr>
            <p:ph type="sldNum" sz="quarter" idx="4"/>
          </p:nvPr>
        </p:nvSpPr>
        <p:spPr>
          <a:xfrm>
            <a:off x="11112756" y="6324700"/>
            <a:ext cx="892629" cy="457471"/>
          </a:xfrm>
          <a:prstGeom prst="rect">
            <a:avLst/>
          </a:prstGeom>
        </p:spPr>
        <p:txBody>
          <a:bodyPr anchor="ctr"/>
          <a:lstStyle>
            <a:lvl1pPr algn="r">
              <a:defRPr sz="1800">
                <a:solidFill>
                  <a:schemeClr val="bg2"/>
                </a:solidFill>
              </a:defRPr>
            </a:lvl1pPr>
          </a:lstStyle>
          <a:p>
            <a:fld id="{C3A7B714-B811-474E-B4E3-D2AA5B3A9620}" type="slidenum">
              <a:rPr lang="en-GB" smtClean="0"/>
              <a:pPr/>
              <a:t>‹#›</a:t>
            </a:fld>
            <a:endParaRPr lang="en-GB"/>
          </a:p>
        </p:txBody>
      </p:sp>
      <p:sp>
        <p:nvSpPr>
          <p:cNvPr id="6" name="Picture Placeholder 4"/>
          <p:cNvSpPr>
            <a:spLocks noGrp="1"/>
          </p:cNvSpPr>
          <p:nvPr>
            <p:ph type="pic" sz="quarter" idx="29" hasCustomPrompt="1"/>
          </p:nvPr>
        </p:nvSpPr>
        <p:spPr>
          <a:xfrm>
            <a:off x="401217" y="6140561"/>
            <a:ext cx="1604866" cy="353545"/>
          </a:xfrm>
          <a:prstGeom prst="flowChartProcess">
            <a:avLst/>
          </a:prstGeom>
          <a:noFill/>
          <a:ln w="101600" cmpd="dbl">
            <a:noFill/>
            <a:prstDash val="solid"/>
          </a:ln>
        </p:spPr>
        <p:txBody>
          <a:bodyPr vert="horz" wrap="none" numCol="1" spcCol="36000">
            <a:noAutofit/>
          </a:bodyPr>
          <a:lstStyle>
            <a:lvl1pPr marL="0" indent="0" algn="l">
              <a:lnSpc>
                <a:spcPct val="100000"/>
              </a:lnSpc>
              <a:spcBef>
                <a:spcPts val="0"/>
              </a:spcBef>
              <a:buNone/>
              <a:defRPr sz="1050" i="0" baseline="0">
                <a:solidFill>
                  <a:schemeClr val="bg2"/>
                </a:solidFill>
              </a:defRPr>
            </a:lvl1pPr>
          </a:lstStyle>
          <a:p>
            <a:r>
              <a:rPr lang="en-US" dirty="0"/>
              <a:t>CLICK ICON TO ADD SMALL LOGO (Logo size: 200X40px and preferably be transparent background PNG)</a:t>
            </a:r>
          </a:p>
        </p:txBody>
      </p:sp>
    </p:spTree>
    <p:extLst>
      <p:ext uri="{BB962C8B-B14F-4D97-AF65-F5344CB8AC3E}">
        <p14:creationId xmlns:p14="http://schemas.microsoft.com/office/powerpoint/2010/main" val="237678586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1_Logo + Subtitle // Light">
    <p:bg>
      <p:bgPr>
        <a:pattFill prst="pct40">
          <a:fgClr>
            <a:schemeClr val="accent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09380" y="4065812"/>
            <a:ext cx="11363520" cy="489857"/>
          </a:xfrm>
        </p:spPr>
        <p:txBody>
          <a:bodyPr>
            <a:normAutofit/>
          </a:bodyPr>
          <a:lstStyle>
            <a:lvl1pPr marL="0" indent="0" algn="ctr">
              <a:buNone/>
              <a:defRPr sz="2400">
                <a:solidFill>
                  <a:schemeClr val="accent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6" name="Slide Number Placeholder 5"/>
          <p:cNvSpPr>
            <a:spLocks noGrp="1"/>
          </p:cNvSpPr>
          <p:nvPr>
            <p:ph type="sldNum" sz="quarter" idx="10"/>
          </p:nvPr>
        </p:nvSpPr>
        <p:spPr/>
        <p:txBody>
          <a:bodyPr/>
          <a:lstStyle/>
          <a:p>
            <a:fld id="{C3A7B714-B811-474E-B4E3-D2AA5B3A9620}" type="slidenum">
              <a:rPr lang="en-GB" smtClean="0"/>
              <a:t>‹#›</a:t>
            </a:fld>
            <a:endParaRPr lang="en-GB"/>
          </a:p>
        </p:txBody>
      </p:sp>
      <p:sp>
        <p:nvSpPr>
          <p:cNvPr id="7" name="Picture Placeholder 4"/>
          <p:cNvSpPr>
            <a:spLocks noGrp="1"/>
          </p:cNvSpPr>
          <p:nvPr>
            <p:ph type="pic" sz="quarter" idx="27" hasCustomPrompt="1"/>
          </p:nvPr>
        </p:nvSpPr>
        <p:spPr>
          <a:xfrm>
            <a:off x="4065815" y="1787979"/>
            <a:ext cx="4057650" cy="2129713"/>
          </a:xfrm>
          <a:prstGeom prst="flowChartProcess">
            <a:avLst/>
          </a:prstGeom>
          <a:noFill/>
          <a:ln w="101600" cmpd="dbl">
            <a:noFill/>
            <a:prstDash val="solid"/>
          </a:ln>
        </p:spPr>
        <p:txBody>
          <a:bodyPr>
            <a:normAutofit/>
          </a:bodyPr>
          <a:lstStyle>
            <a:lvl1pPr marL="0" indent="0" algn="ctr">
              <a:lnSpc>
                <a:spcPct val="100000"/>
              </a:lnSpc>
              <a:spcBef>
                <a:spcPts val="0"/>
              </a:spcBef>
              <a:buNone/>
              <a:defRPr sz="1600" i="0" baseline="0"/>
            </a:lvl1pPr>
          </a:lstStyle>
          <a:p>
            <a:r>
              <a:rPr lang="en-US" dirty="0"/>
              <a:t>C</a:t>
            </a:r>
            <a:r>
              <a:rPr lang="hu-HU" dirty="0"/>
              <a:t>LICK</a:t>
            </a:r>
            <a:r>
              <a:rPr lang="en-US" dirty="0"/>
              <a:t> </a:t>
            </a:r>
            <a:r>
              <a:rPr lang="hu-HU" dirty="0"/>
              <a:t>ICON TO ADD LOGO</a:t>
            </a:r>
            <a:r>
              <a:rPr lang="en-US" dirty="0"/>
              <a:t> </a:t>
            </a:r>
            <a:r>
              <a:rPr lang="hu-HU" dirty="0"/>
              <a:t>(</a:t>
            </a:r>
            <a:r>
              <a:rPr lang="hu-HU" dirty="0" err="1"/>
              <a:t>Logo</a:t>
            </a:r>
            <a:r>
              <a:rPr lang="hu-HU" dirty="0"/>
              <a:t> </a:t>
            </a:r>
            <a:r>
              <a:rPr lang="hu-HU" dirty="0" err="1"/>
              <a:t>size</a:t>
            </a:r>
            <a:r>
              <a:rPr lang="hu-HU" dirty="0"/>
              <a:t>: 1000X500px and </a:t>
            </a:r>
            <a:r>
              <a:rPr lang="en-US" dirty="0"/>
              <a:t>preferably be transparent background PNG</a:t>
            </a:r>
            <a:r>
              <a:rPr lang="hu-HU" dirty="0"/>
              <a:t>)</a:t>
            </a:r>
          </a:p>
        </p:txBody>
      </p:sp>
    </p:spTree>
    <p:extLst>
      <p:ext uri="{BB962C8B-B14F-4D97-AF65-F5344CB8AC3E}">
        <p14:creationId xmlns:p14="http://schemas.microsoft.com/office/powerpoint/2010/main" val="109196992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 Subtitle - Blue bg">
    <p:bg>
      <p:bgPr>
        <a:pattFill prst="pct40">
          <a:fgClr>
            <a:schemeClr val="accent6"/>
          </a:fgClr>
          <a:bgClr>
            <a:schemeClr val="accent1"/>
          </a:bgClr>
        </a:patt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01216" y="578498"/>
            <a:ext cx="11140751" cy="4198615"/>
          </a:xfrm>
        </p:spPr>
        <p:txBody>
          <a:bodyPr anchor="b">
            <a:noAutofit/>
          </a:bodyPr>
          <a:lstStyle>
            <a:lvl1pPr algn="l">
              <a:lnSpc>
                <a:spcPct val="80000"/>
              </a:lnSpc>
              <a:defRPr sz="8800" spc="-120" baseline="0">
                <a:solidFill>
                  <a:schemeClr val="accent4"/>
                </a:solidFill>
              </a:defRPr>
            </a:lvl1pPr>
          </a:lstStyle>
          <a:p>
            <a:r>
              <a:rPr lang="en-US"/>
              <a:t>Click to edit Master title style</a:t>
            </a:r>
            <a:endParaRPr lang="en-US" dirty="0"/>
          </a:p>
        </p:txBody>
      </p:sp>
      <p:sp>
        <p:nvSpPr>
          <p:cNvPr id="3" name="Subtitle 2"/>
          <p:cNvSpPr>
            <a:spLocks noGrp="1"/>
          </p:cNvSpPr>
          <p:nvPr>
            <p:ph type="subTitle" idx="1"/>
          </p:nvPr>
        </p:nvSpPr>
        <p:spPr>
          <a:xfrm>
            <a:off x="401216" y="4792436"/>
            <a:ext cx="9476208" cy="1060360"/>
          </a:xfrm>
        </p:spPr>
        <p:txBody>
          <a:bodyPr>
            <a:normAutofit/>
          </a:bodyPr>
          <a:lstStyle>
            <a:lvl1pPr marL="0" indent="0" algn="l">
              <a:buNone/>
              <a:defRPr sz="28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8" name="Slide Number Placeholder 5"/>
          <p:cNvSpPr>
            <a:spLocks noGrp="1"/>
          </p:cNvSpPr>
          <p:nvPr>
            <p:ph type="sldNum" sz="quarter" idx="4"/>
          </p:nvPr>
        </p:nvSpPr>
        <p:spPr>
          <a:xfrm>
            <a:off x="11112756" y="6324700"/>
            <a:ext cx="892629" cy="457471"/>
          </a:xfrm>
          <a:prstGeom prst="rect">
            <a:avLst/>
          </a:prstGeom>
        </p:spPr>
        <p:txBody>
          <a:bodyPr anchor="ctr"/>
          <a:lstStyle>
            <a:lvl1pPr algn="r">
              <a:defRPr sz="1800">
                <a:solidFill>
                  <a:schemeClr val="bg1"/>
                </a:solidFill>
              </a:defRPr>
            </a:lvl1pPr>
          </a:lstStyle>
          <a:p>
            <a:fld id="{C3A7B714-B811-474E-B4E3-D2AA5B3A9620}" type="slidenum">
              <a:rPr lang="en-GB" smtClean="0"/>
              <a:t>‹#›</a:t>
            </a:fld>
            <a:endParaRPr lang="en-GB"/>
          </a:p>
        </p:txBody>
      </p:sp>
      <p:sp>
        <p:nvSpPr>
          <p:cNvPr id="10" name="Picture Placeholder 4"/>
          <p:cNvSpPr>
            <a:spLocks noGrp="1"/>
          </p:cNvSpPr>
          <p:nvPr>
            <p:ph type="pic" sz="quarter" idx="28" hasCustomPrompt="1"/>
          </p:nvPr>
        </p:nvSpPr>
        <p:spPr>
          <a:xfrm>
            <a:off x="11541967" y="241268"/>
            <a:ext cx="463418" cy="469025"/>
          </a:xfrm>
          <a:prstGeom prst="flowChartProcess">
            <a:avLst/>
          </a:prstGeom>
          <a:noFill/>
          <a:ln w="101600" cmpd="dbl">
            <a:noFill/>
            <a:prstDash val="solid"/>
          </a:ln>
        </p:spPr>
        <p:txBody>
          <a:bodyPr vert="horz" wrap="none" numCol="1" spcCol="36000">
            <a:noAutofit/>
          </a:bodyPr>
          <a:lstStyle>
            <a:lvl1pPr marL="0" indent="0" algn="r">
              <a:lnSpc>
                <a:spcPct val="100000"/>
              </a:lnSpc>
              <a:spcBef>
                <a:spcPts val="0"/>
              </a:spcBef>
              <a:buNone/>
              <a:defRPr sz="1050" i="0" baseline="0">
                <a:solidFill>
                  <a:schemeClr val="bg2"/>
                </a:solidFill>
              </a:defRPr>
            </a:lvl1pPr>
          </a:lstStyle>
          <a:p>
            <a:r>
              <a:rPr lang="en-US" dirty="0"/>
              <a:t>C</a:t>
            </a:r>
            <a:r>
              <a:rPr lang="hu-HU" dirty="0"/>
              <a:t>LICK</a:t>
            </a:r>
            <a:r>
              <a:rPr lang="en-US" dirty="0"/>
              <a:t> </a:t>
            </a:r>
            <a:r>
              <a:rPr lang="hu-HU" dirty="0"/>
              <a:t>ICON TO ADD ICON (50X50px)</a:t>
            </a:r>
          </a:p>
        </p:txBody>
      </p:sp>
      <p:sp>
        <p:nvSpPr>
          <p:cNvPr id="12" name="Picture Placeholder 4"/>
          <p:cNvSpPr>
            <a:spLocks noGrp="1"/>
          </p:cNvSpPr>
          <p:nvPr>
            <p:ph type="pic" sz="quarter" idx="29" hasCustomPrompt="1"/>
          </p:nvPr>
        </p:nvSpPr>
        <p:spPr>
          <a:xfrm>
            <a:off x="401217" y="6140561"/>
            <a:ext cx="1604866" cy="353545"/>
          </a:xfrm>
          <a:prstGeom prst="flowChartProcess">
            <a:avLst/>
          </a:prstGeom>
          <a:noFill/>
          <a:ln w="101600" cmpd="dbl">
            <a:noFill/>
            <a:prstDash val="solid"/>
          </a:ln>
        </p:spPr>
        <p:txBody>
          <a:bodyPr vert="horz" wrap="none" numCol="1" spcCol="36000">
            <a:noAutofit/>
          </a:bodyPr>
          <a:lstStyle>
            <a:lvl1pPr marL="0" indent="0" algn="l">
              <a:lnSpc>
                <a:spcPct val="100000"/>
              </a:lnSpc>
              <a:spcBef>
                <a:spcPts val="0"/>
              </a:spcBef>
              <a:buNone/>
              <a:defRPr sz="1050" i="0" baseline="0">
                <a:solidFill>
                  <a:schemeClr val="bg2"/>
                </a:solidFill>
              </a:defRPr>
            </a:lvl1pPr>
          </a:lstStyle>
          <a:p>
            <a:r>
              <a:rPr lang="en-US" dirty="0"/>
              <a:t>CLICK ICON TO ADD SMALL LOGO (Logo size: 200X40px and preferably be transparent background PNG)</a:t>
            </a:r>
          </a:p>
        </p:txBody>
      </p:sp>
    </p:spTree>
    <p:extLst>
      <p:ext uri="{BB962C8B-B14F-4D97-AF65-F5344CB8AC3E}">
        <p14:creationId xmlns:p14="http://schemas.microsoft.com/office/powerpoint/2010/main" val="466575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le + Subtitle - Red bg">
    <p:bg>
      <p:bgPr>
        <a:pattFill prst="pct40">
          <a:fgClr>
            <a:srgbClr val="EF5339"/>
          </a:fgClr>
          <a:bgClr>
            <a:schemeClr val="accent4"/>
          </a:bgClr>
        </a:patt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p:txBody>
          <a:bodyPr/>
          <a:lstStyle/>
          <a:p>
            <a:fld id="{C3A7B714-B811-474E-B4E3-D2AA5B3A9620}" type="slidenum">
              <a:rPr lang="en-GB" smtClean="0"/>
              <a:t>‹#›</a:t>
            </a:fld>
            <a:endParaRPr lang="en-GB"/>
          </a:p>
        </p:txBody>
      </p:sp>
      <p:sp>
        <p:nvSpPr>
          <p:cNvPr id="5" name="Title 1"/>
          <p:cNvSpPr>
            <a:spLocks noGrp="1"/>
          </p:cNvSpPr>
          <p:nvPr>
            <p:ph type="ctrTitle"/>
          </p:nvPr>
        </p:nvSpPr>
        <p:spPr>
          <a:xfrm>
            <a:off x="401216" y="578498"/>
            <a:ext cx="11140751" cy="4198615"/>
          </a:xfrm>
        </p:spPr>
        <p:txBody>
          <a:bodyPr anchor="b">
            <a:noAutofit/>
          </a:bodyPr>
          <a:lstStyle>
            <a:lvl1pPr algn="l">
              <a:lnSpc>
                <a:spcPct val="80000"/>
              </a:lnSpc>
              <a:defRPr sz="8800" spc="-120" baseline="0">
                <a:solidFill>
                  <a:schemeClr val="accent1"/>
                </a:solidFill>
              </a:defRPr>
            </a:lvl1pPr>
          </a:lstStyle>
          <a:p>
            <a:r>
              <a:rPr lang="en-US"/>
              <a:t>Click to edit Master title style</a:t>
            </a:r>
            <a:endParaRPr lang="en-US" dirty="0"/>
          </a:p>
        </p:txBody>
      </p:sp>
      <p:sp>
        <p:nvSpPr>
          <p:cNvPr id="7" name="Subtitle 2"/>
          <p:cNvSpPr>
            <a:spLocks noGrp="1"/>
          </p:cNvSpPr>
          <p:nvPr>
            <p:ph type="subTitle" idx="1"/>
          </p:nvPr>
        </p:nvSpPr>
        <p:spPr>
          <a:xfrm>
            <a:off x="401216" y="4792436"/>
            <a:ext cx="9476208" cy="1060360"/>
          </a:xfrm>
        </p:spPr>
        <p:txBody>
          <a:bodyPr>
            <a:normAutofit/>
          </a:bodyPr>
          <a:lstStyle>
            <a:lvl1pPr marL="0" indent="0" algn="l">
              <a:buNone/>
              <a:defRPr sz="28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10" name="Picture Placeholder 4"/>
          <p:cNvSpPr>
            <a:spLocks noGrp="1"/>
          </p:cNvSpPr>
          <p:nvPr>
            <p:ph type="pic" sz="quarter" idx="28" hasCustomPrompt="1"/>
          </p:nvPr>
        </p:nvSpPr>
        <p:spPr>
          <a:xfrm>
            <a:off x="11541967" y="241268"/>
            <a:ext cx="463418" cy="469025"/>
          </a:xfrm>
          <a:prstGeom prst="flowChartProcess">
            <a:avLst/>
          </a:prstGeom>
          <a:noFill/>
          <a:ln w="101600" cmpd="dbl">
            <a:noFill/>
            <a:prstDash val="solid"/>
          </a:ln>
        </p:spPr>
        <p:txBody>
          <a:bodyPr vert="horz" wrap="none" numCol="1" spcCol="36000">
            <a:noAutofit/>
          </a:bodyPr>
          <a:lstStyle>
            <a:lvl1pPr marL="0" indent="0" algn="r">
              <a:lnSpc>
                <a:spcPct val="100000"/>
              </a:lnSpc>
              <a:spcBef>
                <a:spcPts val="0"/>
              </a:spcBef>
              <a:buNone/>
              <a:defRPr sz="1050" i="0" baseline="0">
                <a:solidFill>
                  <a:schemeClr val="tx2"/>
                </a:solidFill>
              </a:defRPr>
            </a:lvl1pPr>
          </a:lstStyle>
          <a:p>
            <a:r>
              <a:rPr lang="en-US" dirty="0"/>
              <a:t>C</a:t>
            </a:r>
            <a:r>
              <a:rPr lang="hu-HU" dirty="0"/>
              <a:t>LICK</a:t>
            </a:r>
            <a:r>
              <a:rPr lang="en-US" dirty="0"/>
              <a:t> </a:t>
            </a:r>
            <a:r>
              <a:rPr lang="hu-HU" dirty="0"/>
              <a:t>ICON TO ADD ICON (50X50px)</a:t>
            </a:r>
          </a:p>
        </p:txBody>
      </p:sp>
      <p:sp>
        <p:nvSpPr>
          <p:cNvPr id="12" name="Picture Placeholder 4"/>
          <p:cNvSpPr>
            <a:spLocks noGrp="1"/>
          </p:cNvSpPr>
          <p:nvPr>
            <p:ph type="pic" sz="quarter" idx="29" hasCustomPrompt="1"/>
          </p:nvPr>
        </p:nvSpPr>
        <p:spPr>
          <a:xfrm>
            <a:off x="401217" y="6140561"/>
            <a:ext cx="1604866" cy="353545"/>
          </a:xfrm>
          <a:prstGeom prst="flowChartProcess">
            <a:avLst/>
          </a:prstGeom>
          <a:noFill/>
          <a:ln w="101600" cmpd="dbl">
            <a:noFill/>
            <a:prstDash val="solid"/>
          </a:ln>
        </p:spPr>
        <p:txBody>
          <a:bodyPr vert="horz" wrap="none" numCol="1" spcCol="36000">
            <a:noAutofit/>
          </a:bodyPr>
          <a:lstStyle>
            <a:lvl1pPr marL="0" indent="0" algn="l">
              <a:lnSpc>
                <a:spcPct val="100000"/>
              </a:lnSpc>
              <a:spcBef>
                <a:spcPts val="0"/>
              </a:spcBef>
              <a:buNone/>
              <a:defRPr sz="1050" i="0" baseline="0">
                <a:solidFill>
                  <a:schemeClr val="tx2"/>
                </a:solidFill>
              </a:defRPr>
            </a:lvl1pPr>
          </a:lstStyle>
          <a:p>
            <a:r>
              <a:rPr lang="en-US" dirty="0"/>
              <a:t>CLICK ICON TO ADD SMALL LOGO (Logo size: 200X40px and preferably be transparent background PNG)</a:t>
            </a:r>
          </a:p>
        </p:txBody>
      </p:sp>
    </p:spTree>
    <p:extLst>
      <p:ext uri="{BB962C8B-B14F-4D97-AF65-F5344CB8AC3E}">
        <p14:creationId xmlns:p14="http://schemas.microsoft.com/office/powerpoint/2010/main" val="116581675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 + Subtitle - White bg">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p:txBody>
          <a:bodyPr/>
          <a:lstStyle/>
          <a:p>
            <a:fld id="{C3A7B714-B811-474E-B4E3-D2AA5B3A9620}" type="slidenum">
              <a:rPr lang="en-GB" smtClean="0"/>
              <a:t>‹#›</a:t>
            </a:fld>
            <a:endParaRPr lang="en-GB"/>
          </a:p>
        </p:txBody>
      </p:sp>
      <p:sp>
        <p:nvSpPr>
          <p:cNvPr id="5" name="Title 1"/>
          <p:cNvSpPr>
            <a:spLocks noGrp="1"/>
          </p:cNvSpPr>
          <p:nvPr>
            <p:ph type="ctrTitle"/>
          </p:nvPr>
        </p:nvSpPr>
        <p:spPr>
          <a:xfrm>
            <a:off x="401216" y="578498"/>
            <a:ext cx="11140751" cy="4198615"/>
          </a:xfrm>
        </p:spPr>
        <p:txBody>
          <a:bodyPr anchor="b">
            <a:noAutofit/>
          </a:bodyPr>
          <a:lstStyle>
            <a:lvl1pPr algn="l">
              <a:lnSpc>
                <a:spcPct val="80000"/>
              </a:lnSpc>
              <a:defRPr sz="8800" spc="-120" baseline="0">
                <a:solidFill>
                  <a:schemeClr val="accent4"/>
                </a:solidFill>
              </a:defRPr>
            </a:lvl1pPr>
          </a:lstStyle>
          <a:p>
            <a:r>
              <a:rPr lang="en-US"/>
              <a:t>Click to edit Master title style</a:t>
            </a:r>
            <a:endParaRPr lang="en-US" dirty="0"/>
          </a:p>
        </p:txBody>
      </p:sp>
      <p:sp>
        <p:nvSpPr>
          <p:cNvPr id="7" name="Subtitle 2"/>
          <p:cNvSpPr>
            <a:spLocks noGrp="1"/>
          </p:cNvSpPr>
          <p:nvPr>
            <p:ph type="subTitle" idx="1"/>
          </p:nvPr>
        </p:nvSpPr>
        <p:spPr>
          <a:xfrm>
            <a:off x="401216" y="4792436"/>
            <a:ext cx="9476208" cy="1060360"/>
          </a:xfrm>
        </p:spPr>
        <p:txBody>
          <a:bodyPr>
            <a:normAutofit/>
          </a:bodyPr>
          <a:lstStyle>
            <a:lvl1pPr marL="0" indent="0" algn="l">
              <a:buNone/>
              <a:defRPr sz="2800">
                <a:solidFill>
                  <a:schemeClr val="accent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8" name="Picture Placeholder 4"/>
          <p:cNvSpPr>
            <a:spLocks noGrp="1"/>
          </p:cNvSpPr>
          <p:nvPr>
            <p:ph type="pic" sz="quarter" idx="28" hasCustomPrompt="1"/>
          </p:nvPr>
        </p:nvSpPr>
        <p:spPr>
          <a:xfrm>
            <a:off x="11541967" y="241268"/>
            <a:ext cx="463418" cy="469025"/>
          </a:xfrm>
          <a:prstGeom prst="flowChartProcess">
            <a:avLst/>
          </a:prstGeom>
          <a:noFill/>
          <a:ln w="101600" cmpd="dbl">
            <a:noFill/>
            <a:prstDash val="solid"/>
          </a:ln>
        </p:spPr>
        <p:txBody>
          <a:bodyPr vert="horz" wrap="none" numCol="1" spcCol="36000">
            <a:noAutofit/>
          </a:bodyPr>
          <a:lstStyle>
            <a:lvl1pPr marL="0" indent="0" algn="r">
              <a:lnSpc>
                <a:spcPct val="100000"/>
              </a:lnSpc>
              <a:spcBef>
                <a:spcPts val="0"/>
              </a:spcBef>
              <a:buNone/>
              <a:defRPr sz="1050" i="0" baseline="0">
                <a:solidFill>
                  <a:schemeClr val="tx2"/>
                </a:solidFill>
              </a:defRPr>
            </a:lvl1pPr>
          </a:lstStyle>
          <a:p>
            <a:r>
              <a:rPr lang="en-US" dirty="0"/>
              <a:t>C</a:t>
            </a:r>
            <a:r>
              <a:rPr lang="hu-HU" dirty="0"/>
              <a:t>LICK</a:t>
            </a:r>
            <a:r>
              <a:rPr lang="en-US" dirty="0"/>
              <a:t> </a:t>
            </a:r>
            <a:r>
              <a:rPr lang="hu-HU" dirty="0"/>
              <a:t>ICON TO ADD ICON (50X50px)</a:t>
            </a:r>
          </a:p>
        </p:txBody>
      </p:sp>
      <p:sp>
        <p:nvSpPr>
          <p:cNvPr id="10" name="Picture Placeholder 4"/>
          <p:cNvSpPr>
            <a:spLocks noGrp="1"/>
          </p:cNvSpPr>
          <p:nvPr>
            <p:ph type="pic" sz="quarter" idx="29" hasCustomPrompt="1"/>
          </p:nvPr>
        </p:nvSpPr>
        <p:spPr>
          <a:xfrm>
            <a:off x="401217" y="6140561"/>
            <a:ext cx="1604866" cy="353545"/>
          </a:xfrm>
          <a:prstGeom prst="flowChartProcess">
            <a:avLst/>
          </a:prstGeom>
          <a:noFill/>
          <a:ln w="101600" cmpd="dbl">
            <a:noFill/>
            <a:prstDash val="solid"/>
          </a:ln>
        </p:spPr>
        <p:txBody>
          <a:bodyPr vert="horz" wrap="none" numCol="1" spcCol="36000">
            <a:noAutofit/>
          </a:bodyPr>
          <a:lstStyle>
            <a:lvl1pPr marL="0" indent="0" algn="l">
              <a:lnSpc>
                <a:spcPct val="100000"/>
              </a:lnSpc>
              <a:spcBef>
                <a:spcPts val="0"/>
              </a:spcBef>
              <a:buNone/>
              <a:defRPr sz="1050" i="0" baseline="0">
                <a:solidFill>
                  <a:schemeClr val="tx2"/>
                </a:solidFill>
              </a:defRPr>
            </a:lvl1pPr>
          </a:lstStyle>
          <a:p>
            <a:r>
              <a:rPr lang="en-US" dirty="0"/>
              <a:t>CLICK ICON TO ADD SMALL LOGO (Logo size: 200X40px and preferably be transparent background PNG)</a:t>
            </a:r>
          </a:p>
        </p:txBody>
      </p:sp>
    </p:spTree>
    <p:extLst>
      <p:ext uri="{BB962C8B-B14F-4D97-AF65-F5344CB8AC3E}">
        <p14:creationId xmlns:p14="http://schemas.microsoft.com/office/powerpoint/2010/main" val="355909186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 List - white bg + orange text">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11112756" y="6324700"/>
            <a:ext cx="892629" cy="457471"/>
          </a:xfrm>
          <a:prstGeom prst="rect">
            <a:avLst/>
          </a:prstGeom>
        </p:spPr>
        <p:txBody>
          <a:bodyPr anchor="ctr"/>
          <a:lstStyle>
            <a:lvl1pPr algn="r">
              <a:defRPr sz="1800">
                <a:solidFill>
                  <a:schemeClr val="accent1"/>
                </a:solidFill>
              </a:defRPr>
            </a:lvl1pPr>
          </a:lstStyle>
          <a:p>
            <a:fld id="{C3A7B714-B811-474E-B4E3-D2AA5B3A9620}" type="slidenum">
              <a:rPr lang="en-GB" smtClean="0"/>
              <a:t>‹#›</a:t>
            </a:fld>
            <a:endParaRPr lang="en-GB"/>
          </a:p>
        </p:txBody>
      </p:sp>
      <p:sp>
        <p:nvSpPr>
          <p:cNvPr id="6" name="Title 1"/>
          <p:cNvSpPr>
            <a:spLocks noGrp="1"/>
          </p:cNvSpPr>
          <p:nvPr>
            <p:ph type="title"/>
          </p:nvPr>
        </p:nvSpPr>
        <p:spPr>
          <a:xfrm>
            <a:off x="326572" y="2155371"/>
            <a:ext cx="11206064" cy="1007697"/>
          </a:xfrm>
        </p:spPr>
        <p:txBody>
          <a:bodyPr anchor="b">
            <a:normAutofit/>
          </a:bodyPr>
          <a:lstStyle>
            <a:lvl1pPr>
              <a:lnSpc>
                <a:spcPct val="80000"/>
              </a:lnSpc>
              <a:defRPr sz="7200" b="0" baseline="0">
                <a:solidFill>
                  <a:schemeClr val="accent4"/>
                </a:solidFill>
              </a:defRPr>
            </a:lvl1pPr>
          </a:lstStyle>
          <a:p>
            <a:r>
              <a:rPr lang="en-US" dirty="0"/>
              <a:t>Click to edit Master title style</a:t>
            </a:r>
          </a:p>
        </p:txBody>
      </p:sp>
      <p:sp>
        <p:nvSpPr>
          <p:cNvPr id="7" name="Text Placeholder 2"/>
          <p:cNvSpPr>
            <a:spLocks noGrp="1"/>
          </p:cNvSpPr>
          <p:nvPr>
            <p:ph type="body" idx="1"/>
          </p:nvPr>
        </p:nvSpPr>
        <p:spPr>
          <a:xfrm>
            <a:off x="382558" y="3265709"/>
            <a:ext cx="11150078" cy="2192529"/>
          </a:xfrm>
        </p:spPr>
        <p:txBody>
          <a:bodyPr anchor="t">
            <a:normAutofit/>
          </a:bodyPr>
          <a:lstStyle>
            <a:lvl1pPr marL="342900" indent="-342900">
              <a:lnSpc>
                <a:spcPct val="100000"/>
              </a:lnSpc>
              <a:buFontTx/>
              <a:buBlip>
                <a:blip r:embed="rId2"/>
              </a:buBlip>
              <a:defRPr sz="2400">
                <a:solidFill>
                  <a:schemeClr val="accent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Picture Placeholder 4"/>
          <p:cNvSpPr>
            <a:spLocks noGrp="1"/>
          </p:cNvSpPr>
          <p:nvPr>
            <p:ph type="pic" sz="quarter" idx="29" hasCustomPrompt="1"/>
          </p:nvPr>
        </p:nvSpPr>
        <p:spPr>
          <a:xfrm>
            <a:off x="401217" y="6140561"/>
            <a:ext cx="1604866" cy="353545"/>
          </a:xfrm>
          <a:prstGeom prst="flowChartProcess">
            <a:avLst/>
          </a:prstGeom>
          <a:noFill/>
          <a:ln w="101600" cmpd="dbl">
            <a:noFill/>
            <a:prstDash val="solid"/>
          </a:ln>
        </p:spPr>
        <p:txBody>
          <a:bodyPr vert="horz" wrap="none" numCol="1" spcCol="36000">
            <a:noAutofit/>
          </a:bodyPr>
          <a:lstStyle>
            <a:lvl1pPr marL="0" indent="0" algn="l">
              <a:lnSpc>
                <a:spcPct val="100000"/>
              </a:lnSpc>
              <a:spcBef>
                <a:spcPts val="0"/>
              </a:spcBef>
              <a:buNone/>
              <a:defRPr sz="1050" i="0" baseline="0">
                <a:solidFill>
                  <a:schemeClr val="tx2"/>
                </a:solidFill>
              </a:defRPr>
            </a:lvl1pPr>
          </a:lstStyle>
          <a:p>
            <a:r>
              <a:rPr lang="en-US" dirty="0"/>
              <a:t>CLICK ICON TO ADD SMALL LOGO (Logo size: 200X40px and preferably be transparent background PNG)</a:t>
            </a:r>
          </a:p>
        </p:txBody>
      </p:sp>
    </p:spTree>
    <p:extLst>
      <p:ext uri="{BB962C8B-B14F-4D97-AF65-F5344CB8AC3E}">
        <p14:creationId xmlns:p14="http://schemas.microsoft.com/office/powerpoint/2010/main" val="346913272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Title + List - white bg + blue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6572" y="2155371"/>
            <a:ext cx="11206064" cy="1007697"/>
          </a:xfrm>
        </p:spPr>
        <p:txBody>
          <a:bodyPr anchor="b">
            <a:normAutofit/>
          </a:bodyPr>
          <a:lstStyle>
            <a:lvl1pPr>
              <a:lnSpc>
                <a:spcPct val="80000"/>
              </a:lnSpc>
              <a:defRPr sz="7200" b="0" baseline="0">
                <a:solidFill>
                  <a:schemeClr val="accent1"/>
                </a:solidFill>
              </a:defRPr>
            </a:lvl1pPr>
          </a:lstStyle>
          <a:p>
            <a:r>
              <a:rPr lang="en-US" dirty="0"/>
              <a:t>Click to edit Master title style</a:t>
            </a:r>
          </a:p>
        </p:txBody>
      </p:sp>
      <p:sp>
        <p:nvSpPr>
          <p:cNvPr id="3" name="Text Placeholder 2"/>
          <p:cNvSpPr>
            <a:spLocks noGrp="1"/>
          </p:cNvSpPr>
          <p:nvPr>
            <p:ph type="body" idx="1"/>
          </p:nvPr>
        </p:nvSpPr>
        <p:spPr>
          <a:xfrm>
            <a:off x="382558" y="3265709"/>
            <a:ext cx="11150078" cy="2192529"/>
          </a:xfrm>
        </p:spPr>
        <p:txBody>
          <a:bodyPr anchor="t">
            <a:normAutofit/>
          </a:bodyPr>
          <a:lstStyle>
            <a:lvl1pPr marL="342900" indent="-342900">
              <a:lnSpc>
                <a:spcPct val="100000"/>
              </a:lnSpc>
              <a:buFontTx/>
              <a:buBlip>
                <a:blip r:embed="rId2"/>
              </a:buBlip>
              <a:defRPr sz="2400">
                <a:solidFill>
                  <a:schemeClr val="accent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8" name="Slide Number Placeholder 5"/>
          <p:cNvSpPr>
            <a:spLocks noGrp="1"/>
          </p:cNvSpPr>
          <p:nvPr>
            <p:ph type="sldNum" sz="quarter" idx="4"/>
          </p:nvPr>
        </p:nvSpPr>
        <p:spPr>
          <a:xfrm>
            <a:off x="11112756" y="6324700"/>
            <a:ext cx="892629" cy="457471"/>
          </a:xfrm>
          <a:prstGeom prst="rect">
            <a:avLst/>
          </a:prstGeom>
        </p:spPr>
        <p:txBody>
          <a:bodyPr anchor="ctr"/>
          <a:lstStyle>
            <a:lvl1pPr algn="r">
              <a:defRPr sz="1800">
                <a:solidFill>
                  <a:schemeClr val="accent1"/>
                </a:solidFill>
              </a:defRPr>
            </a:lvl1pPr>
          </a:lstStyle>
          <a:p>
            <a:fld id="{C3A7B714-B811-474E-B4E3-D2AA5B3A9620}" type="slidenum">
              <a:rPr lang="en-GB" smtClean="0"/>
              <a:t>‹#›</a:t>
            </a:fld>
            <a:endParaRPr lang="en-GB" dirty="0"/>
          </a:p>
        </p:txBody>
      </p:sp>
      <p:sp>
        <p:nvSpPr>
          <p:cNvPr id="5" name="Picture Placeholder 4"/>
          <p:cNvSpPr>
            <a:spLocks noGrp="1"/>
          </p:cNvSpPr>
          <p:nvPr>
            <p:ph type="pic" sz="quarter" idx="29" hasCustomPrompt="1"/>
          </p:nvPr>
        </p:nvSpPr>
        <p:spPr>
          <a:xfrm>
            <a:off x="401217" y="6140561"/>
            <a:ext cx="1604866" cy="353545"/>
          </a:xfrm>
          <a:prstGeom prst="flowChartProcess">
            <a:avLst/>
          </a:prstGeom>
          <a:noFill/>
          <a:ln w="101600" cmpd="dbl">
            <a:noFill/>
            <a:prstDash val="solid"/>
          </a:ln>
        </p:spPr>
        <p:txBody>
          <a:bodyPr vert="horz" wrap="none" numCol="1" spcCol="36000">
            <a:noAutofit/>
          </a:bodyPr>
          <a:lstStyle>
            <a:lvl1pPr marL="0" indent="0" algn="l">
              <a:lnSpc>
                <a:spcPct val="100000"/>
              </a:lnSpc>
              <a:spcBef>
                <a:spcPts val="0"/>
              </a:spcBef>
              <a:buNone/>
              <a:defRPr sz="1050" i="0" baseline="0">
                <a:solidFill>
                  <a:schemeClr val="tx2"/>
                </a:solidFill>
              </a:defRPr>
            </a:lvl1pPr>
          </a:lstStyle>
          <a:p>
            <a:r>
              <a:rPr lang="en-US" dirty="0"/>
              <a:t>CLICK ICON TO ADD SMALL LOGO (Logo size: 200X40px and preferably be transparent background PNG)</a:t>
            </a:r>
          </a:p>
        </p:txBody>
      </p:sp>
    </p:spTree>
    <p:extLst>
      <p:ext uri="{BB962C8B-B14F-4D97-AF65-F5344CB8AC3E}">
        <p14:creationId xmlns:p14="http://schemas.microsoft.com/office/powerpoint/2010/main" val="402416327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40">
          <a:fgClr>
            <a:schemeClr val="accent6"/>
          </a:fgClr>
          <a:bgClr>
            <a:schemeClr val="accent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01216" y="499533"/>
            <a:ext cx="11430000" cy="78809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01216" y="1390262"/>
            <a:ext cx="11430000" cy="438760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5"/>
          <p:cNvSpPr>
            <a:spLocks noGrp="1"/>
          </p:cNvSpPr>
          <p:nvPr>
            <p:ph type="sldNum" sz="quarter" idx="4"/>
          </p:nvPr>
        </p:nvSpPr>
        <p:spPr>
          <a:xfrm>
            <a:off x="11112756" y="6324700"/>
            <a:ext cx="892629" cy="457471"/>
          </a:xfrm>
          <a:prstGeom prst="rect">
            <a:avLst/>
          </a:prstGeom>
        </p:spPr>
        <p:txBody>
          <a:bodyPr anchor="ctr"/>
          <a:lstStyle>
            <a:lvl1pPr algn="r">
              <a:defRPr sz="1800">
                <a:solidFill>
                  <a:schemeClr val="bg2"/>
                </a:solidFill>
              </a:defRPr>
            </a:lvl1pPr>
          </a:lstStyle>
          <a:p>
            <a:fld id="{C3A7B714-B811-474E-B4E3-D2AA5B3A9620}" type="slidenum">
              <a:rPr lang="en-GB" smtClean="0"/>
              <a:pPr/>
              <a:t>‹#›</a:t>
            </a:fld>
            <a:endParaRPr lang="en-GB" dirty="0"/>
          </a:p>
        </p:txBody>
      </p:sp>
    </p:spTree>
    <p:extLst>
      <p:ext uri="{BB962C8B-B14F-4D97-AF65-F5344CB8AC3E}">
        <p14:creationId xmlns:p14="http://schemas.microsoft.com/office/powerpoint/2010/main" val="11623751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92"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l" defTabSz="914400" rtl="0" eaLnBrk="1" latinLnBrk="0" hangingPunct="1">
        <a:lnSpc>
          <a:spcPct val="85000"/>
        </a:lnSpc>
        <a:spcBef>
          <a:spcPct val="0"/>
        </a:spcBef>
        <a:buNone/>
        <a:defRPr sz="5400" b="0" kern="1200" spc="-120" baseline="0">
          <a:solidFill>
            <a:schemeClr val="accent4"/>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accent4"/>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accent4"/>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accent4"/>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accent4"/>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accent4"/>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8DB2F-6C00-4AE7-B10B-918CE3BC221E}"/>
              </a:ext>
            </a:extLst>
          </p:cNvPr>
          <p:cNvSpPr>
            <a:spLocks noGrp="1"/>
          </p:cNvSpPr>
          <p:nvPr>
            <p:ph type="ctrTitle"/>
          </p:nvPr>
        </p:nvSpPr>
        <p:spPr/>
        <p:txBody>
          <a:bodyPr/>
          <a:lstStyle/>
          <a:p>
            <a:r>
              <a:rPr lang="en-GB" dirty="0"/>
              <a:t>Modelling Smart FPGA Switches in the Network</a:t>
            </a:r>
          </a:p>
        </p:txBody>
      </p:sp>
      <p:sp>
        <p:nvSpPr>
          <p:cNvPr id="3" name="Subtitle 2">
            <a:extLst>
              <a:ext uri="{FF2B5EF4-FFF2-40B4-BE49-F238E27FC236}">
                <a16:creationId xmlns:a16="http://schemas.microsoft.com/office/drawing/2014/main" id="{F5B14C8B-CEEE-4205-B1E3-359874CAEEF9}"/>
              </a:ext>
            </a:extLst>
          </p:cNvPr>
          <p:cNvSpPr>
            <a:spLocks noGrp="1"/>
          </p:cNvSpPr>
          <p:nvPr>
            <p:ph type="subTitle" idx="1"/>
          </p:nvPr>
        </p:nvSpPr>
        <p:spPr/>
        <p:txBody>
          <a:bodyPr/>
          <a:lstStyle/>
          <a:p>
            <a:r>
              <a:rPr lang="en-GB" dirty="0"/>
              <a:t>Benji Levine</a:t>
            </a:r>
          </a:p>
          <a:p>
            <a:r>
              <a:rPr lang="en-GB" dirty="0"/>
              <a:t>Supervised by </a:t>
            </a:r>
            <a:r>
              <a:rPr lang="en-GB" dirty="0" err="1"/>
              <a:t>Suhaib</a:t>
            </a:r>
            <a:r>
              <a:rPr lang="en-GB" dirty="0"/>
              <a:t> Fahmy</a:t>
            </a:r>
          </a:p>
        </p:txBody>
      </p:sp>
      <p:sp>
        <p:nvSpPr>
          <p:cNvPr id="4" name="Picture Placeholder 3">
            <a:extLst>
              <a:ext uri="{FF2B5EF4-FFF2-40B4-BE49-F238E27FC236}">
                <a16:creationId xmlns:a16="http://schemas.microsoft.com/office/drawing/2014/main" id="{4763A86F-1E34-4C1A-AD3E-94136F4E4C2D}"/>
              </a:ext>
            </a:extLst>
          </p:cNvPr>
          <p:cNvSpPr>
            <a:spLocks noGrp="1"/>
          </p:cNvSpPr>
          <p:nvPr>
            <p:ph type="pic" sz="quarter" idx="28"/>
          </p:nvPr>
        </p:nvSpPr>
        <p:spPr/>
      </p:sp>
      <p:sp>
        <p:nvSpPr>
          <p:cNvPr id="5" name="Picture Placeholder 4">
            <a:extLst>
              <a:ext uri="{FF2B5EF4-FFF2-40B4-BE49-F238E27FC236}">
                <a16:creationId xmlns:a16="http://schemas.microsoft.com/office/drawing/2014/main" id="{1001DEAA-E0C5-4209-8596-DE4F69808EF9}"/>
              </a:ext>
            </a:extLst>
          </p:cNvPr>
          <p:cNvSpPr>
            <a:spLocks noGrp="1"/>
          </p:cNvSpPr>
          <p:nvPr>
            <p:ph type="pic" sz="quarter" idx="29"/>
          </p:nvPr>
        </p:nvSpPr>
        <p:spPr/>
      </p:sp>
    </p:spTree>
    <p:extLst>
      <p:ext uri="{BB962C8B-B14F-4D97-AF65-F5344CB8AC3E}">
        <p14:creationId xmlns:p14="http://schemas.microsoft.com/office/powerpoint/2010/main" val="333855638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E60B069-7578-4D04-87F2-79DB8B4EB8D2}"/>
              </a:ext>
            </a:extLst>
          </p:cNvPr>
          <p:cNvSpPr>
            <a:spLocks noGrp="1"/>
          </p:cNvSpPr>
          <p:nvPr>
            <p:ph idx="1"/>
          </p:nvPr>
        </p:nvSpPr>
        <p:spPr>
          <a:xfrm>
            <a:off x="401216" y="1483567"/>
            <a:ext cx="5617030" cy="4236097"/>
          </a:xfrm>
        </p:spPr>
        <p:txBody>
          <a:bodyPr/>
          <a:lstStyle/>
          <a:p>
            <a:r>
              <a:rPr lang="en-GB" dirty="0"/>
              <a:t>Cloud computing</a:t>
            </a:r>
          </a:p>
          <a:p>
            <a:r>
              <a:rPr lang="en-GB" dirty="0"/>
              <a:t>Existing solutions</a:t>
            </a:r>
          </a:p>
          <a:p>
            <a:r>
              <a:rPr lang="en-GB" dirty="0"/>
              <a:t>Drawbacks</a:t>
            </a:r>
          </a:p>
          <a:p>
            <a:r>
              <a:rPr lang="en-GB" dirty="0"/>
              <a:t>Solution</a:t>
            </a:r>
          </a:p>
          <a:p>
            <a:r>
              <a:rPr lang="en-GB" dirty="0"/>
              <a:t>FPGAs</a:t>
            </a:r>
          </a:p>
        </p:txBody>
      </p:sp>
      <p:sp>
        <p:nvSpPr>
          <p:cNvPr id="3" name="Title 2">
            <a:extLst>
              <a:ext uri="{FF2B5EF4-FFF2-40B4-BE49-F238E27FC236}">
                <a16:creationId xmlns:a16="http://schemas.microsoft.com/office/drawing/2014/main" id="{420BC91F-844A-402C-8454-635591A56948}"/>
              </a:ext>
            </a:extLst>
          </p:cNvPr>
          <p:cNvSpPr>
            <a:spLocks noGrp="1"/>
          </p:cNvSpPr>
          <p:nvPr>
            <p:ph type="title"/>
          </p:nvPr>
        </p:nvSpPr>
        <p:spPr/>
        <p:txBody>
          <a:bodyPr>
            <a:normAutofit fontScale="90000"/>
          </a:bodyPr>
          <a:lstStyle/>
          <a:p>
            <a:r>
              <a:rPr lang="en-GB" dirty="0"/>
              <a:t>Why Smart FPGA Switches?</a:t>
            </a:r>
          </a:p>
        </p:txBody>
      </p:sp>
      <p:sp>
        <p:nvSpPr>
          <p:cNvPr id="4" name="Content Placeholder 3">
            <a:extLst>
              <a:ext uri="{FF2B5EF4-FFF2-40B4-BE49-F238E27FC236}">
                <a16:creationId xmlns:a16="http://schemas.microsoft.com/office/drawing/2014/main" id="{1878B46F-67E3-4A8A-BAA8-4AB796F3AF37}"/>
              </a:ext>
            </a:extLst>
          </p:cNvPr>
          <p:cNvSpPr>
            <a:spLocks noGrp="1"/>
          </p:cNvSpPr>
          <p:nvPr>
            <p:ph idx="10"/>
          </p:nvPr>
        </p:nvSpPr>
        <p:spPr>
          <a:xfrm>
            <a:off x="6214186" y="1483566"/>
            <a:ext cx="5617030" cy="4236097"/>
          </a:xfrm>
        </p:spPr>
        <p:txBody>
          <a:bodyPr/>
          <a:lstStyle/>
          <a:p>
            <a:r>
              <a:rPr lang="en-GB" dirty="0"/>
              <a:t>Custom compute architectures – very low latency</a:t>
            </a:r>
          </a:p>
        </p:txBody>
      </p:sp>
      <p:sp>
        <p:nvSpPr>
          <p:cNvPr id="27" name="Picture Placeholder 26">
            <a:extLst>
              <a:ext uri="{FF2B5EF4-FFF2-40B4-BE49-F238E27FC236}">
                <a16:creationId xmlns:a16="http://schemas.microsoft.com/office/drawing/2014/main" id="{F09246D3-67FE-4CC5-B335-270E9F49B29E}"/>
              </a:ext>
            </a:extLst>
          </p:cNvPr>
          <p:cNvSpPr>
            <a:spLocks noGrp="1"/>
          </p:cNvSpPr>
          <p:nvPr>
            <p:ph type="pic" sz="quarter" idx="29"/>
          </p:nvPr>
        </p:nvSpPr>
        <p:spPr/>
      </p:sp>
      <p:sp>
        <p:nvSpPr>
          <p:cNvPr id="30" name="Content Placeholder 3">
            <a:extLst>
              <a:ext uri="{FF2B5EF4-FFF2-40B4-BE49-F238E27FC236}">
                <a16:creationId xmlns:a16="http://schemas.microsoft.com/office/drawing/2014/main" id="{17031941-431F-45DF-9FCF-12D05EAA2450}"/>
              </a:ext>
            </a:extLst>
          </p:cNvPr>
          <p:cNvSpPr txBox="1">
            <a:spLocks/>
          </p:cNvSpPr>
          <p:nvPr/>
        </p:nvSpPr>
        <p:spPr>
          <a:xfrm>
            <a:off x="6214186" y="2752496"/>
            <a:ext cx="5617030" cy="4236097"/>
          </a:xfrm>
          <a:prstGeom prst="rect">
            <a:avLst/>
          </a:prstGeom>
        </p:spPr>
        <p:txBody>
          <a:bodyPr vert="horz" lIns="91440" tIns="45720" rIns="91440" bIns="45720" rtlCol="0">
            <a:normAutofit/>
          </a:bodyPr>
          <a:lstStyle>
            <a:lvl1pPr marL="285750" indent="-285750" algn="l" defTabSz="914400" rtl="0" eaLnBrk="1" latinLnBrk="0" hangingPunct="1">
              <a:lnSpc>
                <a:spcPct val="150000"/>
              </a:lnSpc>
              <a:spcBef>
                <a:spcPts val="1300"/>
              </a:spcBef>
              <a:buFontTx/>
              <a:buBlip>
                <a:blip r:embed="rId2"/>
              </a:buBlip>
              <a:defRPr sz="2400" kern="1200">
                <a:solidFill>
                  <a:schemeClr val="accent4"/>
                </a:solidFill>
                <a:latin typeface="+mn-lt"/>
                <a:ea typeface="+mn-ea"/>
                <a:cs typeface="+mn-cs"/>
              </a:defRPr>
            </a:lvl1pPr>
            <a:lvl2pPr marL="290322" indent="-285750" algn="l" defTabSz="914400" rtl="0" eaLnBrk="1" latinLnBrk="0" hangingPunct="1">
              <a:lnSpc>
                <a:spcPct val="150000"/>
              </a:lnSpc>
              <a:spcBef>
                <a:spcPts val="600"/>
              </a:spcBef>
              <a:buFontTx/>
              <a:buBlip>
                <a:blip r:embed="rId2"/>
              </a:buBlip>
              <a:defRPr sz="2400" kern="1200">
                <a:solidFill>
                  <a:schemeClr val="accent4"/>
                </a:solidFill>
                <a:latin typeface="+mn-lt"/>
                <a:ea typeface="+mn-ea"/>
                <a:cs typeface="+mn-cs"/>
              </a:defRPr>
            </a:lvl2pPr>
            <a:lvl3pPr marL="285750" indent="-285750" algn="l" defTabSz="914400" rtl="0" eaLnBrk="1" latinLnBrk="0" hangingPunct="1">
              <a:lnSpc>
                <a:spcPct val="150000"/>
              </a:lnSpc>
              <a:spcBef>
                <a:spcPts val="600"/>
              </a:spcBef>
              <a:buFontTx/>
              <a:buBlip>
                <a:blip r:embed="rId2"/>
              </a:buBlip>
              <a:defRPr sz="2400" i="1" kern="1200">
                <a:solidFill>
                  <a:schemeClr val="accent4"/>
                </a:solidFill>
                <a:latin typeface="+mn-lt"/>
                <a:ea typeface="+mn-ea"/>
                <a:cs typeface="+mn-cs"/>
              </a:defRPr>
            </a:lvl3pPr>
            <a:lvl4pPr marL="285750" indent="-285750" algn="l" defTabSz="914400" rtl="0" eaLnBrk="1" latinLnBrk="0" hangingPunct="1">
              <a:lnSpc>
                <a:spcPct val="150000"/>
              </a:lnSpc>
              <a:spcBef>
                <a:spcPts val="600"/>
              </a:spcBef>
              <a:buFontTx/>
              <a:buBlip>
                <a:blip r:embed="rId2"/>
              </a:buBlip>
              <a:defRPr sz="2400" kern="1200">
                <a:solidFill>
                  <a:schemeClr val="accent4"/>
                </a:solidFill>
                <a:latin typeface="+mn-lt"/>
                <a:ea typeface="+mn-ea"/>
                <a:cs typeface="+mn-cs"/>
              </a:defRPr>
            </a:lvl4pPr>
            <a:lvl5pPr marL="285750" indent="-285750" algn="l" defTabSz="914400" rtl="0" eaLnBrk="1" latinLnBrk="0" hangingPunct="1">
              <a:lnSpc>
                <a:spcPct val="150000"/>
              </a:lnSpc>
              <a:spcBef>
                <a:spcPts val="600"/>
              </a:spcBef>
              <a:buFontTx/>
              <a:buBlip>
                <a:blip r:embed="rId2"/>
              </a:buBlip>
              <a:defRPr sz="2400" kern="1200">
                <a:solidFill>
                  <a:schemeClr val="accent4"/>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en-GB" dirty="0">
                <a:solidFill>
                  <a:schemeClr val="bg2"/>
                </a:solidFill>
              </a:rPr>
              <a:t>Partial reconfiguration</a:t>
            </a:r>
          </a:p>
          <a:p>
            <a:r>
              <a:rPr lang="en-GB" dirty="0">
                <a:solidFill>
                  <a:schemeClr val="bg2"/>
                </a:solidFill>
              </a:rPr>
              <a:t>Specific hardware for each algorithm</a:t>
            </a:r>
          </a:p>
        </p:txBody>
      </p:sp>
    </p:spTree>
    <p:extLst>
      <p:ext uri="{BB962C8B-B14F-4D97-AF65-F5344CB8AC3E}">
        <p14:creationId xmlns:p14="http://schemas.microsoft.com/office/powerpoint/2010/main" val="350868635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E60B069-7578-4D04-87F2-79DB8B4EB8D2}"/>
              </a:ext>
            </a:extLst>
          </p:cNvPr>
          <p:cNvSpPr>
            <a:spLocks noGrp="1"/>
          </p:cNvSpPr>
          <p:nvPr>
            <p:ph idx="1"/>
          </p:nvPr>
        </p:nvSpPr>
        <p:spPr>
          <a:xfrm>
            <a:off x="401216" y="1483567"/>
            <a:ext cx="5617030" cy="4236097"/>
          </a:xfrm>
        </p:spPr>
        <p:txBody>
          <a:bodyPr/>
          <a:lstStyle/>
          <a:p>
            <a:r>
              <a:rPr lang="en-GB" dirty="0"/>
              <a:t>Cloud computing</a:t>
            </a:r>
          </a:p>
          <a:p>
            <a:r>
              <a:rPr lang="en-GB" dirty="0"/>
              <a:t>Existing solutions</a:t>
            </a:r>
          </a:p>
          <a:p>
            <a:r>
              <a:rPr lang="en-GB" dirty="0"/>
              <a:t>Drawbacks</a:t>
            </a:r>
          </a:p>
          <a:p>
            <a:r>
              <a:rPr lang="en-GB" dirty="0"/>
              <a:t>Solution</a:t>
            </a:r>
          </a:p>
          <a:p>
            <a:r>
              <a:rPr lang="en-GB" dirty="0"/>
              <a:t>FPGAs</a:t>
            </a:r>
          </a:p>
        </p:txBody>
      </p:sp>
      <p:sp>
        <p:nvSpPr>
          <p:cNvPr id="3" name="Title 2">
            <a:extLst>
              <a:ext uri="{FF2B5EF4-FFF2-40B4-BE49-F238E27FC236}">
                <a16:creationId xmlns:a16="http://schemas.microsoft.com/office/drawing/2014/main" id="{420BC91F-844A-402C-8454-635591A56948}"/>
              </a:ext>
            </a:extLst>
          </p:cNvPr>
          <p:cNvSpPr>
            <a:spLocks noGrp="1"/>
          </p:cNvSpPr>
          <p:nvPr>
            <p:ph type="title"/>
          </p:nvPr>
        </p:nvSpPr>
        <p:spPr/>
        <p:txBody>
          <a:bodyPr>
            <a:normAutofit fontScale="90000"/>
          </a:bodyPr>
          <a:lstStyle/>
          <a:p>
            <a:r>
              <a:rPr lang="en-GB" dirty="0"/>
              <a:t>Why Smart FPGA Switches?</a:t>
            </a:r>
          </a:p>
        </p:txBody>
      </p:sp>
      <p:sp>
        <p:nvSpPr>
          <p:cNvPr id="30" name="Content Placeholder 3">
            <a:extLst>
              <a:ext uri="{FF2B5EF4-FFF2-40B4-BE49-F238E27FC236}">
                <a16:creationId xmlns:a16="http://schemas.microsoft.com/office/drawing/2014/main" id="{17031941-431F-45DF-9FCF-12D05EAA2450}"/>
              </a:ext>
            </a:extLst>
          </p:cNvPr>
          <p:cNvSpPr txBox="1">
            <a:spLocks/>
          </p:cNvSpPr>
          <p:nvPr/>
        </p:nvSpPr>
        <p:spPr>
          <a:xfrm>
            <a:off x="6214186" y="1483567"/>
            <a:ext cx="5617030" cy="4236097"/>
          </a:xfrm>
          <a:prstGeom prst="rect">
            <a:avLst/>
          </a:prstGeom>
        </p:spPr>
        <p:txBody>
          <a:bodyPr vert="horz" lIns="91440" tIns="45720" rIns="91440" bIns="45720" rtlCol="0">
            <a:normAutofit/>
          </a:bodyPr>
          <a:lstStyle>
            <a:lvl1pPr marL="285750" indent="-285750" algn="l" defTabSz="914400" rtl="0" eaLnBrk="1" latinLnBrk="0" hangingPunct="1">
              <a:lnSpc>
                <a:spcPct val="150000"/>
              </a:lnSpc>
              <a:spcBef>
                <a:spcPts val="1300"/>
              </a:spcBef>
              <a:buFontTx/>
              <a:buBlip>
                <a:blip r:embed="rId2"/>
              </a:buBlip>
              <a:defRPr sz="2400" kern="1200">
                <a:solidFill>
                  <a:schemeClr val="accent4"/>
                </a:solidFill>
                <a:latin typeface="+mn-lt"/>
                <a:ea typeface="+mn-ea"/>
                <a:cs typeface="+mn-cs"/>
              </a:defRPr>
            </a:lvl1pPr>
            <a:lvl2pPr marL="290322" indent="-285750" algn="l" defTabSz="914400" rtl="0" eaLnBrk="1" latinLnBrk="0" hangingPunct="1">
              <a:lnSpc>
                <a:spcPct val="150000"/>
              </a:lnSpc>
              <a:spcBef>
                <a:spcPts val="600"/>
              </a:spcBef>
              <a:buFontTx/>
              <a:buBlip>
                <a:blip r:embed="rId2"/>
              </a:buBlip>
              <a:defRPr sz="2400" kern="1200">
                <a:solidFill>
                  <a:schemeClr val="accent4"/>
                </a:solidFill>
                <a:latin typeface="+mn-lt"/>
                <a:ea typeface="+mn-ea"/>
                <a:cs typeface="+mn-cs"/>
              </a:defRPr>
            </a:lvl2pPr>
            <a:lvl3pPr marL="285750" indent="-285750" algn="l" defTabSz="914400" rtl="0" eaLnBrk="1" latinLnBrk="0" hangingPunct="1">
              <a:lnSpc>
                <a:spcPct val="150000"/>
              </a:lnSpc>
              <a:spcBef>
                <a:spcPts val="600"/>
              </a:spcBef>
              <a:buFontTx/>
              <a:buBlip>
                <a:blip r:embed="rId2"/>
              </a:buBlip>
              <a:defRPr sz="2400" i="1" kern="1200">
                <a:solidFill>
                  <a:schemeClr val="accent4"/>
                </a:solidFill>
                <a:latin typeface="+mn-lt"/>
                <a:ea typeface="+mn-ea"/>
                <a:cs typeface="+mn-cs"/>
              </a:defRPr>
            </a:lvl3pPr>
            <a:lvl4pPr marL="285750" indent="-285750" algn="l" defTabSz="914400" rtl="0" eaLnBrk="1" latinLnBrk="0" hangingPunct="1">
              <a:lnSpc>
                <a:spcPct val="150000"/>
              </a:lnSpc>
              <a:spcBef>
                <a:spcPts val="600"/>
              </a:spcBef>
              <a:buFontTx/>
              <a:buBlip>
                <a:blip r:embed="rId2"/>
              </a:buBlip>
              <a:defRPr sz="2400" kern="1200">
                <a:solidFill>
                  <a:schemeClr val="accent4"/>
                </a:solidFill>
                <a:latin typeface="+mn-lt"/>
                <a:ea typeface="+mn-ea"/>
                <a:cs typeface="+mn-cs"/>
              </a:defRPr>
            </a:lvl4pPr>
            <a:lvl5pPr marL="285750" indent="-285750" algn="l" defTabSz="914400" rtl="0" eaLnBrk="1" latinLnBrk="0" hangingPunct="1">
              <a:lnSpc>
                <a:spcPct val="150000"/>
              </a:lnSpc>
              <a:spcBef>
                <a:spcPts val="600"/>
              </a:spcBef>
              <a:buFontTx/>
              <a:buBlip>
                <a:blip r:embed="rId2"/>
              </a:buBlip>
              <a:defRPr sz="2400" kern="1200">
                <a:solidFill>
                  <a:schemeClr val="accent4"/>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en-GB" dirty="0">
                <a:solidFill>
                  <a:schemeClr val="bg2"/>
                </a:solidFill>
              </a:rPr>
              <a:t>Partial reconfiguration</a:t>
            </a:r>
          </a:p>
          <a:p>
            <a:r>
              <a:rPr lang="en-GB" dirty="0">
                <a:solidFill>
                  <a:schemeClr val="bg2"/>
                </a:solidFill>
              </a:rPr>
              <a:t>Specific hardware for each algorithm</a:t>
            </a:r>
          </a:p>
        </p:txBody>
      </p:sp>
      <p:pic>
        <p:nvPicPr>
          <p:cNvPr id="10" name="Picture 9" descr="A close up of a logo&#10;&#10;Description automatically generated">
            <a:extLst>
              <a:ext uri="{FF2B5EF4-FFF2-40B4-BE49-F238E27FC236}">
                <a16:creationId xmlns:a16="http://schemas.microsoft.com/office/drawing/2014/main" id="{862DDFD4-19A9-45FC-85D5-BB86EF03C8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4186" y="3074155"/>
            <a:ext cx="5007188" cy="2137432"/>
          </a:xfrm>
          <a:prstGeom prst="rect">
            <a:avLst/>
          </a:prstGeom>
        </p:spPr>
      </p:pic>
      <p:sp>
        <p:nvSpPr>
          <p:cNvPr id="12" name="Picture Placeholder 11">
            <a:extLst>
              <a:ext uri="{FF2B5EF4-FFF2-40B4-BE49-F238E27FC236}">
                <a16:creationId xmlns:a16="http://schemas.microsoft.com/office/drawing/2014/main" id="{3F46007A-65E1-49BE-90CD-B8EC8DF549A3}"/>
              </a:ext>
            </a:extLst>
          </p:cNvPr>
          <p:cNvSpPr>
            <a:spLocks noGrp="1"/>
          </p:cNvSpPr>
          <p:nvPr>
            <p:ph type="pic" sz="quarter" idx="29"/>
          </p:nvPr>
        </p:nvSpPr>
        <p:spPr/>
      </p:sp>
    </p:spTree>
    <p:extLst>
      <p:ext uri="{BB962C8B-B14F-4D97-AF65-F5344CB8AC3E}">
        <p14:creationId xmlns:p14="http://schemas.microsoft.com/office/powerpoint/2010/main" val="36358813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853CEAD-0B16-401D-914A-1A00AE6C470F}"/>
              </a:ext>
            </a:extLst>
          </p:cNvPr>
          <p:cNvSpPr>
            <a:spLocks noGrp="1"/>
          </p:cNvSpPr>
          <p:nvPr>
            <p:ph idx="1"/>
          </p:nvPr>
        </p:nvSpPr>
        <p:spPr/>
        <p:txBody>
          <a:bodyPr/>
          <a:lstStyle/>
          <a:p>
            <a:r>
              <a:rPr lang="en-GB" dirty="0"/>
              <a:t>Virtual network application</a:t>
            </a:r>
          </a:p>
        </p:txBody>
      </p:sp>
      <p:sp>
        <p:nvSpPr>
          <p:cNvPr id="3" name="Title 2">
            <a:extLst>
              <a:ext uri="{FF2B5EF4-FFF2-40B4-BE49-F238E27FC236}">
                <a16:creationId xmlns:a16="http://schemas.microsoft.com/office/drawing/2014/main" id="{EEBD039F-81B2-4240-82F4-DA535A47A870}"/>
              </a:ext>
            </a:extLst>
          </p:cNvPr>
          <p:cNvSpPr>
            <a:spLocks noGrp="1"/>
          </p:cNvSpPr>
          <p:nvPr>
            <p:ph type="title"/>
          </p:nvPr>
        </p:nvSpPr>
        <p:spPr/>
        <p:txBody>
          <a:bodyPr>
            <a:normAutofit fontScale="90000"/>
          </a:bodyPr>
          <a:lstStyle/>
          <a:p>
            <a:r>
              <a:rPr lang="en-GB" dirty="0" err="1"/>
              <a:t>Mininet</a:t>
            </a:r>
            <a:endParaRPr lang="en-GB" dirty="0"/>
          </a:p>
        </p:txBody>
      </p:sp>
      <p:sp>
        <p:nvSpPr>
          <p:cNvPr id="4" name="Content Placeholder 3">
            <a:extLst>
              <a:ext uri="{FF2B5EF4-FFF2-40B4-BE49-F238E27FC236}">
                <a16:creationId xmlns:a16="http://schemas.microsoft.com/office/drawing/2014/main" id="{70AA1095-81D3-4F7E-8174-101063E1F084}"/>
              </a:ext>
            </a:extLst>
          </p:cNvPr>
          <p:cNvSpPr>
            <a:spLocks noGrp="1"/>
          </p:cNvSpPr>
          <p:nvPr>
            <p:ph idx="10"/>
          </p:nvPr>
        </p:nvSpPr>
        <p:spPr/>
        <p:txBody>
          <a:bodyPr/>
          <a:lstStyle/>
          <a:p>
            <a:r>
              <a:rPr lang="en-GB" dirty="0"/>
              <a:t>Python API</a:t>
            </a:r>
          </a:p>
          <a:p>
            <a:r>
              <a:rPr lang="en-GB" dirty="0"/>
              <a:t>Open Source</a:t>
            </a:r>
          </a:p>
          <a:p>
            <a:r>
              <a:rPr lang="en-GB" dirty="0"/>
              <a:t>Broad tool</a:t>
            </a:r>
          </a:p>
          <a:p>
            <a:r>
              <a:rPr lang="en-GB" dirty="0"/>
              <a:t>Scalable</a:t>
            </a:r>
          </a:p>
          <a:p>
            <a:r>
              <a:rPr lang="en-GB" dirty="0"/>
              <a:t>Dependency chain</a:t>
            </a:r>
          </a:p>
          <a:p>
            <a:r>
              <a:rPr lang="en-GB" dirty="0"/>
              <a:t>Bash script for installation</a:t>
            </a:r>
          </a:p>
          <a:p>
            <a:endParaRPr lang="en-GB" dirty="0"/>
          </a:p>
        </p:txBody>
      </p:sp>
      <p:sp>
        <p:nvSpPr>
          <p:cNvPr id="5" name="Picture Placeholder 4">
            <a:extLst>
              <a:ext uri="{FF2B5EF4-FFF2-40B4-BE49-F238E27FC236}">
                <a16:creationId xmlns:a16="http://schemas.microsoft.com/office/drawing/2014/main" id="{C7CCA159-BE9B-42A6-A4FB-67C48279DAFB}"/>
              </a:ext>
            </a:extLst>
          </p:cNvPr>
          <p:cNvSpPr>
            <a:spLocks noGrp="1"/>
          </p:cNvSpPr>
          <p:nvPr>
            <p:ph type="pic" sz="quarter" idx="29"/>
          </p:nvPr>
        </p:nvSpPr>
        <p:spPr/>
      </p:sp>
    </p:spTree>
    <p:extLst>
      <p:ext uri="{BB962C8B-B14F-4D97-AF65-F5344CB8AC3E}">
        <p14:creationId xmlns:p14="http://schemas.microsoft.com/office/powerpoint/2010/main" val="282306522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8A5142-16E4-4173-88DF-C66957ABBCE9}"/>
              </a:ext>
            </a:extLst>
          </p:cNvPr>
          <p:cNvSpPr>
            <a:spLocks noGrp="1"/>
          </p:cNvSpPr>
          <p:nvPr>
            <p:ph idx="1"/>
          </p:nvPr>
        </p:nvSpPr>
        <p:spPr/>
        <p:txBody>
          <a:bodyPr/>
          <a:lstStyle/>
          <a:p>
            <a:r>
              <a:rPr lang="en-GB" dirty="0"/>
              <a:t>PCI Express interface</a:t>
            </a:r>
          </a:p>
          <a:p>
            <a:r>
              <a:rPr lang="en-GB" dirty="0"/>
              <a:t>Xilinx </a:t>
            </a:r>
            <a:r>
              <a:rPr lang="en-GB" dirty="0" err="1"/>
              <a:t>Virtex</a:t>
            </a:r>
            <a:r>
              <a:rPr lang="en-GB" dirty="0"/>
              <a:t> / </a:t>
            </a:r>
            <a:r>
              <a:rPr lang="en-GB" dirty="0" err="1"/>
              <a:t>Kintex</a:t>
            </a:r>
            <a:endParaRPr lang="en-GB" dirty="0"/>
          </a:p>
          <a:p>
            <a:r>
              <a:rPr lang="en-GB" dirty="0"/>
              <a:t>4 x 1Gbps – 10Gbps Ethernet</a:t>
            </a:r>
          </a:p>
          <a:p>
            <a:r>
              <a:rPr lang="en-GB" dirty="0"/>
              <a:t>Open source software</a:t>
            </a:r>
          </a:p>
          <a:p>
            <a:r>
              <a:rPr lang="en-GB" dirty="0"/>
              <a:t>1G, 10G, SUME, CML</a:t>
            </a:r>
          </a:p>
        </p:txBody>
      </p:sp>
      <p:sp>
        <p:nvSpPr>
          <p:cNvPr id="3" name="Title 2">
            <a:extLst>
              <a:ext uri="{FF2B5EF4-FFF2-40B4-BE49-F238E27FC236}">
                <a16:creationId xmlns:a16="http://schemas.microsoft.com/office/drawing/2014/main" id="{1E0DC561-4E87-42FA-8023-AF0B13130FE2}"/>
              </a:ext>
            </a:extLst>
          </p:cNvPr>
          <p:cNvSpPr>
            <a:spLocks noGrp="1"/>
          </p:cNvSpPr>
          <p:nvPr>
            <p:ph type="title"/>
          </p:nvPr>
        </p:nvSpPr>
        <p:spPr/>
        <p:txBody>
          <a:bodyPr>
            <a:normAutofit fontScale="90000"/>
          </a:bodyPr>
          <a:lstStyle/>
          <a:p>
            <a:r>
              <a:rPr lang="en-GB" dirty="0" err="1"/>
              <a:t>NetFPGA</a:t>
            </a:r>
            <a:endParaRPr lang="en-GB" dirty="0"/>
          </a:p>
        </p:txBody>
      </p:sp>
      <p:pic>
        <p:nvPicPr>
          <p:cNvPr id="9" name="Content Placeholder 8" descr="A circuit board&#10;&#10;Description automatically generated">
            <a:extLst>
              <a:ext uri="{FF2B5EF4-FFF2-40B4-BE49-F238E27FC236}">
                <a16:creationId xmlns:a16="http://schemas.microsoft.com/office/drawing/2014/main" id="{9AAFBC86-FE9F-4DAA-A02A-C8A6CB923260}"/>
              </a:ext>
            </a:extLst>
          </p:cNvPr>
          <p:cNvPicPr>
            <a:picLocks noGrp="1" noChangeAspect="1"/>
          </p:cNvPicPr>
          <p:nvPr>
            <p:ph idx="10"/>
          </p:nvPr>
        </p:nvPicPr>
        <p:blipFill>
          <a:blip r:embed="rId2">
            <a:extLst>
              <a:ext uri="{28A0092B-C50C-407E-A947-70E740481C1C}">
                <a14:useLocalDpi xmlns:a14="http://schemas.microsoft.com/office/drawing/2010/main" val="0"/>
              </a:ext>
            </a:extLst>
          </a:blip>
          <a:stretch>
            <a:fillRect/>
          </a:stretch>
        </p:blipFill>
        <p:spPr>
          <a:xfrm>
            <a:off x="6258779" y="1484313"/>
            <a:ext cx="5527555" cy="4235450"/>
          </a:xfrm>
        </p:spPr>
      </p:pic>
      <p:sp>
        <p:nvSpPr>
          <p:cNvPr id="5" name="Picture Placeholder 4">
            <a:extLst>
              <a:ext uri="{FF2B5EF4-FFF2-40B4-BE49-F238E27FC236}">
                <a16:creationId xmlns:a16="http://schemas.microsoft.com/office/drawing/2014/main" id="{035F4C06-190E-4578-9EBA-9650B2176DDD}"/>
              </a:ext>
            </a:extLst>
          </p:cNvPr>
          <p:cNvSpPr>
            <a:spLocks noGrp="1"/>
          </p:cNvSpPr>
          <p:nvPr>
            <p:ph type="pic" sz="quarter" idx="29"/>
          </p:nvPr>
        </p:nvSpPr>
        <p:spPr/>
      </p:sp>
    </p:spTree>
    <p:extLst>
      <p:ext uri="{BB962C8B-B14F-4D97-AF65-F5344CB8AC3E}">
        <p14:creationId xmlns:p14="http://schemas.microsoft.com/office/powerpoint/2010/main" val="189972347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96CC21-4FED-4B52-9945-72D2A50610B9}"/>
              </a:ext>
            </a:extLst>
          </p:cNvPr>
          <p:cNvSpPr>
            <a:spLocks noGrp="1"/>
          </p:cNvSpPr>
          <p:nvPr>
            <p:ph idx="1"/>
          </p:nvPr>
        </p:nvSpPr>
        <p:spPr/>
        <p:txBody>
          <a:bodyPr>
            <a:normAutofit/>
          </a:bodyPr>
          <a:lstStyle/>
          <a:p>
            <a:r>
              <a:rPr lang="en-GB" dirty="0"/>
              <a:t>Kanban Board (Trello)</a:t>
            </a:r>
          </a:p>
          <a:p>
            <a:r>
              <a:rPr lang="en-GB" dirty="0"/>
              <a:t>Weekly meetings</a:t>
            </a:r>
          </a:p>
          <a:p>
            <a:r>
              <a:rPr lang="en-GB" dirty="0"/>
              <a:t>git</a:t>
            </a:r>
          </a:p>
          <a:p>
            <a:r>
              <a:rPr lang="en-GB" dirty="0"/>
              <a:t>Agile</a:t>
            </a:r>
          </a:p>
          <a:p>
            <a:r>
              <a:rPr lang="en-GB" dirty="0"/>
              <a:t>Licensing issues</a:t>
            </a:r>
          </a:p>
          <a:p>
            <a:r>
              <a:rPr lang="en-GB" dirty="0"/>
              <a:t>Access to tools</a:t>
            </a:r>
          </a:p>
          <a:p>
            <a:endParaRPr lang="en-GB" dirty="0"/>
          </a:p>
        </p:txBody>
      </p:sp>
      <p:sp>
        <p:nvSpPr>
          <p:cNvPr id="3" name="Title 2">
            <a:extLst>
              <a:ext uri="{FF2B5EF4-FFF2-40B4-BE49-F238E27FC236}">
                <a16:creationId xmlns:a16="http://schemas.microsoft.com/office/drawing/2014/main" id="{FB5BED35-C2AC-474A-934A-98AE4F4D3E80}"/>
              </a:ext>
            </a:extLst>
          </p:cNvPr>
          <p:cNvSpPr>
            <a:spLocks noGrp="1"/>
          </p:cNvSpPr>
          <p:nvPr>
            <p:ph type="title"/>
          </p:nvPr>
        </p:nvSpPr>
        <p:spPr/>
        <p:txBody>
          <a:bodyPr>
            <a:normAutofit fontScale="90000"/>
          </a:bodyPr>
          <a:lstStyle/>
          <a:p>
            <a:r>
              <a:rPr lang="en-GB" dirty="0"/>
              <a:t>Project Management</a:t>
            </a:r>
          </a:p>
        </p:txBody>
      </p:sp>
      <p:sp>
        <p:nvSpPr>
          <p:cNvPr id="4" name="Content Placeholder 3">
            <a:extLst>
              <a:ext uri="{FF2B5EF4-FFF2-40B4-BE49-F238E27FC236}">
                <a16:creationId xmlns:a16="http://schemas.microsoft.com/office/drawing/2014/main" id="{F4A9EB92-E051-410D-989E-F5CDE34F7E99}"/>
              </a:ext>
            </a:extLst>
          </p:cNvPr>
          <p:cNvSpPr>
            <a:spLocks noGrp="1"/>
          </p:cNvSpPr>
          <p:nvPr>
            <p:ph idx="10"/>
          </p:nvPr>
        </p:nvSpPr>
        <p:spPr/>
        <p:txBody>
          <a:bodyPr/>
          <a:lstStyle/>
          <a:p>
            <a:endParaRPr lang="en-GB"/>
          </a:p>
        </p:txBody>
      </p:sp>
      <p:sp>
        <p:nvSpPr>
          <p:cNvPr id="5" name="Picture Placeholder 4">
            <a:extLst>
              <a:ext uri="{FF2B5EF4-FFF2-40B4-BE49-F238E27FC236}">
                <a16:creationId xmlns:a16="http://schemas.microsoft.com/office/drawing/2014/main" id="{655E0AA9-E01E-470A-B017-30AD9583B826}"/>
              </a:ext>
            </a:extLst>
          </p:cNvPr>
          <p:cNvSpPr>
            <a:spLocks noGrp="1"/>
          </p:cNvSpPr>
          <p:nvPr>
            <p:ph type="pic" sz="quarter" idx="29"/>
          </p:nvPr>
        </p:nvSpPr>
        <p:spPr/>
      </p:sp>
    </p:spTree>
    <p:extLst>
      <p:ext uri="{BB962C8B-B14F-4D97-AF65-F5344CB8AC3E}">
        <p14:creationId xmlns:p14="http://schemas.microsoft.com/office/powerpoint/2010/main" val="76307884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8CE894-A991-46F7-86C1-DAAFA9A6892D}"/>
              </a:ext>
            </a:extLst>
          </p:cNvPr>
          <p:cNvSpPr>
            <a:spLocks noGrp="1"/>
          </p:cNvSpPr>
          <p:nvPr>
            <p:ph idx="1"/>
          </p:nvPr>
        </p:nvSpPr>
        <p:spPr/>
        <p:txBody>
          <a:bodyPr/>
          <a:lstStyle/>
          <a:p>
            <a:r>
              <a:rPr lang="en-GB" dirty="0"/>
              <a:t>Python</a:t>
            </a:r>
          </a:p>
          <a:p>
            <a:r>
              <a:rPr lang="en-GB" dirty="0"/>
              <a:t>Open Source (GitHub)</a:t>
            </a:r>
          </a:p>
          <a:p>
            <a:r>
              <a:rPr lang="en-GB" dirty="0"/>
              <a:t>Git submodule</a:t>
            </a:r>
          </a:p>
          <a:p>
            <a:r>
              <a:rPr lang="en-GB" dirty="0"/>
              <a:t>Atom, </a:t>
            </a:r>
            <a:r>
              <a:rPr lang="en-GB" dirty="0" err="1"/>
              <a:t>pycharm</a:t>
            </a:r>
            <a:endParaRPr lang="en-GB" dirty="0"/>
          </a:p>
          <a:p>
            <a:r>
              <a:rPr lang="en-GB" dirty="0" err="1"/>
              <a:t>Pylint</a:t>
            </a:r>
            <a:endParaRPr lang="en-GB" dirty="0"/>
          </a:p>
          <a:p>
            <a:r>
              <a:rPr lang="en-GB" dirty="0"/>
              <a:t>Click. Logging, </a:t>
            </a:r>
            <a:r>
              <a:rPr lang="en-GB" dirty="0" err="1"/>
              <a:t>numpy</a:t>
            </a:r>
            <a:endParaRPr lang="en-GB" dirty="0"/>
          </a:p>
          <a:p>
            <a:endParaRPr lang="en-GB" dirty="0"/>
          </a:p>
        </p:txBody>
      </p:sp>
      <p:sp>
        <p:nvSpPr>
          <p:cNvPr id="3" name="Title 2">
            <a:extLst>
              <a:ext uri="{FF2B5EF4-FFF2-40B4-BE49-F238E27FC236}">
                <a16:creationId xmlns:a16="http://schemas.microsoft.com/office/drawing/2014/main" id="{8D29C373-85A1-4E61-ACBC-6572FE4C91CC}"/>
              </a:ext>
            </a:extLst>
          </p:cNvPr>
          <p:cNvSpPr>
            <a:spLocks noGrp="1"/>
          </p:cNvSpPr>
          <p:nvPr>
            <p:ph type="title"/>
          </p:nvPr>
        </p:nvSpPr>
        <p:spPr/>
        <p:txBody>
          <a:bodyPr>
            <a:normAutofit fontScale="90000"/>
          </a:bodyPr>
          <a:lstStyle/>
          <a:p>
            <a:r>
              <a:rPr lang="en-GB" dirty="0"/>
              <a:t>Software Development</a:t>
            </a:r>
          </a:p>
        </p:txBody>
      </p:sp>
      <p:sp>
        <p:nvSpPr>
          <p:cNvPr id="4" name="Content Placeholder 3">
            <a:extLst>
              <a:ext uri="{FF2B5EF4-FFF2-40B4-BE49-F238E27FC236}">
                <a16:creationId xmlns:a16="http://schemas.microsoft.com/office/drawing/2014/main" id="{7DB9CBB2-8ABB-4E43-9136-0B042C3AE765}"/>
              </a:ext>
            </a:extLst>
          </p:cNvPr>
          <p:cNvSpPr>
            <a:spLocks noGrp="1"/>
          </p:cNvSpPr>
          <p:nvPr>
            <p:ph idx="10"/>
          </p:nvPr>
        </p:nvSpPr>
        <p:spPr/>
        <p:txBody>
          <a:bodyPr/>
          <a:lstStyle/>
          <a:p>
            <a:endParaRPr lang="en-GB"/>
          </a:p>
        </p:txBody>
      </p:sp>
      <p:sp>
        <p:nvSpPr>
          <p:cNvPr id="5" name="Picture Placeholder 4">
            <a:extLst>
              <a:ext uri="{FF2B5EF4-FFF2-40B4-BE49-F238E27FC236}">
                <a16:creationId xmlns:a16="http://schemas.microsoft.com/office/drawing/2014/main" id="{1B3CB30E-E922-45D3-9711-C6D2954944E4}"/>
              </a:ext>
            </a:extLst>
          </p:cNvPr>
          <p:cNvSpPr>
            <a:spLocks noGrp="1"/>
          </p:cNvSpPr>
          <p:nvPr>
            <p:ph type="pic" sz="quarter" idx="29"/>
          </p:nvPr>
        </p:nvSpPr>
        <p:spPr/>
      </p:sp>
    </p:spTree>
    <p:extLst>
      <p:ext uri="{BB962C8B-B14F-4D97-AF65-F5344CB8AC3E}">
        <p14:creationId xmlns:p14="http://schemas.microsoft.com/office/powerpoint/2010/main" val="72494233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6992151-F785-420E-A220-06F8594B3F45}"/>
              </a:ext>
            </a:extLst>
          </p:cNvPr>
          <p:cNvSpPr>
            <a:spLocks noGrp="1"/>
          </p:cNvSpPr>
          <p:nvPr>
            <p:ph idx="1"/>
          </p:nvPr>
        </p:nvSpPr>
        <p:spPr/>
        <p:txBody>
          <a:bodyPr/>
          <a:lstStyle/>
          <a:p>
            <a:r>
              <a:rPr lang="en-GB" dirty="0"/>
              <a:t>Get a graph</a:t>
            </a:r>
          </a:p>
        </p:txBody>
      </p:sp>
      <p:sp>
        <p:nvSpPr>
          <p:cNvPr id="3" name="Title 2">
            <a:extLst>
              <a:ext uri="{FF2B5EF4-FFF2-40B4-BE49-F238E27FC236}">
                <a16:creationId xmlns:a16="http://schemas.microsoft.com/office/drawing/2014/main" id="{1FE397AE-10CC-4383-90CC-0173BE621FDB}"/>
              </a:ext>
            </a:extLst>
          </p:cNvPr>
          <p:cNvSpPr>
            <a:spLocks noGrp="1"/>
          </p:cNvSpPr>
          <p:nvPr>
            <p:ph type="title"/>
          </p:nvPr>
        </p:nvSpPr>
        <p:spPr/>
        <p:txBody>
          <a:bodyPr>
            <a:normAutofit fontScale="90000"/>
          </a:bodyPr>
          <a:lstStyle/>
          <a:p>
            <a:r>
              <a:rPr lang="en-GB" dirty="0"/>
              <a:t>Model Results</a:t>
            </a:r>
          </a:p>
        </p:txBody>
      </p:sp>
      <p:sp>
        <p:nvSpPr>
          <p:cNvPr id="4" name="Content Placeholder 3">
            <a:extLst>
              <a:ext uri="{FF2B5EF4-FFF2-40B4-BE49-F238E27FC236}">
                <a16:creationId xmlns:a16="http://schemas.microsoft.com/office/drawing/2014/main" id="{91F59C3B-46D4-40B1-ABC0-9E825FB80CFE}"/>
              </a:ext>
            </a:extLst>
          </p:cNvPr>
          <p:cNvSpPr>
            <a:spLocks noGrp="1"/>
          </p:cNvSpPr>
          <p:nvPr>
            <p:ph idx="10"/>
          </p:nvPr>
        </p:nvSpPr>
        <p:spPr/>
        <p:txBody>
          <a:bodyPr/>
          <a:lstStyle/>
          <a:p>
            <a:endParaRPr lang="en-GB"/>
          </a:p>
        </p:txBody>
      </p:sp>
      <p:sp>
        <p:nvSpPr>
          <p:cNvPr id="5" name="Picture Placeholder 4">
            <a:extLst>
              <a:ext uri="{FF2B5EF4-FFF2-40B4-BE49-F238E27FC236}">
                <a16:creationId xmlns:a16="http://schemas.microsoft.com/office/drawing/2014/main" id="{5A208FC8-1E47-44BF-B94F-53062A60F2A3}"/>
              </a:ext>
            </a:extLst>
          </p:cNvPr>
          <p:cNvSpPr>
            <a:spLocks noGrp="1"/>
          </p:cNvSpPr>
          <p:nvPr>
            <p:ph type="pic" sz="quarter" idx="29"/>
          </p:nvPr>
        </p:nvSpPr>
        <p:spPr/>
      </p:sp>
    </p:spTree>
    <p:extLst>
      <p:ext uri="{BB962C8B-B14F-4D97-AF65-F5344CB8AC3E}">
        <p14:creationId xmlns:p14="http://schemas.microsoft.com/office/powerpoint/2010/main" val="270131148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2549E1-3CA7-4340-9E2A-B167E268F82A}"/>
              </a:ext>
            </a:extLst>
          </p:cNvPr>
          <p:cNvSpPr>
            <a:spLocks noGrp="1"/>
          </p:cNvSpPr>
          <p:nvPr>
            <p:ph idx="1"/>
          </p:nvPr>
        </p:nvSpPr>
        <p:spPr/>
        <p:txBody>
          <a:bodyPr/>
          <a:lstStyle/>
          <a:p>
            <a:r>
              <a:rPr lang="en-GB" dirty="0"/>
              <a:t>Internet of Things (IoT)</a:t>
            </a:r>
          </a:p>
        </p:txBody>
      </p:sp>
      <p:sp>
        <p:nvSpPr>
          <p:cNvPr id="3" name="Title 2">
            <a:extLst>
              <a:ext uri="{FF2B5EF4-FFF2-40B4-BE49-F238E27FC236}">
                <a16:creationId xmlns:a16="http://schemas.microsoft.com/office/drawing/2014/main" id="{17695CE0-B4C7-4559-B159-47C7627669C7}"/>
              </a:ext>
            </a:extLst>
          </p:cNvPr>
          <p:cNvSpPr>
            <a:spLocks noGrp="1"/>
          </p:cNvSpPr>
          <p:nvPr>
            <p:ph type="title"/>
          </p:nvPr>
        </p:nvSpPr>
        <p:spPr/>
        <p:txBody>
          <a:bodyPr>
            <a:normAutofit fontScale="90000"/>
          </a:bodyPr>
          <a:lstStyle/>
          <a:p>
            <a:r>
              <a:rPr lang="en-GB" dirty="0"/>
              <a:t>Applications</a:t>
            </a:r>
          </a:p>
        </p:txBody>
      </p:sp>
      <p:sp>
        <p:nvSpPr>
          <p:cNvPr id="4" name="Content Placeholder 3">
            <a:extLst>
              <a:ext uri="{FF2B5EF4-FFF2-40B4-BE49-F238E27FC236}">
                <a16:creationId xmlns:a16="http://schemas.microsoft.com/office/drawing/2014/main" id="{0356FB6F-306F-41DE-AA1A-546B9B5D117D}"/>
              </a:ext>
            </a:extLst>
          </p:cNvPr>
          <p:cNvSpPr>
            <a:spLocks noGrp="1"/>
          </p:cNvSpPr>
          <p:nvPr>
            <p:ph idx="10"/>
          </p:nvPr>
        </p:nvSpPr>
        <p:spPr/>
        <p:txBody>
          <a:bodyPr/>
          <a:lstStyle/>
          <a:p>
            <a:r>
              <a:rPr lang="en-GB" dirty="0"/>
              <a:t>Education</a:t>
            </a:r>
          </a:p>
          <a:p>
            <a:r>
              <a:rPr lang="en-GB" dirty="0"/>
              <a:t>Military</a:t>
            </a:r>
          </a:p>
          <a:p>
            <a:r>
              <a:rPr lang="en-GB" dirty="0"/>
              <a:t>Education</a:t>
            </a:r>
          </a:p>
        </p:txBody>
      </p:sp>
      <p:sp>
        <p:nvSpPr>
          <p:cNvPr id="5" name="Picture Placeholder 4">
            <a:extLst>
              <a:ext uri="{FF2B5EF4-FFF2-40B4-BE49-F238E27FC236}">
                <a16:creationId xmlns:a16="http://schemas.microsoft.com/office/drawing/2014/main" id="{6A7F6F51-4974-4DA9-92A6-5CA03A992465}"/>
              </a:ext>
            </a:extLst>
          </p:cNvPr>
          <p:cNvSpPr>
            <a:spLocks noGrp="1"/>
          </p:cNvSpPr>
          <p:nvPr>
            <p:ph type="pic" sz="quarter" idx="29"/>
          </p:nvPr>
        </p:nvSpPr>
        <p:spPr/>
      </p:sp>
    </p:spTree>
    <p:extLst>
      <p:ext uri="{BB962C8B-B14F-4D97-AF65-F5344CB8AC3E}">
        <p14:creationId xmlns:p14="http://schemas.microsoft.com/office/powerpoint/2010/main" val="155524455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1409401-33D1-4304-98B7-A61B1640ACED}"/>
              </a:ext>
            </a:extLst>
          </p:cNvPr>
          <p:cNvSpPr>
            <a:spLocks noGrp="1"/>
          </p:cNvSpPr>
          <p:nvPr>
            <p:ph type="ctrTitle"/>
          </p:nvPr>
        </p:nvSpPr>
        <p:spPr/>
        <p:txBody>
          <a:bodyPr/>
          <a:lstStyle/>
          <a:p>
            <a:r>
              <a:rPr lang="en-GB" sz="9600" dirty="0"/>
              <a:t>Demo</a:t>
            </a:r>
          </a:p>
        </p:txBody>
      </p:sp>
      <p:sp>
        <p:nvSpPr>
          <p:cNvPr id="9" name="Subtitle 8">
            <a:extLst>
              <a:ext uri="{FF2B5EF4-FFF2-40B4-BE49-F238E27FC236}">
                <a16:creationId xmlns:a16="http://schemas.microsoft.com/office/drawing/2014/main" id="{CB61C471-3B36-4D84-B9A7-84CCF5C5E3B6}"/>
              </a:ext>
            </a:extLst>
          </p:cNvPr>
          <p:cNvSpPr>
            <a:spLocks noGrp="1"/>
          </p:cNvSpPr>
          <p:nvPr>
            <p:ph type="subTitle" idx="1"/>
          </p:nvPr>
        </p:nvSpPr>
        <p:spPr/>
        <p:txBody>
          <a:bodyPr/>
          <a:lstStyle/>
          <a:p>
            <a:endParaRPr lang="en-GB"/>
          </a:p>
        </p:txBody>
      </p:sp>
      <p:sp>
        <p:nvSpPr>
          <p:cNvPr id="10" name="Picture Placeholder 9">
            <a:extLst>
              <a:ext uri="{FF2B5EF4-FFF2-40B4-BE49-F238E27FC236}">
                <a16:creationId xmlns:a16="http://schemas.microsoft.com/office/drawing/2014/main" id="{897C3581-BED6-42E0-A966-6FC594C51FED}"/>
              </a:ext>
            </a:extLst>
          </p:cNvPr>
          <p:cNvSpPr>
            <a:spLocks noGrp="1"/>
          </p:cNvSpPr>
          <p:nvPr>
            <p:ph type="pic" sz="quarter" idx="27"/>
          </p:nvPr>
        </p:nvSpPr>
        <p:spPr/>
      </p:sp>
    </p:spTree>
    <p:extLst>
      <p:ext uri="{BB962C8B-B14F-4D97-AF65-F5344CB8AC3E}">
        <p14:creationId xmlns:p14="http://schemas.microsoft.com/office/powerpoint/2010/main" val="258200516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B8687C0-2F5F-4248-BC4E-465C637057F6}"/>
              </a:ext>
            </a:extLst>
          </p:cNvPr>
          <p:cNvSpPr>
            <a:spLocks noGrp="1"/>
          </p:cNvSpPr>
          <p:nvPr>
            <p:ph idx="1"/>
          </p:nvPr>
        </p:nvSpPr>
        <p:spPr/>
        <p:txBody>
          <a:bodyPr/>
          <a:lstStyle/>
          <a:p>
            <a:pPr marL="0" indent="0">
              <a:buNone/>
            </a:pPr>
            <a:r>
              <a:rPr lang="en-GB" dirty="0"/>
              <a:t>Field-Programmable Gate Array</a:t>
            </a:r>
          </a:p>
          <a:p>
            <a:r>
              <a:rPr lang="en-GB" dirty="0"/>
              <a:t>Flexible Logic ---------------------------------</a:t>
            </a:r>
          </a:p>
          <a:p>
            <a:r>
              <a:rPr lang="en-GB" dirty="0"/>
              <a:t>Flexible routing -------------------------------</a:t>
            </a:r>
          </a:p>
          <a:p>
            <a:r>
              <a:rPr lang="en-GB" dirty="0"/>
              <a:t>Flexible IO ------------------------------------</a:t>
            </a:r>
          </a:p>
          <a:p>
            <a:r>
              <a:rPr lang="en-GB" dirty="0"/>
              <a:t>Embedded hard modules --------------------</a:t>
            </a:r>
          </a:p>
        </p:txBody>
      </p:sp>
      <p:sp>
        <p:nvSpPr>
          <p:cNvPr id="3" name="Title 2">
            <a:extLst>
              <a:ext uri="{FF2B5EF4-FFF2-40B4-BE49-F238E27FC236}">
                <a16:creationId xmlns:a16="http://schemas.microsoft.com/office/drawing/2014/main" id="{9FFD7014-AFEE-4FDA-83E6-2427C910D632}"/>
              </a:ext>
            </a:extLst>
          </p:cNvPr>
          <p:cNvSpPr>
            <a:spLocks noGrp="1"/>
          </p:cNvSpPr>
          <p:nvPr>
            <p:ph type="title"/>
          </p:nvPr>
        </p:nvSpPr>
        <p:spPr/>
        <p:txBody>
          <a:bodyPr>
            <a:normAutofit fontScale="90000"/>
          </a:bodyPr>
          <a:lstStyle/>
          <a:p>
            <a:r>
              <a:rPr lang="en-GB" dirty="0"/>
              <a:t>What are FPGAs?</a:t>
            </a:r>
          </a:p>
        </p:txBody>
      </p:sp>
      <p:sp>
        <p:nvSpPr>
          <p:cNvPr id="5" name="Picture Placeholder 4">
            <a:extLst>
              <a:ext uri="{FF2B5EF4-FFF2-40B4-BE49-F238E27FC236}">
                <a16:creationId xmlns:a16="http://schemas.microsoft.com/office/drawing/2014/main" id="{0744174E-CB76-4F64-B9ED-728C47048523}"/>
              </a:ext>
            </a:extLst>
          </p:cNvPr>
          <p:cNvSpPr>
            <a:spLocks noGrp="1"/>
          </p:cNvSpPr>
          <p:nvPr>
            <p:ph type="pic" sz="quarter" idx="29"/>
          </p:nvPr>
        </p:nvSpPr>
        <p:spPr/>
      </p:sp>
      <p:sp>
        <p:nvSpPr>
          <p:cNvPr id="9" name="Content Placeholder 8">
            <a:extLst>
              <a:ext uri="{FF2B5EF4-FFF2-40B4-BE49-F238E27FC236}">
                <a16:creationId xmlns:a16="http://schemas.microsoft.com/office/drawing/2014/main" id="{9836BE3E-42B7-40F9-8402-F8500A6E4F84}"/>
              </a:ext>
            </a:extLst>
          </p:cNvPr>
          <p:cNvSpPr>
            <a:spLocks noGrp="1"/>
          </p:cNvSpPr>
          <p:nvPr>
            <p:ph idx="10"/>
          </p:nvPr>
        </p:nvSpPr>
        <p:spPr/>
        <p:txBody>
          <a:bodyPr/>
          <a:lstStyle/>
          <a:p>
            <a:pPr marL="0" indent="0">
              <a:buNone/>
            </a:pPr>
            <a:endParaRPr lang="en-GB" dirty="0"/>
          </a:p>
          <a:p>
            <a:r>
              <a:rPr lang="en-GB" dirty="0"/>
              <a:t>LUTs</a:t>
            </a:r>
          </a:p>
          <a:p>
            <a:r>
              <a:rPr lang="en-GB" dirty="0"/>
              <a:t>Large grid of wires and switch boxes</a:t>
            </a:r>
          </a:p>
          <a:p>
            <a:r>
              <a:rPr lang="en-GB" dirty="0"/>
              <a:t>Support for 10G Ethernet, SATA, PCIe</a:t>
            </a:r>
          </a:p>
          <a:p>
            <a:r>
              <a:rPr lang="en-GB" dirty="0"/>
              <a:t>Block memory, DSP blocks</a:t>
            </a:r>
          </a:p>
        </p:txBody>
      </p:sp>
    </p:spTree>
    <p:extLst>
      <p:ext uri="{BB962C8B-B14F-4D97-AF65-F5344CB8AC3E}">
        <p14:creationId xmlns:p14="http://schemas.microsoft.com/office/powerpoint/2010/main" val="74946951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B8687C0-2F5F-4248-BC4E-465C637057F6}"/>
              </a:ext>
            </a:extLst>
          </p:cNvPr>
          <p:cNvSpPr>
            <a:spLocks noGrp="1"/>
          </p:cNvSpPr>
          <p:nvPr>
            <p:ph idx="1"/>
          </p:nvPr>
        </p:nvSpPr>
        <p:spPr/>
        <p:txBody>
          <a:bodyPr/>
          <a:lstStyle/>
          <a:p>
            <a:pPr marL="0" indent="0">
              <a:buNone/>
            </a:pPr>
            <a:r>
              <a:rPr lang="en-GB" dirty="0"/>
              <a:t>Field-Programmable Gate Array</a:t>
            </a:r>
          </a:p>
          <a:p>
            <a:r>
              <a:rPr lang="en-GB" dirty="0"/>
              <a:t>Flexible Logic</a:t>
            </a:r>
          </a:p>
          <a:p>
            <a:r>
              <a:rPr lang="en-GB" dirty="0"/>
              <a:t>Flexible routing</a:t>
            </a:r>
          </a:p>
          <a:p>
            <a:r>
              <a:rPr lang="en-GB" dirty="0"/>
              <a:t>Flexible IO</a:t>
            </a:r>
          </a:p>
          <a:p>
            <a:r>
              <a:rPr lang="en-GB" dirty="0"/>
              <a:t>Embedded hard modules</a:t>
            </a:r>
          </a:p>
        </p:txBody>
      </p:sp>
      <p:sp>
        <p:nvSpPr>
          <p:cNvPr id="3" name="Title 2">
            <a:extLst>
              <a:ext uri="{FF2B5EF4-FFF2-40B4-BE49-F238E27FC236}">
                <a16:creationId xmlns:a16="http://schemas.microsoft.com/office/drawing/2014/main" id="{9FFD7014-AFEE-4FDA-83E6-2427C910D632}"/>
              </a:ext>
            </a:extLst>
          </p:cNvPr>
          <p:cNvSpPr>
            <a:spLocks noGrp="1"/>
          </p:cNvSpPr>
          <p:nvPr>
            <p:ph type="title"/>
          </p:nvPr>
        </p:nvSpPr>
        <p:spPr/>
        <p:txBody>
          <a:bodyPr>
            <a:normAutofit fontScale="90000"/>
          </a:bodyPr>
          <a:lstStyle/>
          <a:p>
            <a:r>
              <a:rPr lang="en-GB" dirty="0"/>
              <a:t>What are FPGAs?</a:t>
            </a:r>
          </a:p>
        </p:txBody>
      </p:sp>
      <p:pic>
        <p:nvPicPr>
          <p:cNvPr id="7" name="Content Placeholder 6" descr="A picture containing crossword puzzle, shoji&#10;&#10;Description automatically generated">
            <a:extLst>
              <a:ext uri="{FF2B5EF4-FFF2-40B4-BE49-F238E27FC236}">
                <a16:creationId xmlns:a16="http://schemas.microsoft.com/office/drawing/2014/main" id="{56334EA4-5C3A-40B1-908D-A95C96D3B9AD}"/>
              </a:ext>
            </a:extLst>
          </p:cNvPr>
          <p:cNvPicPr>
            <a:picLocks noGrp="1" noChangeAspect="1"/>
          </p:cNvPicPr>
          <p:nvPr>
            <p:ph idx="10"/>
          </p:nvPr>
        </p:nvPicPr>
        <p:blipFill>
          <a:blip r:embed="rId3">
            <a:extLst>
              <a:ext uri="{28A0092B-C50C-407E-A947-70E740481C1C}">
                <a14:useLocalDpi xmlns:a14="http://schemas.microsoft.com/office/drawing/2010/main" val="0"/>
              </a:ext>
            </a:extLst>
          </a:blip>
          <a:stretch>
            <a:fillRect/>
          </a:stretch>
        </p:blipFill>
        <p:spPr>
          <a:xfrm>
            <a:off x="6173757" y="1011641"/>
            <a:ext cx="5697600" cy="5179302"/>
          </a:xfrm>
        </p:spPr>
      </p:pic>
      <p:sp>
        <p:nvSpPr>
          <p:cNvPr id="5" name="Picture Placeholder 4">
            <a:extLst>
              <a:ext uri="{FF2B5EF4-FFF2-40B4-BE49-F238E27FC236}">
                <a16:creationId xmlns:a16="http://schemas.microsoft.com/office/drawing/2014/main" id="{0744174E-CB76-4F64-B9ED-728C47048523}"/>
              </a:ext>
            </a:extLst>
          </p:cNvPr>
          <p:cNvSpPr>
            <a:spLocks noGrp="1"/>
          </p:cNvSpPr>
          <p:nvPr>
            <p:ph type="pic" sz="quarter" idx="29"/>
          </p:nvPr>
        </p:nvSpPr>
        <p:spPr/>
      </p:sp>
    </p:spTree>
    <p:extLst>
      <p:ext uri="{BB962C8B-B14F-4D97-AF65-F5344CB8AC3E}">
        <p14:creationId xmlns:p14="http://schemas.microsoft.com/office/powerpoint/2010/main" val="200147771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FC48F10-C31D-42D6-A5E9-0E9F6E036BDB}"/>
              </a:ext>
            </a:extLst>
          </p:cNvPr>
          <p:cNvSpPr>
            <a:spLocks noGrp="1"/>
          </p:cNvSpPr>
          <p:nvPr>
            <p:ph idx="1"/>
          </p:nvPr>
        </p:nvSpPr>
        <p:spPr/>
        <p:txBody>
          <a:bodyPr/>
          <a:lstStyle/>
          <a:p>
            <a:r>
              <a:rPr lang="en-GB" dirty="0"/>
              <a:t>OSI Network Model</a:t>
            </a:r>
          </a:p>
          <a:p>
            <a:r>
              <a:rPr lang="en-GB" dirty="0"/>
              <a:t>TCP / IP network stack</a:t>
            </a:r>
          </a:p>
        </p:txBody>
      </p:sp>
      <p:sp>
        <p:nvSpPr>
          <p:cNvPr id="3" name="Title 2">
            <a:extLst>
              <a:ext uri="{FF2B5EF4-FFF2-40B4-BE49-F238E27FC236}">
                <a16:creationId xmlns:a16="http://schemas.microsoft.com/office/drawing/2014/main" id="{8C31ADC7-1C58-448E-991E-DDA6750912EA}"/>
              </a:ext>
            </a:extLst>
          </p:cNvPr>
          <p:cNvSpPr>
            <a:spLocks noGrp="1"/>
          </p:cNvSpPr>
          <p:nvPr>
            <p:ph type="title"/>
          </p:nvPr>
        </p:nvSpPr>
        <p:spPr/>
        <p:txBody>
          <a:bodyPr>
            <a:normAutofit fontScale="90000"/>
          </a:bodyPr>
          <a:lstStyle/>
          <a:p>
            <a:r>
              <a:rPr lang="en-GB" dirty="0"/>
              <a:t>Networking Concepts</a:t>
            </a:r>
          </a:p>
        </p:txBody>
      </p:sp>
      <p:sp>
        <p:nvSpPr>
          <p:cNvPr id="4" name="Content Placeholder 3">
            <a:extLst>
              <a:ext uri="{FF2B5EF4-FFF2-40B4-BE49-F238E27FC236}">
                <a16:creationId xmlns:a16="http://schemas.microsoft.com/office/drawing/2014/main" id="{DC0D9716-4EB3-42D4-BB47-6DA039578D4B}"/>
              </a:ext>
            </a:extLst>
          </p:cNvPr>
          <p:cNvSpPr>
            <a:spLocks noGrp="1"/>
          </p:cNvSpPr>
          <p:nvPr>
            <p:ph idx="10"/>
          </p:nvPr>
        </p:nvSpPr>
        <p:spPr>
          <a:xfrm>
            <a:off x="6214186" y="1483567"/>
            <a:ext cx="3320339" cy="2341896"/>
          </a:xfrm>
        </p:spPr>
        <p:txBody>
          <a:bodyPr>
            <a:normAutofit/>
          </a:bodyPr>
          <a:lstStyle/>
          <a:p>
            <a:r>
              <a:rPr lang="en-GB" sz="1900" dirty="0"/>
              <a:t>Application</a:t>
            </a:r>
          </a:p>
          <a:p>
            <a:r>
              <a:rPr lang="en-GB" sz="1900" dirty="0"/>
              <a:t>Presentation</a:t>
            </a:r>
          </a:p>
          <a:p>
            <a:r>
              <a:rPr lang="en-GB" sz="1900" dirty="0"/>
              <a:t>Session</a:t>
            </a:r>
          </a:p>
        </p:txBody>
      </p:sp>
      <p:sp>
        <p:nvSpPr>
          <p:cNvPr id="5" name="Picture Placeholder 4">
            <a:extLst>
              <a:ext uri="{FF2B5EF4-FFF2-40B4-BE49-F238E27FC236}">
                <a16:creationId xmlns:a16="http://schemas.microsoft.com/office/drawing/2014/main" id="{F83113A5-36BF-4B6B-86F3-3AEDDD2FCC53}"/>
              </a:ext>
            </a:extLst>
          </p:cNvPr>
          <p:cNvSpPr>
            <a:spLocks noGrp="1"/>
          </p:cNvSpPr>
          <p:nvPr>
            <p:ph type="pic" sz="quarter" idx="29"/>
          </p:nvPr>
        </p:nvSpPr>
        <p:spPr/>
      </p:sp>
      <p:sp>
        <p:nvSpPr>
          <p:cNvPr id="8" name="Content Placeholder 3">
            <a:extLst>
              <a:ext uri="{FF2B5EF4-FFF2-40B4-BE49-F238E27FC236}">
                <a16:creationId xmlns:a16="http://schemas.microsoft.com/office/drawing/2014/main" id="{01A23426-EF75-4862-B564-34FAD5FD21BF}"/>
              </a:ext>
            </a:extLst>
          </p:cNvPr>
          <p:cNvSpPr txBox="1">
            <a:spLocks/>
          </p:cNvSpPr>
          <p:nvPr/>
        </p:nvSpPr>
        <p:spPr>
          <a:xfrm>
            <a:off x="6214186" y="3284961"/>
            <a:ext cx="1782052" cy="666750"/>
          </a:xfrm>
          <a:prstGeom prst="rect">
            <a:avLst/>
          </a:prstGeom>
        </p:spPr>
        <p:txBody>
          <a:bodyPr vert="horz" lIns="91440" tIns="45720" rIns="91440" bIns="45720" rtlCol="0">
            <a:normAutofit/>
          </a:bodyPr>
          <a:lstStyle>
            <a:lvl1pPr marL="285750" indent="-285750" algn="l" defTabSz="914400" rtl="0" eaLnBrk="1" latinLnBrk="0" hangingPunct="1">
              <a:lnSpc>
                <a:spcPct val="150000"/>
              </a:lnSpc>
              <a:spcBef>
                <a:spcPts val="1300"/>
              </a:spcBef>
              <a:buFontTx/>
              <a:buBlip>
                <a:blip r:embed="rId2"/>
              </a:buBlip>
              <a:defRPr sz="2400" kern="1200">
                <a:solidFill>
                  <a:schemeClr val="accent4"/>
                </a:solidFill>
                <a:latin typeface="+mn-lt"/>
                <a:ea typeface="+mn-ea"/>
                <a:cs typeface="+mn-cs"/>
              </a:defRPr>
            </a:lvl1pPr>
            <a:lvl2pPr marL="290322" indent="-285750" algn="l" defTabSz="914400" rtl="0" eaLnBrk="1" latinLnBrk="0" hangingPunct="1">
              <a:lnSpc>
                <a:spcPct val="150000"/>
              </a:lnSpc>
              <a:spcBef>
                <a:spcPts val="600"/>
              </a:spcBef>
              <a:buFontTx/>
              <a:buBlip>
                <a:blip r:embed="rId2"/>
              </a:buBlip>
              <a:defRPr sz="2400" kern="1200">
                <a:solidFill>
                  <a:schemeClr val="accent4"/>
                </a:solidFill>
                <a:latin typeface="+mn-lt"/>
                <a:ea typeface="+mn-ea"/>
                <a:cs typeface="+mn-cs"/>
              </a:defRPr>
            </a:lvl2pPr>
            <a:lvl3pPr marL="285750" indent="-285750" algn="l" defTabSz="914400" rtl="0" eaLnBrk="1" latinLnBrk="0" hangingPunct="1">
              <a:lnSpc>
                <a:spcPct val="150000"/>
              </a:lnSpc>
              <a:spcBef>
                <a:spcPts val="600"/>
              </a:spcBef>
              <a:buFontTx/>
              <a:buBlip>
                <a:blip r:embed="rId2"/>
              </a:buBlip>
              <a:defRPr sz="2400" i="1" kern="1200">
                <a:solidFill>
                  <a:schemeClr val="accent4"/>
                </a:solidFill>
                <a:latin typeface="+mn-lt"/>
                <a:ea typeface="+mn-ea"/>
                <a:cs typeface="+mn-cs"/>
              </a:defRPr>
            </a:lvl3pPr>
            <a:lvl4pPr marL="285750" indent="-285750" algn="l" defTabSz="914400" rtl="0" eaLnBrk="1" latinLnBrk="0" hangingPunct="1">
              <a:lnSpc>
                <a:spcPct val="150000"/>
              </a:lnSpc>
              <a:spcBef>
                <a:spcPts val="600"/>
              </a:spcBef>
              <a:buFontTx/>
              <a:buBlip>
                <a:blip r:embed="rId2"/>
              </a:buBlip>
              <a:defRPr sz="2400" kern="1200">
                <a:solidFill>
                  <a:schemeClr val="accent4"/>
                </a:solidFill>
                <a:latin typeface="+mn-lt"/>
                <a:ea typeface="+mn-ea"/>
                <a:cs typeface="+mn-cs"/>
              </a:defRPr>
            </a:lvl4pPr>
            <a:lvl5pPr marL="285750" indent="-285750" algn="l" defTabSz="914400" rtl="0" eaLnBrk="1" latinLnBrk="0" hangingPunct="1">
              <a:lnSpc>
                <a:spcPct val="150000"/>
              </a:lnSpc>
              <a:spcBef>
                <a:spcPts val="600"/>
              </a:spcBef>
              <a:buFontTx/>
              <a:buBlip>
                <a:blip r:embed="rId2"/>
              </a:buBlip>
              <a:defRPr sz="2400" kern="1200">
                <a:solidFill>
                  <a:schemeClr val="accent4"/>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en-GB" sz="1900" dirty="0">
                <a:solidFill>
                  <a:schemeClr val="bg2"/>
                </a:solidFill>
              </a:rPr>
              <a:t>Transport</a:t>
            </a:r>
          </a:p>
        </p:txBody>
      </p:sp>
      <p:sp>
        <p:nvSpPr>
          <p:cNvPr id="9" name="Content Placeholder 3">
            <a:extLst>
              <a:ext uri="{FF2B5EF4-FFF2-40B4-BE49-F238E27FC236}">
                <a16:creationId xmlns:a16="http://schemas.microsoft.com/office/drawing/2014/main" id="{8877C69F-F503-4421-BC47-D4F8BFBCEE6B}"/>
              </a:ext>
            </a:extLst>
          </p:cNvPr>
          <p:cNvSpPr txBox="1">
            <a:spLocks/>
          </p:cNvSpPr>
          <p:nvPr/>
        </p:nvSpPr>
        <p:spPr>
          <a:xfrm>
            <a:off x="6214185" y="3893298"/>
            <a:ext cx="2539289" cy="666750"/>
          </a:xfrm>
          <a:prstGeom prst="rect">
            <a:avLst/>
          </a:prstGeom>
        </p:spPr>
        <p:txBody>
          <a:bodyPr vert="horz" lIns="91440" tIns="45720" rIns="91440" bIns="45720" rtlCol="0">
            <a:normAutofit/>
          </a:bodyPr>
          <a:lstStyle>
            <a:lvl1pPr marL="285750" indent="-285750" algn="l" defTabSz="914400" rtl="0" eaLnBrk="1" latinLnBrk="0" hangingPunct="1">
              <a:lnSpc>
                <a:spcPct val="150000"/>
              </a:lnSpc>
              <a:spcBef>
                <a:spcPts val="1300"/>
              </a:spcBef>
              <a:buFontTx/>
              <a:buBlip>
                <a:blip r:embed="rId2"/>
              </a:buBlip>
              <a:defRPr sz="2400" kern="1200">
                <a:solidFill>
                  <a:schemeClr val="accent4"/>
                </a:solidFill>
                <a:latin typeface="+mn-lt"/>
                <a:ea typeface="+mn-ea"/>
                <a:cs typeface="+mn-cs"/>
              </a:defRPr>
            </a:lvl1pPr>
            <a:lvl2pPr marL="290322" indent="-285750" algn="l" defTabSz="914400" rtl="0" eaLnBrk="1" latinLnBrk="0" hangingPunct="1">
              <a:lnSpc>
                <a:spcPct val="150000"/>
              </a:lnSpc>
              <a:spcBef>
                <a:spcPts val="600"/>
              </a:spcBef>
              <a:buFontTx/>
              <a:buBlip>
                <a:blip r:embed="rId2"/>
              </a:buBlip>
              <a:defRPr sz="2400" kern="1200">
                <a:solidFill>
                  <a:schemeClr val="accent4"/>
                </a:solidFill>
                <a:latin typeface="+mn-lt"/>
                <a:ea typeface="+mn-ea"/>
                <a:cs typeface="+mn-cs"/>
              </a:defRPr>
            </a:lvl2pPr>
            <a:lvl3pPr marL="285750" indent="-285750" algn="l" defTabSz="914400" rtl="0" eaLnBrk="1" latinLnBrk="0" hangingPunct="1">
              <a:lnSpc>
                <a:spcPct val="150000"/>
              </a:lnSpc>
              <a:spcBef>
                <a:spcPts val="600"/>
              </a:spcBef>
              <a:buFontTx/>
              <a:buBlip>
                <a:blip r:embed="rId2"/>
              </a:buBlip>
              <a:defRPr sz="2400" i="1" kern="1200">
                <a:solidFill>
                  <a:schemeClr val="accent4"/>
                </a:solidFill>
                <a:latin typeface="+mn-lt"/>
                <a:ea typeface="+mn-ea"/>
                <a:cs typeface="+mn-cs"/>
              </a:defRPr>
            </a:lvl3pPr>
            <a:lvl4pPr marL="285750" indent="-285750" algn="l" defTabSz="914400" rtl="0" eaLnBrk="1" latinLnBrk="0" hangingPunct="1">
              <a:lnSpc>
                <a:spcPct val="150000"/>
              </a:lnSpc>
              <a:spcBef>
                <a:spcPts val="600"/>
              </a:spcBef>
              <a:buFontTx/>
              <a:buBlip>
                <a:blip r:embed="rId2"/>
              </a:buBlip>
              <a:defRPr sz="2400" kern="1200">
                <a:solidFill>
                  <a:schemeClr val="accent4"/>
                </a:solidFill>
                <a:latin typeface="+mn-lt"/>
                <a:ea typeface="+mn-ea"/>
                <a:cs typeface="+mn-cs"/>
              </a:defRPr>
            </a:lvl4pPr>
            <a:lvl5pPr marL="285750" indent="-285750" algn="l" defTabSz="914400" rtl="0" eaLnBrk="1" latinLnBrk="0" hangingPunct="1">
              <a:lnSpc>
                <a:spcPct val="150000"/>
              </a:lnSpc>
              <a:spcBef>
                <a:spcPts val="600"/>
              </a:spcBef>
              <a:buFontTx/>
              <a:buBlip>
                <a:blip r:embed="rId2"/>
              </a:buBlip>
              <a:defRPr sz="2400" kern="1200">
                <a:solidFill>
                  <a:schemeClr val="accent4"/>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en-GB" sz="1900" dirty="0">
                <a:solidFill>
                  <a:schemeClr val="bg2"/>
                </a:solidFill>
              </a:rPr>
              <a:t>Network</a:t>
            </a:r>
          </a:p>
        </p:txBody>
      </p:sp>
      <p:sp>
        <p:nvSpPr>
          <p:cNvPr id="10" name="Content Placeholder 3">
            <a:extLst>
              <a:ext uri="{FF2B5EF4-FFF2-40B4-BE49-F238E27FC236}">
                <a16:creationId xmlns:a16="http://schemas.microsoft.com/office/drawing/2014/main" id="{75A6D5B0-3BDC-494F-A844-F40640DD18FD}"/>
              </a:ext>
            </a:extLst>
          </p:cNvPr>
          <p:cNvSpPr txBox="1">
            <a:spLocks/>
          </p:cNvSpPr>
          <p:nvPr/>
        </p:nvSpPr>
        <p:spPr>
          <a:xfrm>
            <a:off x="6214183" y="4491000"/>
            <a:ext cx="1520113" cy="588800"/>
          </a:xfrm>
          <a:prstGeom prst="rect">
            <a:avLst/>
          </a:prstGeom>
        </p:spPr>
        <p:txBody>
          <a:bodyPr vert="horz" lIns="91440" tIns="45720" rIns="91440" bIns="45720" rtlCol="0">
            <a:normAutofit/>
          </a:bodyPr>
          <a:lstStyle>
            <a:lvl1pPr marL="285750" indent="-285750" algn="l" defTabSz="914400" rtl="0" eaLnBrk="1" latinLnBrk="0" hangingPunct="1">
              <a:lnSpc>
                <a:spcPct val="150000"/>
              </a:lnSpc>
              <a:spcBef>
                <a:spcPts val="1300"/>
              </a:spcBef>
              <a:buFontTx/>
              <a:buBlip>
                <a:blip r:embed="rId2"/>
              </a:buBlip>
              <a:defRPr sz="2400" kern="1200">
                <a:solidFill>
                  <a:schemeClr val="accent4"/>
                </a:solidFill>
                <a:latin typeface="+mn-lt"/>
                <a:ea typeface="+mn-ea"/>
                <a:cs typeface="+mn-cs"/>
              </a:defRPr>
            </a:lvl1pPr>
            <a:lvl2pPr marL="290322" indent="-285750" algn="l" defTabSz="914400" rtl="0" eaLnBrk="1" latinLnBrk="0" hangingPunct="1">
              <a:lnSpc>
                <a:spcPct val="150000"/>
              </a:lnSpc>
              <a:spcBef>
                <a:spcPts val="600"/>
              </a:spcBef>
              <a:buFontTx/>
              <a:buBlip>
                <a:blip r:embed="rId2"/>
              </a:buBlip>
              <a:defRPr sz="2400" kern="1200">
                <a:solidFill>
                  <a:schemeClr val="accent4"/>
                </a:solidFill>
                <a:latin typeface="+mn-lt"/>
                <a:ea typeface="+mn-ea"/>
                <a:cs typeface="+mn-cs"/>
              </a:defRPr>
            </a:lvl2pPr>
            <a:lvl3pPr marL="285750" indent="-285750" algn="l" defTabSz="914400" rtl="0" eaLnBrk="1" latinLnBrk="0" hangingPunct="1">
              <a:lnSpc>
                <a:spcPct val="150000"/>
              </a:lnSpc>
              <a:spcBef>
                <a:spcPts val="600"/>
              </a:spcBef>
              <a:buFontTx/>
              <a:buBlip>
                <a:blip r:embed="rId2"/>
              </a:buBlip>
              <a:defRPr sz="2400" i="1" kern="1200">
                <a:solidFill>
                  <a:schemeClr val="accent4"/>
                </a:solidFill>
                <a:latin typeface="+mn-lt"/>
                <a:ea typeface="+mn-ea"/>
                <a:cs typeface="+mn-cs"/>
              </a:defRPr>
            </a:lvl3pPr>
            <a:lvl4pPr marL="285750" indent="-285750" algn="l" defTabSz="914400" rtl="0" eaLnBrk="1" latinLnBrk="0" hangingPunct="1">
              <a:lnSpc>
                <a:spcPct val="150000"/>
              </a:lnSpc>
              <a:spcBef>
                <a:spcPts val="600"/>
              </a:spcBef>
              <a:buFontTx/>
              <a:buBlip>
                <a:blip r:embed="rId2"/>
              </a:buBlip>
              <a:defRPr sz="2400" kern="1200">
                <a:solidFill>
                  <a:schemeClr val="accent4"/>
                </a:solidFill>
                <a:latin typeface="+mn-lt"/>
                <a:ea typeface="+mn-ea"/>
                <a:cs typeface="+mn-cs"/>
              </a:defRPr>
            </a:lvl4pPr>
            <a:lvl5pPr marL="285750" indent="-285750" algn="l" defTabSz="914400" rtl="0" eaLnBrk="1" latinLnBrk="0" hangingPunct="1">
              <a:lnSpc>
                <a:spcPct val="150000"/>
              </a:lnSpc>
              <a:spcBef>
                <a:spcPts val="600"/>
              </a:spcBef>
              <a:buFontTx/>
              <a:buBlip>
                <a:blip r:embed="rId2"/>
              </a:buBlip>
              <a:defRPr sz="2400" kern="1200">
                <a:solidFill>
                  <a:schemeClr val="accent4"/>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en-GB" sz="1900" dirty="0"/>
              <a:t>Link</a:t>
            </a:r>
          </a:p>
        </p:txBody>
      </p:sp>
      <p:sp>
        <p:nvSpPr>
          <p:cNvPr id="11" name="Content Placeholder 3">
            <a:extLst>
              <a:ext uri="{FF2B5EF4-FFF2-40B4-BE49-F238E27FC236}">
                <a16:creationId xmlns:a16="http://schemas.microsoft.com/office/drawing/2014/main" id="{81F37412-471D-48A7-B0D8-5D03883EC6FF}"/>
              </a:ext>
            </a:extLst>
          </p:cNvPr>
          <p:cNvSpPr txBox="1">
            <a:spLocks/>
          </p:cNvSpPr>
          <p:nvPr/>
        </p:nvSpPr>
        <p:spPr>
          <a:xfrm>
            <a:off x="6214184" y="3893297"/>
            <a:ext cx="2539289" cy="1154953"/>
          </a:xfrm>
          <a:prstGeom prst="rect">
            <a:avLst/>
          </a:prstGeom>
        </p:spPr>
        <p:txBody>
          <a:bodyPr vert="horz" lIns="91440" tIns="45720" rIns="91440" bIns="45720" rtlCol="0">
            <a:normAutofit/>
          </a:bodyPr>
          <a:lstStyle>
            <a:lvl1pPr marL="285750" indent="-285750" algn="l" defTabSz="914400" rtl="0" eaLnBrk="1" latinLnBrk="0" hangingPunct="1">
              <a:lnSpc>
                <a:spcPct val="150000"/>
              </a:lnSpc>
              <a:spcBef>
                <a:spcPts val="1300"/>
              </a:spcBef>
              <a:buFontTx/>
              <a:buBlip>
                <a:blip r:embed="rId2"/>
              </a:buBlip>
              <a:defRPr sz="2400" kern="1200">
                <a:solidFill>
                  <a:schemeClr val="accent4"/>
                </a:solidFill>
                <a:latin typeface="+mn-lt"/>
                <a:ea typeface="+mn-ea"/>
                <a:cs typeface="+mn-cs"/>
              </a:defRPr>
            </a:lvl1pPr>
            <a:lvl2pPr marL="290322" indent="-285750" algn="l" defTabSz="914400" rtl="0" eaLnBrk="1" latinLnBrk="0" hangingPunct="1">
              <a:lnSpc>
                <a:spcPct val="150000"/>
              </a:lnSpc>
              <a:spcBef>
                <a:spcPts val="600"/>
              </a:spcBef>
              <a:buFontTx/>
              <a:buBlip>
                <a:blip r:embed="rId2"/>
              </a:buBlip>
              <a:defRPr sz="2400" kern="1200">
                <a:solidFill>
                  <a:schemeClr val="accent4"/>
                </a:solidFill>
                <a:latin typeface="+mn-lt"/>
                <a:ea typeface="+mn-ea"/>
                <a:cs typeface="+mn-cs"/>
              </a:defRPr>
            </a:lvl2pPr>
            <a:lvl3pPr marL="285750" indent="-285750" algn="l" defTabSz="914400" rtl="0" eaLnBrk="1" latinLnBrk="0" hangingPunct="1">
              <a:lnSpc>
                <a:spcPct val="150000"/>
              </a:lnSpc>
              <a:spcBef>
                <a:spcPts val="600"/>
              </a:spcBef>
              <a:buFontTx/>
              <a:buBlip>
                <a:blip r:embed="rId2"/>
              </a:buBlip>
              <a:defRPr sz="2400" i="1" kern="1200">
                <a:solidFill>
                  <a:schemeClr val="accent4"/>
                </a:solidFill>
                <a:latin typeface="+mn-lt"/>
                <a:ea typeface="+mn-ea"/>
                <a:cs typeface="+mn-cs"/>
              </a:defRPr>
            </a:lvl3pPr>
            <a:lvl4pPr marL="285750" indent="-285750" algn="l" defTabSz="914400" rtl="0" eaLnBrk="1" latinLnBrk="0" hangingPunct="1">
              <a:lnSpc>
                <a:spcPct val="150000"/>
              </a:lnSpc>
              <a:spcBef>
                <a:spcPts val="600"/>
              </a:spcBef>
              <a:buFontTx/>
              <a:buBlip>
                <a:blip r:embed="rId2"/>
              </a:buBlip>
              <a:defRPr sz="2400" kern="1200">
                <a:solidFill>
                  <a:schemeClr val="accent4"/>
                </a:solidFill>
                <a:latin typeface="+mn-lt"/>
                <a:ea typeface="+mn-ea"/>
                <a:cs typeface="+mn-cs"/>
              </a:defRPr>
            </a:lvl4pPr>
            <a:lvl5pPr marL="285750" indent="-285750" algn="l" defTabSz="914400" rtl="0" eaLnBrk="1" latinLnBrk="0" hangingPunct="1">
              <a:lnSpc>
                <a:spcPct val="150000"/>
              </a:lnSpc>
              <a:spcBef>
                <a:spcPts val="600"/>
              </a:spcBef>
              <a:buFontTx/>
              <a:buBlip>
                <a:blip r:embed="rId2"/>
              </a:buBlip>
              <a:defRPr sz="2400" kern="1200">
                <a:solidFill>
                  <a:schemeClr val="accent4"/>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en-GB" sz="1900" dirty="0">
                <a:solidFill>
                  <a:schemeClr val="bg2"/>
                </a:solidFill>
              </a:rPr>
              <a:t>Internet</a:t>
            </a:r>
          </a:p>
        </p:txBody>
      </p:sp>
      <p:sp>
        <p:nvSpPr>
          <p:cNvPr id="12" name="Content Placeholder 3">
            <a:extLst>
              <a:ext uri="{FF2B5EF4-FFF2-40B4-BE49-F238E27FC236}">
                <a16:creationId xmlns:a16="http://schemas.microsoft.com/office/drawing/2014/main" id="{D2F49CAF-10BB-4E9D-A3D4-A1A51C2AC780}"/>
              </a:ext>
            </a:extLst>
          </p:cNvPr>
          <p:cNvSpPr txBox="1">
            <a:spLocks/>
          </p:cNvSpPr>
          <p:nvPr/>
        </p:nvSpPr>
        <p:spPr>
          <a:xfrm>
            <a:off x="6214182" y="5097295"/>
            <a:ext cx="1446733" cy="588801"/>
          </a:xfrm>
          <a:prstGeom prst="rect">
            <a:avLst/>
          </a:prstGeom>
        </p:spPr>
        <p:txBody>
          <a:bodyPr vert="horz" lIns="91440" tIns="45720" rIns="91440" bIns="45720" rtlCol="0">
            <a:normAutofit/>
          </a:bodyPr>
          <a:lstStyle>
            <a:lvl1pPr marL="285750" indent="-285750" algn="l" defTabSz="914400" rtl="0" eaLnBrk="1" latinLnBrk="0" hangingPunct="1">
              <a:lnSpc>
                <a:spcPct val="150000"/>
              </a:lnSpc>
              <a:spcBef>
                <a:spcPts val="1300"/>
              </a:spcBef>
              <a:buFontTx/>
              <a:buBlip>
                <a:blip r:embed="rId2"/>
              </a:buBlip>
              <a:defRPr sz="2400" kern="1200">
                <a:solidFill>
                  <a:schemeClr val="accent4"/>
                </a:solidFill>
                <a:latin typeface="+mn-lt"/>
                <a:ea typeface="+mn-ea"/>
                <a:cs typeface="+mn-cs"/>
              </a:defRPr>
            </a:lvl1pPr>
            <a:lvl2pPr marL="290322" indent="-285750" algn="l" defTabSz="914400" rtl="0" eaLnBrk="1" latinLnBrk="0" hangingPunct="1">
              <a:lnSpc>
                <a:spcPct val="150000"/>
              </a:lnSpc>
              <a:spcBef>
                <a:spcPts val="600"/>
              </a:spcBef>
              <a:buFontTx/>
              <a:buBlip>
                <a:blip r:embed="rId2"/>
              </a:buBlip>
              <a:defRPr sz="2400" kern="1200">
                <a:solidFill>
                  <a:schemeClr val="accent4"/>
                </a:solidFill>
                <a:latin typeface="+mn-lt"/>
                <a:ea typeface="+mn-ea"/>
                <a:cs typeface="+mn-cs"/>
              </a:defRPr>
            </a:lvl2pPr>
            <a:lvl3pPr marL="285750" indent="-285750" algn="l" defTabSz="914400" rtl="0" eaLnBrk="1" latinLnBrk="0" hangingPunct="1">
              <a:lnSpc>
                <a:spcPct val="150000"/>
              </a:lnSpc>
              <a:spcBef>
                <a:spcPts val="600"/>
              </a:spcBef>
              <a:buFontTx/>
              <a:buBlip>
                <a:blip r:embed="rId2"/>
              </a:buBlip>
              <a:defRPr sz="2400" i="1" kern="1200">
                <a:solidFill>
                  <a:schemeClr val="accent4"/>
                </a:solidFill>
                <a:latin typeface="+mn-lt"/>
                <a:ea typeface="+mn-ea"/>
                <a:cs typeface="+mn-cs"/>
              </a:defRPr>
            </a:lvl3pPr>
            <a:lvl4pPr marL="285750" indent="-285750" algn="l" defTabSz="914400" rtl="0" eaLnBrk="1" latinLnBrk="0" hangingPunct="1">
              <a:lnSpc>
                <a:spcPct val="150000"/>
              </a:lnSpc>
              <a:spcBef>
                <a:spcPts val="600"/>
              </a:spcBef>
              <a:buFontTx/>
              <a:buBlip>
                <a:blip r:embed="rId2"/>
              </a:buBlip>
              <a:defRPr sz="2400" kern="1200">
                <a:solidFill>
                  <a:schemeClr val="accent4"/>
                </a:solidFill>
                <a:latin typeface="+mn-lt"/>
                <a:ea typeface="+mn-ea"/>
                <a:cs typeface="+mn-cs"/>
              </a:defRPr>
            </a:lvl4pPr>
            <a:lvl5pPr marL="285750" indent="-285750" algn="l" defTabSz="914400" rtl="0" eaLnBrk="1" latinLnBrk="0" hangingPunct="1">
              <a:lnSpc>
                <a:spcPct val="150000"/>
              </a:lnSpc>
              <a:spcBef>
                <a:spcPts val="600"/>
              </a:spcBef>
              <a:buFontTx/>
              <a:buBlip>
                <a:blip r:embed="rId2"/>
              </a:buBlip>
              <a:defRPr sz="2400" kern="1200">
                <a:solidFill>
                  <a:schemeClr val="accent4"/>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en-GB" sz="1900" dirty="0">
                <a:solidFill>
                  <a:schemeClr val="bg2"/>
                </a:solidFill>
              </a:rPr>
              <a:t>Physical</a:t>
            </a:r>
          </a:p>
        </p:txBody>
      </p:sp>
      <p:sp>
        <p:nvSpPr>
          <p:cNvPr id="13" name="Content Placeholder 3">
            <a:extLst>
              <a:ext uri="{FF2B5EF4-FFF2-40B4-BE49-F238E27FC236}">
                <a16:creationId xmlns:a16="http://schemas.microsoft.com/office/drawing/2014/main" id="{2F7DA086-7A61-4EBA-A39A-629F652F582E}"/>
              </a:ext>
            </a:extLst>
          </p:cNvPr>
          <p:cNvSpPr txBox="1">
            <a:spLocks/>
          </p:cNvSpPr>
          <p:nvPr/>
        </p:nvSpPr>
        <p:spPr>
          <a:xfrm>
            <a:off x="6214183" y="4490999"/>
            <a:ext cx="1520113" cy="1127262"/>
          </a:xfrm>
          <a:prstGeom prst="rect">
            <a:avLst/>
          </a:prstGeom>
        </p:spPr>
        <p:txBody>
          <a:bodyPr vert="horz" lIns="91440" tIns="45720" rIns="91440" bIns="45720" rtlCol="0">
            <a:normAutofit/>
          </a:bodyPr>
          <a:lstStyle>
            <a:lvl1pPr marL="285750" indent="-285750" algn="l" defTabSz="914400" rtl="0" eaLnBrk="1" latinLnBrk="0" hangingPunct="1">
              <a:lnSpc>
                <a:spcPct val="150000"/>
              </a:lnSpc>
              <a:spcBef>
                <a:spcPts val="1300"/>
              </a:spcBef>
              <a:buFontTx/>
              <a:buBlip>
                <a:blip r:embed="rId2"/>
              </a:buBlip>
              <a:defRPr sz="2400" kern="1200">
                <a:solidFill>
                  <a:schemeClr val="accent4"/>
                </a:solidFill>
                <a:latin typeface="+mn-lt"/>
                <a:ea typeface="+mn-ea"/>
                <a:cs typeface="+mn-cs"/>
              </a:defRPr>
            </a:lvl1pPr>
            <a:lvl2pPr marL="290322" indent="-285750" algn="l" defTabSz="914400" rtl="0" eaLnBrk="1" latinLnBrk="0" hangingPunct="1">
              <a:lnSpc>
                <a:spcPct val="150000"/>
              </a:lnSpc>
              <a:spcBef>
                <a:spcPts val="600"/>
              </a:spcBef>
              <a:buFontTx/>
              <a:buBlip>
                <a:blip r:embed="rId2"/>
              </a:buBlip>
              <a:defRPr sz="2400" kern="1200">
                <a:solidFill>
                  <a:schemeClr val="accent4"/>
                </a:solidFill>
                <a:latin typeface="+mn-lt"/>
                <a:ea typeface="+mn-ea"/>
                <a:cs typeface="+mn-cs"/>
              </a:defRPr>
            </a:lvl2pPr>
            <a:lvl3pPr marL="285750" indent="-285750" algn="l" defTabSz="914400" rtl="0" eaLnBrk="1" latinLnBrk="0" hangingPunct="1">
              <a:lnSpc>
                <a:spcPct val="150000"/>
              </a:lnSpc>
              <a:spcBef>
                <a:spcPts val="600"/>
              </a:spcBef>
              <a:buFontTx/>
              <a:buBlip>
                <a:blip r:embed="rId2"/>
              </a:buBlip>
              <a:defRPr sz="2400" i="1" kern="1200">
                <a:solidFill>
                  <a:schemeClr val="accent4"/>
                </a:solidFill>
                <a:latin typeface="+mn-lt"/>
                <a:ea typeface="+mn-ea"/>
                <a:cs typeface="+mn-cs"/>
              </a:defRPr>
            </a:lvl3pPr>
            <a:lvl4pPr marL="285750" indent="-285750" algn="l" defTabSz="914400" rtl="0" eaLnBrk="1" latinLnBrk="0" hangingPunct="1">
              <a:lnSpc>
                <a:spcPct val="150000"/>
              </a:lnSpc>
              <a:spcBef>
                <a:spcPts val="600"/>
              </a:spcBef>
              <a:buFontTx/>
              <a:buBlip>
                <a:blip r:embed="rId2"/>
              </a:buBlip>
              <a:defRPr sz="2400" kern="1200">
                <a:solidFill>
                  <a:schemeClr val="accent4"/>
                </a:solidFill>
                <a:latin typeface="+mn-lt"/>
                <a:ea typeface="+mn-ea"/>
                <a:cs typeface="+mn-cs"/>
              </a:defRPr>
            </a:lvl4pPr>
            <a:lvl5pPr marL="285750" indent="-285750" algn="l" defTabSz="914400" rtl="0" eaLnBrk="1" latinLnBrk="0" hangingPunct="1">
              <a:lnSpc>
                <a:spcPct val="150000"/>
              </a:lnSpc>
              <a:spcBef>
                <a:spcPts val="600"/>
              </a:spcBef>
              <a:buFontTx/>
              <a:buBlip>
                <a:blip r:embed="rId2"/>
              </a:buBlip>
              <a:defRPr sz="2400" kern="1200">
                <a:solidFill>
                  <a:schemeClr val="accent4"/>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en-GB" sz="1900" dirty="0">
                <a:solidFill>
                  <a:schemeClr val="bg2"/>
                </a:solidFill>
              </a:rPr>
              <a:t>Data Link</a:t>
            </a:r>
          </a:p>
          <a:p>
            <a:endParaRPr lang="en-GB" sz="1900" dirty="0">
              <a:solidFill>
                <a:schemeClr val="bg2"/>
              </a:solidFill>
            </a:endParaRPr>
          </a:p>
        </p:txBody>
      </p:sp>
    </p:spTree>
    <p:extLst>
      <p:ext uri="{BB962C8B-B14F-4D97-AF65-F5344CB8AC3E}">
        <p14:creationId xmlns:p14="http://schemas.microsoft.com/office/powerpoint/2010/main" val="351038748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par>
                                <p:cTn id="8" presetID="10" presetClass="exit" presetSubtype="0" fill="hold" nodeType="withEffect">
                                  <p:stCondLst>
                                    <p:cond delay="0"/>
                                  </p:stCondLst>
                                  <p:childTnLst>
                                    <p:animEffect transition="out" filter="fade">
                                      <p:cBhvr>
                                        <p:cTn id="9" dur="500"/>
                                        <p:tgtEl>
                                          <p:spTgt spid="4">
                                            <p:txEl>
                                              <p:pRg st="1" end="1"/>
                                            </p:txEl>
                                          </p:spTgt>
                                        </p:tgtEl>
                                      </p:cBhvr>
                                    </p:animEffect>
                                    <p:set>
                                      <p:cBhvr>
                                        <p:cTn id="10" dur="1" fill="hold">
                                          <p:stCondLst>
                                            <p:cond delay="499"/>
                                          </p:stCondLst>
                                        </p:cTn>
                                        <p:tgtEl>
                                          <p:spTgt spid="4">
                                            <p:txEl>
                                              <p:pRg st="1" end="1"/>
                                            </p:txEl>
                                          </p:spTgt>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4">
                                            <p:txEl>
                                              <p:pRg st="2" end="2"/>
                                            </p:txEl>
                                          </p:spTgt>
                                        </p:tgtEl>
                                      </p:cBhvr>
                                    </p:animEffect>
                                    <p:set>
                                      <p:cBhvr>
                                        <p:cTn id="13" dur="1" fill="hold">
                                          <p:stCondLst>
                                            <p:cond delay="499"/>
                                          </p:stCondLst>
                                        </p:cTn>
                                        <p:tgtEl>
                                          <p:spTgt spid="4">
                                            <p:txEl>
                                              <p:pRg st="2" end="2"/>
                                            </p:txEl>
                                          </p:spTgt>
                                        </p:tgtEl>
                                        <p:attrNameLst>
                                          <p:attrName>style.visibility</p:attrName>
                                        </p:attrNameLst>
                                      </p:cBhvr>
                                      <p:to>
                                        <p:strVal val="hidden"/>
                                      </p:to>
                                    </p:set>
                                  </p:childTnLst>
                                </p:cTn>
                              </p:par>
                              <p:par>
                                <p:cTn id="14" presetID="10" presetClass="entr" presetSubtype="0" fill="hold" grpId="1"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xit" presetSubtype="0" fill="hold" nodeType="withEffect">
                                  <p:stCondLst>
                                    <p:cond delay="0"/>
                                  </p:stCondLst>
                                  <p:childTnLst>
                                    <p:animEffect transition="out" filter="fade">
                                      <p:cBhvr>
                                        <p:cTn id="21" dur="500"/>
                                        <p:tgtEl>
                                          <p:spTgt spid="9">
                                            <p:txEl>
                                              <p:pRg st="0" end="0"/>
                                            </p:txEl>
                                          </p:spTgt>
                                        </p:tgtEl>
                                      </p:cBhvr>
                                    </p:animEffect>
                                    <p:set>
                                      <p:cBhvr>
                                        <p:cTn id="22" dur="1" fill="hold">
                                          <p:stCondLst>
                                            <p:cond delay="499"/>
                                          </p:stCondLst>
                                        </p:cTn>
                                        <p:tgtEl>
                                          <p:spTgt spid="9">
                                            <p:txEl>
                                              <p:pRg st="0" end="0"/>
                                            </p:txEl>
                                          </p:spTgt>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13"/>
                                        </p:tgtEl>
                                      </p:cBhvr>
                                    </p:animEffect>
                                    <p:set>
                                      <p:cBhvr>
                                        <p:cTn id="25" dur="1" fill="hold">
                                          <p:stCondLst>
                                            <p:cond delay="499"/>
                                          </p:stCondLst>
                                        </p:cTn>
                                        <p:tgtEl>
                                          <p:spTgt spid="13"/>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12"/>
                                        </p:tgtEl>
                                      </p:cBhvr>
                                    </p:animEffect>
                                    <p:set>
                                      <p:cBhvr>
                                        <p:cTn id="28" dur="1" fill="hold">
                                          <p:stCondLst>
                                            <p:cond delay="499"/>
                                          </p:stCondLst>
                                        </p:cTn>
                                        <p:tgtEl>
                                          <p:spTgt spid="12"/>
                                        </p:tgtEl>
                                        <p:attrNameLst>
                                          <p:attrName>style.visibility</p:attrName>
                                        </p:attrNameLst>
                                      </p:cBhvr>
                                      <p:to>
                                        <p:strVal val="hidden"/>
                                      </p:to>
                                    </p:set>
                                  </p:childTnLst>
                                </p:cTn>
                              </p:par>
                            </p:childTnLst>
                          </p:cTn>
                        </p:par>
                        <p:par>
                          <p:cTn id="29" fill="hold">
                            <p:stCondLst>
                              <p:cond delay="500"/>
                            </p:stCondLst>
                            <p:childTnLst>
                              <p:par>
                                <p:cTn id="30" presetID="64" presetClass="path" presetSubtype="0" accel="50000" decel="50000" fill="hold" grpId="0" nodeType="afterEffect">
                                  <p:stCondLst>
                                    <p:cond delay="0"/>
                                  </p:stCondLst>
                                  <p:childTnLst>
                                    <p:animMotion origin="layout" path="M -2.08333E-6 -1.85185E-6 L -0.00013 -0.17685 " pathEditMode="relative" rAng="0" ptsTypes="AA">
                                      <p:cBhvr>
                                        <p:cTn id="31" dur="1000" fill="hold"/>
                                        <p:tgtEl>
                                          <p:spTgt spid="11"/>
                                        </p:tgtEl>
                                        <p:attrNameLst>
                                          <p:attrName>ppt_x</p:attrName>
                                          <p:attrName>ppt_y</p:attrName>
                                        </p:attrNameLst>
                                      </p:cBhvr>
                                      <p:rCtr x="-13" y="-8843"/>
                                    </p:animMotion>
                                  </p:childTnLst>
                                </p:cTn>
                              </p:par>
                              <p:par>
                                <p:cTn id="32" presetID="64" presetClass="path" presetSubtype="0" accel="50000" decel="50000" fill="hold" grpId="0" nodeType="withEffect">
                                  <p:stCondLst>
                                    <p:cond delay="0"/>
                                  </p:stCondLst>
                                  <p:childTnLst>
                                    <p:animMotion origin="layout" path="M -2.29167E-6 3.7037E-6 L -2.29167E-6 -0.175 " pathEditMode="relative" rAng="0" ptsTypes="AA">
                                      <p:cBhvr>
                                        <p:cTn id="33" dur="1000" fill="hold"/>
                                        <p:tgtEl>
                                          <p:spTgt spid="8"/>
                                        </p:tgtEl>
                                        <p:attrNameLst>
                                          <p:attrName>ppt_x</p:attrName>
                                          <p:attrName>ppt_y</p:attrName>
                                        </p:attrNameLst>
                                      </p:cBhvr>
                                      <p:rCtr x="0" y="-8750"/>
                                    </p:animMotion>
                                  </p:childTnLst>
                                </p:cTn>
                              </p:par>
                              <p:par>
                                <p:cTn id="34" presetID="64" presetClass="path" presetSubtype="0" accel="50000" decel="50000" fill="hold" grpId="1" nodeType="withEffect">
                                  <p:stCondLst>
                                    <p:cond delay="0"/>
                                  </p:stCondLst>
                                  <p:childTnLst>
                                    <p:animMotion origin="layout" path="M 4.79167E-6 4.81481E-6 L 0.00026 -0.17616 " pathEditMode="relative" rAng="0" ptsTypes="AA">
                                      <p:cBhvr>
                                        <p:cTn id="35" dur="1000" fill="hold"/>
                                        <p:tgtEl>
                                          <p:spTgt spid="10"/>
                                        </p:tgtEl>
                                        <p:attrNameLst>
                                          <p:attrName>ppt_x</p:attrName>
                                          <p:attrName>ppt_y</p:attrName>
                                        </p:attrNameLst>
                                      </p:cBhvr>
                                      <p:rCtr x="13" y="-881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0" grpId="1"/>
      <p:bldP spid="11" grpId="0"/>
      <p:bldP spid="11" grpId="1"/>
      <p:bldP spid="12"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4C5EDFE-5EE7-4743-9CC4-52F180E4B10C}"/>
              </a:ext>
            </a:extLst>
          </p:cNvPr>
          <p:cNvSpPr>
            <a:spLocks noGrp="1"/>
          </p:cNvSpPr>
          <p:nvPr>
            <p:ph idx="1"/>
          </p:nvPr>
        </p:nvSpPr>
        <p:spPr>
          <a:xfrm>
            <a:off x="401216" y="1483568"/>
            <a:ext cx="5617030" cy="1434806"/>
          </a:xfrm>
        </p:spPr>
        <p:txBody>
          <a:bodyPr/>
          <a:lstStyle/>
          <a:p>
            <a:r>
              <a:rPr lang="en-GB" dirty="0"/>
              <a:t>OSI Network Model</a:t>
            </a:r>
          </a:p>
          <a:p>
            <a:r>
              <a:rPr lang="en-GB" dirty="0"/>
              <a:t>TCP / IP network stack</a:t>
            </a:r>
          </a:p>
        </p:txBody>
      </p:sp>
      <p:sp>
        <p:nvSpPr>
          <p:cNvPr id="3" name="Title 2">
            <a:extLst>
              <a:ext uri="{FF2B5EF4-FFF2-40B4-BE49-F238E27FC236}">
                <a16:creationId xmlns:a16="http://schemas.microsoft.com/office/drawing/2014/main" id="{6A45536D-05E6-44CD-A6C4-2028E2CAA346}"/>
              </a:ext>
            </a:extLst>
          </p:cNvPr>
          <p:cNvSpPr>
            <a:spLocks noGrp="1"/>
          </p:cNvSpPr>
          <p:nvPr>
            <p:ph type="title"/>
          </p:nvPr>
        </p:nvSpPr>
        <p:spPr/>
        <p:txBody>
          <a:bodyPr>
            <a:normAutofit fontScale="90000"/>
          </a:bodyPr>
          <a:lstStyle/>
          <a:p>
            <a:r>
              <a:rPr lang="en-GB" dirty="0"/>
              <a:t>Networking Concepts</a:t>
            </a:r>
          </a:p>
        </p:txBody>
      </p:sp>
      <p:sp>
        <p:nvSpPr>
          <p:cNvPr id="4" name="Content Placeholder 3">
            <a:extLst>
              <a:ext uri="{FF2B5EF4-FFF2-40B4-BE49-F238E27FC236}">
                <a16:creationId xmlns:a16="http://schemas.microsoft.com/office/drawing/2014/main" id="{9F80887B-A8B1-44DA-B317-D0E61670807B}"/>
              </a:ext>
            </a:extLst>
          </p:cNvPr>
          <p:cNvSpPr>
            <a:spLocks noGrp="1"/>
          </p:cNvSpPr>
          <p:nvPr>
            <p:ph idx="10"/>
          </p:nvPr>
        </p:nvSpPr>
        <p:spPr/>
        <p:txBody>
          <a:bodyPr>
            <a:normAutofit/>
          </a:bodyPr>
          <a:lstStyle/>
          <a:p>
            <a:r>
              <a:rPr lang="en-GB" sz="1900" dirty="0"/>
              <a:t>Application</a:t>
            </a:r>
          </a:p>
          <a:p>
            <a:r>
              <a:rPr lang="en-GB" sz="1900" dirty="0"/>
              <a:t>Transport</a:t>
            </a:r>
          </a:p>
          <a:p>
            <a:r>
              <a:rPr lang="en-GB" sz="1900" dirty="0"/>
              <a:t>Internet</a:t>
            </a:r>
          </a:p>
          <a:p>
            <a:r>
              <a:rPr lang="en-GB" sz="1900" dirty="0"/>
              <a:t>Link</a:t>
            </a:r>
          </a:p>
        </p:txBody>
      </p:sp>
      <p:sp>
        <p:nvSpPr>
          <p:cNvPr id="5" name="Picture Placeholder 4">
            <a:extLst>
              <a:ext uri="{FF2B5EF4-FFF2-40B4-BE49-F238E27FC236}">
                <a16:creationId xmlns:a16="http://schemas.microsoft.com/office/drawing/2014/main" id="{AC7CB7C1-77C5-4FE2-BCA5-1C0E41BB9ECD}"/>
              </a:ext>
            </a:extLst>
          </p:cNvPr>
          <p:cNvSpPr>
            <a:spLocks noGrp="1"/>
          </p:cNvSpPr>
          <p:nvPr>
            <p:ph type="pic" sz="quarter" idx="29"/>
          </p:nvPr>
        </p:nvSpPr>
        <p:spPr/>
      </p:sp>
      <p:sp>
        <p:nvSpPr>
          <p:cNvPr id="8" name="Rectangle 7">
            <a:extLst>
              <a:ext uri="{FF2B5EF4-FFF2-40B4-BE49-F238E27FC236}">
                <a16:creationId xmlns:a16="http://schemas.microsoft.com/office/drawing/2014/main" id="{06230AAB-7954-4AAE-881D-5D33B8A48919}"/>
              </a:ext>
            </a:extLst>
          </p:cNvPr>
          <p:cNvSpPr/>
          <p:nvPr/>
        </p:nvSpPr>
        <p:spPr>
          <a:xfrm>
            <a:off x="401216" y="2918373"/>
            <a:ext cx="4134978" cy="586827"/>
          </a:xfrm>
          <a:prstGeom prst="rect">
            <a:avLst/>
          </a:prstGeom>
        </p:spPr>
        <p:txBody>
          <a:bodyPr wrap="none">
            <a:spAutoFit/>
          </a:bodyPr>
          <a:lstStyle/>
          <a:p>
            <a:pPr marL="285750" lvl="0" indent="-285750" defTabSz="914400">
              <a:lnSpc>
                <a:spcPct val="150000"/>
              </a:lnSpc>
              <a:spcBef>
                <a:spcPts val="1300"/>
              </a:spcBef>
              <a:buBlip>
                <a:blip r:embed="rId3"/>
              </a:buBlip>
            </a:pPr>
            <a:r>
              <a:rPr lang="en-GB" sz="2400" dirty="0">
                <a:solidFill>
                  <a:schemeClr val="bg2"/>
                </a:solidFill>
              </a:rPr>
              <a:t>Software Defined Networking</a:t>
            </a:r>
          </a:p>
        </p:txBody>
      </p:sp>
      <p:sp>
        <p:nvSpPr>
          <p:cNvPr id="9" name="Content Placeholder 3">
            <a:extLst>
              <a:ext uri="{FF2B5EF4-FFF2-40B4-BE49-F238E27FC236}">
                <a16:creationId xmlns:a16="http://schemas.microsoft.com/office/drawing/2014/main" id="{98066EC7-12DE-410A-95B1-D79307236389}"/>
              </a:ext>
            </a:extLst>
          </p:cNvPr>
          <p:cNvSpPr txBox="1">
            <a:spLocks/>
          </p:cNvSpPr>
          <p:nvPr/>
        </p:nvSpPr>
        <p:spPr>
          <a:xfrm>
            <a:off x="6214186" y="1483565"/>
            <a:ext cx="5617030" cy="4236097"/>
          </a:xfrm>
          <a:prstGeom prst="rect">
            <a:avLst/>
          </a:prstGeom>
        </p:spPr>
        <p:txBody>
          <a:bodyPr vert="horz" lIns="91440" tIns="45720" rIns="91440" bIns="45720" rtlCol="0">
            <a:normAutofit/>
          </a:bodyPr>
          <a:lstStyle>
            <a:lvl1pPr marL="285750" indent="-285750" algn="l" defTabSz="914400" rtl="0" eaLnBrk="1" latinLnBrk="0" hangingPunct="1">
              <a:lnSpc>
                <a:spcPct val="150000"/>
              </a:lnSpc>
              <a:spcBef>
                <a:spcPts val="1300"/>
              </a:spcBef>
              <a:buFontTx/>
              <a:buBlip>
                <a:blip r:embed="rId3"/>
              </a:buBlip>
              <a:defRPr sz="2400" kern="1200">
                <a:solidFill>
                  <a:schemeClr val="accent4"/>
                </a:solidFill>
                <a:latin typeface="+mn-lt"/>
                <a:ea typeface="+mn-ea"/>
                <a:cs typeface="+mn-cs"/>
              </a:defRPr>
            </a:lvl1pPr>
            <a:lvl2pPr marL="290322" indent="-285750" algn="l" defTabSz="914400" rtl="0" eaLnBrk="1" latinLnBrk="0" hangingPunct="1">
              <a:lnSpc>
                <a:spcPct val="150000"/>
              </a:lnSpc>
              <a:spcBef>
                <a:spcPts val="600"/>
              </a:spcBef>
              <a:buFontTx/>
              <a:buBlip>
                <a:blip r:embed="rId3"/>
              </a:buBlip>
              <a:defRPr sz="2400" kern="1200">
                <a:solidFill>
                  <a:schemeClr val="accent4"/>
                </a:solidFill>
                <a:latin typeface="+mn-lt"/>
                <a:ea typeface="+mn-ea"/>
                <a:cs typeface="+mn-cs"/>
              </a:defRPr>
            </a:lvl2pPr>
            <a:lvl3pPr marL="285750" indent="-285750" algn="l" defTabSz="914400" rtl="0" eaLnBrk="1" latinLnBrk="0" hangingPunct="1">
              <a:lnSpc>
                <a:spcPct val="150000"/>
              </a:lnSpc>
              <a:spcBef>
                <a:spcPts val="600"/>
              </a:spcBef>
              <a:buFontTx/>
              <a:buBlip>
                <a:blip r:embed="rId3"/>
              </a:buBlip>
              <a:defRPr sz="2400" i="1" kern="1200">
                <a:solidFill>
                  <a:schemeClr val="accent4"/>
                </a:solidFill>
                <a:latin typeface="+mn-lt"/>
                <a:ea typeface="+mn-ea"/>
                <a:cs typeface="+mn-cs"/>
              </a:defRPr>
            </a:lvl3pPr>
            <a:lvl4pPr marL="285750" indent="-285750" algn="l" defTabSz="914400" rtl="0" eaLnBrk="1" latinLnBrk="0" hangingPunct="1">
              <a:lnSpc>
                <a:spcPct val="150000"/>
              </a:lnSpc>
              <a:spcBef>
                <a:spcPts val="600"/>
              </a:spcBef>
              <a:buFontTx/>
              <a:buBlip>
                <a:blip r:embed="rId3"/>
              </a:buBlip>
              <a:defRPr sz="2400" kern="1200">
                <a:solidFill>
                  <a:schemeClr val="accent4"/>
                </a:solidFill>
                <a:latin typeface="+mn-lt"/>
                <a:ea typeface="+mn-ea"/>
                <a:cs typeface="+mn-cs"/>
              </a:defRPr>
            </a:lvl4pPr>
            <a:lvl5pPr marL="285750" indent="-285750" algn="l" defTabSz="914400" rtl="0" eaLnBrk="1" latinLnBrk="0" hangingPunct="1">
              <a:lnSpc>
                <a:spcPct val="150000"/>
              </a:lnSpc>
              <a:spcBef>
                <a:spcPts val="600"/>
              </a:spcBef>
              <a:buFontTx/>
              <a:buBlip>
                <a:blip r:embed="rId3"/>
              </a:buBlip>
              <a:defRPr sz="2400" kern="1200">
                <a:solidFill>
                  <a:schemeClr val="accent4"/>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en-GB" sz="1900" dirty="0">
                <a:solidFill>
                  <a:schemeClr val="bg2"/>
                </a:solidFill>
              </a:rPr>
              <a:t>Control plane</a:t>
            </a:r>
          </a:p>
          <a:p>
            <a:r>
              <a:rPr lang="en-GB" sz="1900" dirty="0">
                <a:solidFill>
                  <a:schemeClr val="bg2"/>
                </a:solidFill>
              </a:rPr>
              <a:t>Data plane</a:t>
            </a:r>
          </a:p>
          <a:p>
            <a:r>
              <a:rPr lang="en-GB" sz="1900" dirty="0">
                <a:solidFill>
                  <a:schemeClr val="bg2"/>
                </a:solidFill>
              </a:rPr>
              <a:t>P4</a:t>
            </a:r>
          </a:p>
          <a:p>
            <a:r>
              <a:rPr lang="en-GB" sz="1900" dirty="0">
                <a:solidFill>
                  <a:schemeClr val="bg2"/>
                </a:solidFill>
              </a:rPr>
              <a:t>OpenFlow (part of </a:t>
            </a:r>
            <a:r>
              <a:rPr lang="en-GB" sz="1900" dirty="0" err="1">
                <a:solidFill>
                  <a:schemeClr val="bg2"/>
                </a:solidFill>
              </a:rPr>
              <a:t>Mininet</a:t>
            </a:r>
            <a:r>
              <a:rPr lang="en-GB" sz="1900" dirty="0">
                <a:solidFill>
                  <a:schemeClr val="bg2"/>
                </a:solidFill>
              </a:rPr>
              <a:t>)</a:t>
            </a:r>
          </a:p>
          <a:p>
            <a:endParaRPr lang="en-GB" sz="1900" dirty="0">
              <a:solidFill>
                <a:schemeClr val="bg2"/>
              </a:solidFill>
            </a:endParaRPr>
          </a:p>
        </p:txBody>
      </p:sp>
    </p:spTree>
    <p:extLst>
      <p:ext uri="{BB962C8B-B14F-4D97-AF65-F5344CB8AC3E}">
        <p14:creationId xmlns:p14="http://schemas.microsoft.com/office/powerpoint/2010/main" val="216479411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0"/>
                                  </p:stCondLst>
                                  <p:childTnLst>
                                    <p:animEffect transition="out" filter="fade">
                                      <p:cBhvr>
                                        <p:cTn id="6" dur="500"/>
                                        <p:tgtEl>
                                          <p:spTgt spid="4">
                                            <p:txEl>
                                              <p:pRg st="0" end="0"/>
                                            </p:txEl>
                                          </p:spTgt>
                                        </p:tgtEl>
                                      </p:cBhvr>
                                    </p:animEffect>
                                    <p:set>
                                      <p:cBhvr>
                                        <p:cTn id="7" dur="1" fill="hold">
                                          <p:stCondLst>
                                            <p:cond delay="499"/>
                                          </p:stCondLst>
                                        </p:cTn>
                                        <p:tgtEl>
                                          <p:spTgt spid="4">
                                            <p:txEl>
                                              <p:pRg st="0" end="0"/>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4">
                                            <p:txEl>
                                              <p:pRg st="1" end="1"/>
                                            </p:txEl>
                                          </p:spTgt>
                                        </p:tgtEl>
                                      </p:cBhvr>
                                    </p:animEffect>
                                    <p:set>
                                      <p:cBhvr>
                                        <p:cTn id="10" dur="1" fill="hold">
                                          <p:stCondLst>
                                            <p:cond delay="499"/>
                                          </p:stCondLst>
                                        </p:cTn>
                                        <p:tgtEl>
                                          <p:spTgt spid="4">
                                            <p:txEl>
                                              <p:pRg st="1" end="1"/>
                                            </p:txEl>
                                          </p:spTgt>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4">
                                            <p:txEl>
                                              <p:pRg st="2" end="2"/>
                                            </p:txEl>
                                          </p:spTgt>
                                        </p:tgtEl>
                                      </p:cBhvr>
                                    </p:animEffect>
                                    <p:set>
                                      <p:cBhvr>
                                        <p:cTn id="13" dur="1" fill="hold">
                                          <p:stCondLst>
                                            <p:cond delay="499"/>
                                          </p:stCondLst>
                                        </p:cTn>
                                        <p:tgtEl>
                                          <p:spTgt spid="4">
                                            <p:txEl>
                                              <p:pRg st="2" end="2"/>
                                            </p:txEl>
                                          </p:spTgt>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4">
                                            <p:txEl>
                                              <p:pRg st="3" end="3"/>
                                            </p:txEl>
                                          </p:spTgt>
                                        </p:tgtEl>
                                      </p:cBhvr>
                                    </p:animEffect>
                                    <p:set>
                                      <p:cBhvr>
                                        <p:cTn id="16" dur="1" fill="hold">
                                          <p:stCondLst>
                                            <p:cond delay="499"/>
                                          </p:stCondLst>
                                        </p:cTn>
                                        <p:tgtEl>
                                          <p:spTgt spid="4">
                                            <p:txEl>
                                              <p:pRg st="3" end="3"/>
                                            </p:txEl>
                                          </p:spTgt>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2">
                                            <p:txEl>
                                              <p:pRg st="0" end="0"/>
                                            </p:txEl>
                                          </p:spTgt>
                                        </p:tgtEl>
                                      </p:cBhvr>
                                    </p:animEffect>
                                    <p:set>
                                      <p:cBhvr>
                                        <p:cTn id="19" dur="1" fill="hold">
                                          <p:stCondLst>
                                            <p:cond delay="499"/>
                                          </p:stCondLst>
                                        </p:cTn>
                                        <p:tgtEl>
                                          <p:spTgt spid="2">
                                            <p:txEl>
                                              <p:pRg st="0" end="0"/>
                                            </p:txEl>
                                          </p:spTgt>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2">
                                            <p:txEl>
                                              <p:pRg st="1" end="1"/>
                                            </p:txEl>
                                          </p:spTgt>
                                        </p:tgtEl>
                                      </p:cBhvr>
                                    </p:animEffect>
                                    <p:set>
                                      <p:cBhvr>
                                        <p:cTn id="22" dur="1" fill="hold">
                                          <p:stCondLst>
                                            <p:cond delay="499"/>
                                          </p:stCondLst>
                                        </p:cTn>
                                        <p:tgtEl>
                                          <p:spTgt spid="2">
                                            <p:txEl>
                                              <p:pRg st="1" end="1"/>
                                            </p:txEl>
                                          </p:spTgt>
                                        </p:tgtEl>
                                        <p:attrNameLst>
                                          <p:attrName>style.visibility</p:attrName>
                                        </p:attrNameLst>
                                      </p:cBhvr>
                                      <p:to>
                                        <p:strVal val="hidden"/>
                                      </p:to>
                                    </p:set>
                                  </p:childTnLst>
                                </p:cTn>
                              </p:par>
                            </p:childTnLst>
                          </p:cTn>
                        </p:par>
                        <p:par>
                          <p:cTn id="23" fill="hold">
                            <p:stCondLst>
                              <p:cond delay="500"/>
                            </p:stCondLst>
                            <p:childTnLst>
                              <p:par>
                                <p:cTn id="24" presetID="64" presetClass="path" presetSubtype="0" accel="40000" decel="40000" fill="hold" grpId="0" nodeType="afterEffect">
                                  <p:stCondLst>
                                    <p:cond delay="0"/>
                                  </p:stCondLst>
                                  <p:childTnLst>
                                    <p:animMotion origin="layout" path="M -3.95833E-6 2.96296E-6 L -3.95833E-6 -0.20857 " pathEditMode="relative" rAng="0" ptsTypes="AA">
                                      <p:cBhvr>
                                        <p:cTn id="25" dur="1000" fill="hold"/>
                                        <p:tgtEl>
                                          <p:spTgt spid="8"/>
                                        </p:tgtEl>
                                        <p:attrNameLst>
                                          <p:attrName>ppt_x</p:attrName>
                                          <p:attrName>ppt_y</p:attrName>
                                        </p:attrNameLst>
                                      </p:cBhvr>
                                      <p:rCtr x="0" y="-10440"/>
                                    </p:animMotion>
                                  </p:childTnLst>
                                </p:cTn>
                              </p:par>
                            </p:childTnLst>
                          </p:cTn>
                        </p:par>
                        <p:par>
                          <p:cTn id="26" fill="hold">
                            <p:stCondLst>
                              <p:cond delay="1500"/>
                            </p:stCondLst>
                            <p:childTnLst>
                              <p:par>
                                <p:cTn id="27" presetID="10" presetClass="entr" presetSubtype="0" fill="hold" nodeType="after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animEffect transition="in" filter="fade">
                                      <p:cBhvr>
                                        <p:cTn id="29" dur="500"/>
                                        <p:tgtEl>
                                          <p:spTgt spid="9">
                                            <p:txEl>
                                              <p:pRg st="0" end="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9">
                                            <p:txEl>
                                              <p:pRg st="1" end="1"/>
                                            </p:txEl>
                                          </p:spTgt>
                                        </p:tgtEl>
                                        <p:attrNameLst>
                                          <p:attrName>style.visibility</p:attrName>
                                        </p:attrNameLst>
                                      </p:cBhvr>
                                      <p:to>
                                        <p:strVal val="visible"/>
                                      </p:to>
                                    </p:set>
                                    <p:animEffect transition="in" filter="fade">
                                      <p:cBhvr>
                                        <p:cTn id="32" dur="500"/>
                                        <p:tgtEl>
                                          <p:spTgt spid="9">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xEl>
                                              <p:pRg st="2" end="2"/>
                                            </p:txEl>
                                          </p:spTgt>
                                        </p:tgtEl>
                                        <p:attrNameLst>
                                          <p:attrName>style.visibility</p:attrName>
                                        </p:attrNameLst>
                                      </p:cBhvr>
                                      <p:to>
                                        <p:strVal val="visible"/>
                                      </p:to>
                                    </p:set>
                                    <p:animEffect transition="in" filter="fade">
                                      <p:cBhvr>
                                        <p:cTn id="37" dur="500"/>
                                        <p:tgtEl>
                                          <p:spTgt spid="9">
                                            <p:txEl>
                                              <p:pRg st="2" end="2"/>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9">
                                            <p:txEl>
                                              <p:pRg st="3" end="3"/>
                                            </p:txEl>
                                          </p:spTgt>
                                        </p:tgtEl>
                                        <p:attrNameLst>
                                          <p:attrName>style.visibility</p:attrName>
                                        </p:attrNameLst>
                                      </p:cBhvr>
                                      <p:to>
                                        <p:strVal val="visible"/>
                                      </p:to>
                                    </p:set>
                                    <p:animEffect transition="in" filter="fade">
                                      <p:cBhvr>
                                        <p:cTn id="40"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E60B069-7578-4D04-87F2-79DB8B4EB8D2}"/>
              </a:ext>
            </a:extLst>
          </p:cNvPr>
          <p:cNvSpPr>
            <a:spLocks noGrp="1"/>
          </p:cNvSpPr>
          <p:nvPr>
            <p:ph idx="1"/>
          </p:nvPr>
        </p:nvSpPr>
        <p:spPr>
          <a:xfrm>
            <a:off x="401216" y="1483567"/>
            <a:ext cx="5617030" cy="4236097"/>
          </a:xfrm>
        </p:spPr>
        <p:txBody>
          <a:bodyPr/>
          <a:lstStyle/>
          <a:p>
            <a:r>
              <a:rPr lang="en-GB" dirty="0"/>
              <a:t>Cloud computing</a:t>
            </a:r>
          </a:p>
        </p:txBody>
      </p:sp>
      <p:sp>
        <p:nvSpPr>
          <p:cNvPr id="3" name="Title 2">
            <a:extLst>
              <a:ext uri="{FF2B5EF4-FFF2-40B4-BE49-F238E27FC236}">
                <a16:creationId xmlns:a16="http://schemas.microsoft.com/office/drawing/2014/main" id="{420BC91F-844A-402C-8454-635591A56948}"/>
              </a:ext>
            </a:extLst>
          </p:cNvPr>
          <p:cNvSpPr>
            <a:spLocks noGrp="1"/>
          </p:cNvSpPr>
          <p:nvPr>
            <p:ph type="title"/>
          </p:nvPr>
        </p:nvSpPr>
        <p:spPr/>
        <p:txBody>
          <a:bodyPr>
            <a:normAutofit fontScale="90000"/>
          </a:bodyPr>
          <a:lstStyle/>
          <a:p>
            <a:r>
              <a:rPr lang="en-GB" dirty="0"/>
              <a:t>Why Smart FPGA Switches?</a:t>
            </a:r>
          </a:p>
        </p:txBody>
      </p:sp>
      <p:sp>
        <p:nvSpPr>
          <p:cNvPr id="4" name="Content Placeholder 3">
            <a:extLst>
              <a:ext uri="{FF2B5EF4-FFF2-40B4-BE49-F238E27FC236}">
                <a16:creationId xmlns:a16="http://schemas.microsoft.com/office/drawing/2014/main" id="{1878B46F-67E3-4A8A-BAA8-4AB796F3AF37}"/>
              </a:ext>
            </a:extLst>
          </p:cNvPr>
          <p:cNvSpPr>
            <a:spLocks noGrp="1"/>
          </p:cNvSpPr>
          <p:nvPr>
            <p:ph idx="10"/>
          </p:nvPr>
        </p:nvSpPr>
        <p:spPr>
          <a:xfrm>
            <a:off x="6214186" y="1483566"/>
            <a:ext cx="5617030" cy="4236097"/>
          </a:xfrm>
        </p:spPr>
        <p:txBody>
          <a:bodyPr/>
          <a:lstStyle/>
          <a:p>
            <a:r>
              <a:rPr lang="en-GB" dirty="0"/>
              <a:t>High latencies</a:t>
            </a:r>
          </a:p>
          <a:p>
            <a:r>
              <a:rPr lang="en-GB" dirty="0"/>
              <a:t>Large data centres</a:t>
            </a:r>
          </a:p>
          <a:p>
            <a:r>
              <a:rPr lang="en-GB" dirty="0"/>
              <a:t>Amazon Web Services (AWS)</a:t>
            </a:r>
          </a:p>
          <a:p>
            <a:r>
              <a:rPr lang="en-GB" dirty="0"/>
              <a:t>Microsoft Azure</a:t>
            </a:r>
          </a:p>
          <a:p>
            <a:r>
              <a:rPr lang="en-GB" dirty="0"/>
              <a:t>Google Cloud Platform</a:t>
            </a:r>
          </a:p>
          <a:p>
            <a:r>
              <a:rPr lang="en-GB" dirty="0"/>
              <a:t>Apache Hadoop</a:t>
            </a:r>
          </a:p>
        </p:txBody>
      </p:sp>
      <p:sp>
        <p:nvSpPr>
          <p:cNvPr id="5" name="Picture Placeholder 4">
            <a:extLst>
              <a:ext uri="{FF2B5EF4-FFF2-40B4-BE49-F238E27FC236}">
                <a16:creationId xmlns:a16="http://schemas.microsoft.com/office/drawing/2014/main" id="{92674EE3-E4D4-4772-ADBA-1337D29E2E36}"/>
              </a:ext>
            </a:extLst>
          </p:cNvPr>
          <p:cNvSpPr>
            <a:spLocks noGrp="1"/>
          </p:cNvSpPr>
          <p:nvPr>
            <p:ph type="pic" sz="quarter" idx="29"/>
          </p:nvPr>
        </p:nvSpPr>
        <p:spPr/>
      </p:sp>
    </p:spTree>
    <p:extLst>
      <p:ext uri="{BB962C8B-B14F-4D97-AF65-F5344CB8AC3E}">
        <p14:creationId xmlns:p14="http://schemas.microsoft.com/office/powerpoint/2010/main" val="15079522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1000"/>
                                        <p:tgtEl>
                                          <p:spTgt spid="4">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childTnLst>
                                </p:cTn>
                              </p:par>
                            </p:childTnLst>
                          </p:cTn>
                        </p:par>
                        <p:par>
                          <p:cTn id="15" fill="hold">
                            <p:stCondLst>
                              <p:cond delay="2000"/>
                            </p:stCondLst>
                            <p:childTnLst>
                              <p:par>
                                <p:cTn id="16" presetID="10" presetClass="entr" presetSubtype="0" fill="hold" nodeType="after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fade">
                                      <p:cBhvr>
                                        <p:cTn id="18" dur="1000"/>
                                        <p:tgtEl>
                                          <p:spTgt spid="4">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1000"/>
                                        <p:tgtEl>
                                          <p:spTgt spid="4">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Effect transition="in" filter="fade">
                                      <p:cBhvr>
                                        <p:cTn id="24" dur="1000"/>
                                        <p:tgtEl>
                                          <p:spTgt spid="4">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10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E60B069-7578-4D04-87F2-79DB8B4EB8D2}"/>
              </a:ext>
            </a:extLst>
          </p:cNvPr>
          <p:cNvSpPr>
            <a:spLocks noGrp="1"/>
          </p:cNvSpPr>
          <p:nvPr>
            <p:ph idx="1"/>
          </p:nvPr>
        </p:nvSpPr>
        <p:spPr>
          <a:xfrm>
            <a:off x="401216" y="1483567"/>
            <a:ext cx="5617030" cy="4236097"/>
          </a:xfrm>
        </p:spPr>
        <p:txBody>
          <a:bodyPr/>
          <a:lstStyle/>
          <a:p>
            <a:r>
              <a:rPr lang="en-GB" dirty="0"/>
              <a:t>Cloud computing</a:t>
            </a:r>
          </a:p>
          <a:p>
            <a:r>
              <a:rPr lang="en-GB" dirty="0"/>
              <a:t>Existing solutions</a:t>
            </a:r>
          </a:p>
        </p:txBody>
      </p:sp>
      <p:sp>
        <p:nvSpPr>
          <p:cNvPr id="3" name="Title 2">
            <a:extLst>
              <a:ext uri="{FF2B5EF4-FFF2-40B4-BE49-F238E27FC236}">
                <a16:creationId xmlns:a16="http://schemas.microsoft.com/office/drawing/2014/main" id="{420BC91F-844A-402C-8454-635591A56948}"/>
              </a:ext>
            </a:extLst>
          </p:cNvPr>
          <p:cNvSpPr>
            <a:spLocks noGrp="1"/>
          </p:cNvSpPr>
          <p:nvPr>
            <p:ph type="title"/>
          </p:nvPr>
        </p:nvSpPr>
        <p:spPr/>
        <p:txBody>
          <a:bodyPr>
            <a:normAutofit fontScale="90000"/>
          </a:bodyPr>
          <a:lstStyle/>
          <a:p>
            <a:r>
              <a:rPr lang="en-GB" dirty="0"/>
              <a:t>Why Smart FPGA Switches?</a:t>
            </a:r>
          </a:p>
        </p:txBody>
      </p:sp>
      <p:sp>
        <p:nvSpPr>
          <p:cNvPr id="4" name="Content Placeholder 3">
            <a:extLst>
              <a:ext uri="{FF2B5EF4-FFF2-40B4-BE49-F238E27FC236}">
                <a16:creationId xmlns:a16="http://schemas.microsoft.com/office/drawing/2014/main" id="{1878B46F-67E3-4A8A-BAA8-4AB796F3AF37}"/>
              </a:ext>
            </a:extLst>
          </p:cNvPr>
          <p:cNvSpPr>
            <a:spLocks noGrp="1"/>
          </p:cNvSpPr>
          <p:nvPr>
            <p:ph idx="10"/>
          </p:nvPr>
        </p:nvSpPr>
        <p:spPr>
          <a:xfrm>
            <a:off x="6214186" y="1483566"/>
            <a:ext cx="5617030" cy="4236097"/>
          </a:xfrm>
        </p:spPr>
        <p:txBody>
          <a:bodyPr/>
          <a:lstStyle/>
          <a:p>
            <a:r>
              <a:rPr lang="en-GB" dirty="0"/>
              <a:t>“Edge” / “gateway” nodes</a:t>
            </a:r>
          </a:p>
          <a:p>
            <a:r>
              <a:rPr lang="en-GB" dirty="0"/>
              <a:t>Mainframes</a:t>
            </a:r>
          </a:p>
          <a:p>
            <a:r>
              <a:rPr lang="en-GB" dirty="0" err="1"/>
              <a:t>NetFPGA</a:t>
            </a:r>
            <a:endParaRPr lang="en-GB" dirty="0"/>
          </a:p>
          <a:p>
            <a:r>
              <a:rPr lang="en-GB" dirty="0"/>
              <a:t>Software Defined Networking (SDN)</a:t>
            </a:r>
          </a:p>
        </p:txBody>
      </p:sp>
      <p:sp>
        <p:nvSpPr>
          <p:cNvPr id="5" name="Picture Placeholder 4">
            <a:extLst>
              <a:ext uri="{FF2B5EF4-FFF2-40B4-BE49-F238E27FC236}">
                <a16:creationId xmlns:a16="http://schemas.microsoft.com/office/drawing/2014/main" id="{92674EE3-E4D4-4772-ADBA-1337D29E2E36}"/>
              </a:ext>
            </a:extLst>
          </p:cNvPr>
          <p:cNvSpPr>
            <a:spLocks noGrp="1"/>
          </p:cNvSpPr>
          <p:nvPr>
            <p:ph type="pic" sz="quarter" idx="29"/>
          </p:nvPr>
        </p:nvSpPr>
        <p:spPr/>
      </p:sp>
    </p:spTree>
    <p:extLst>
      <p:ext uri="{BB962C8B-B14F-4D97-AF65-F5344CB8AC3E}">
        <p14:creationId xmlns:p14="http://schemas.microsoft.com/office/powerpoint/2010/main" val="324280557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E60B069-7578-4D04-87F2-79DB8B4EB8D2}"/>
              </a:ext>
            </a:extLst>
          </p:cNvPr>
          <p:cNvSpPr>
            <a:spLocks noGrp="1"/>
          </p:cNvSpPr>
          <p:nvPr>
            <p:ph idx="1"/>
          </p:nvPr>
        </p:nvSpPr>
        <p:spPr>
          <a:xfrm>
            <a:off x="401216" y="1483567"/>
            <a:ext cx="5617030" cy="4236097"/>
          </a:xfrm>
        </p:spPr>
        <p:txBody>
          <a:bodyPr/>
          <a:lstStyle/>
          <a:p>
            <a:r>
              <a:rPr lang="en-GB" dirty="0"/>
              <a:t>Cloud computing</a:t>
            </a:r>
          </a:p>
          <a:p>
            <a:r>
              <a:rPr lang="en-GB" dirty="0"/>
              <a:t>Existing solutions</a:t>
            </a:r>
          </a:p>
          <a:p>
            <a:r>
              <a:rPr lang="en-GB" dirty="0"/>
              <a:t>Drawbacks</a:t>
            </a:r>
          </a:p>
        </p:txBody>
      </p:sp>
      <p:sp>
        <p:nvSpPr>
          <p:cNvPr id="3" name="Title 2">
            <a:extLst>
              <a:ext uri="{FF2B5EF4-FFF2-40B4-BE49-F238E27FC236}">
                <a16:creationId xmlns:a16="http://schemas.microsoft.com/office/drawing/2014/main" id="{420BC91F-844A-402C-8454-635591A56948}"/>
              </a:ext>
            </a:extLst>
          </p:cNvPr>
          <p:cNvSpPr>
            <a:spLocks noGrp="1"/>
          </p:cNvSpPr>
          <p:nvPr>
            <p:ph type="title"/>
          </p:nvPr>
        </p:nvSpPr>
        <p:spPr/>
        <p:txBody>
          <a:bodyPr>
            <a:normAutofit fontScale="90000"/>
          </a:bodyPr>
          <a:lstStyle/>
          <a:p>
            <a:r>
              <a:rPr lang="en-GB" dirty="0"/>
              <a:t>Why Smart FPGA Switches?</a:t>
            </a:r>
          </a:p>
        </p:txBody>
      </p:sp>
      <p:sp>
        <p:nvSpPr>
          <p:cNvPr id="4" name="Content Placeholder 3">
            <a:extLst>
              <a:ext uri="{FF2B5EF4-FFF2-40B4-BE49-F238E27FC236}">
                <a16:creationId xmlns:a16="http://schemas.microsoft.com/office/drawing/2014/main" id="{1878B46F-67E3-4A8A-BAA8-4AB796F3AF37}"/>
              </a:ext>
            </a:extLst>
          </p:cNvPr>
          <p:cNvSpPr>
            <a:spLocks noGrp="1"/>
          </p:cNvSpPr>
          <p:nvPr>
            <p:ph idx="10"/>
          </p:nvPr>
        </p:nvSpPr>
        <p:spPr>
          <a:xfrm>
            <a:off x="6214186" y="1483566"/>
            <a:ext cx="5617030" cy="4236097"/>
          </a:xfrm>
        </p:spPr>
        <p:txBody>
          <a:bodyPr/>
          <a:lstStyle/>
          <a:p>
            <a:r>
              <a:rPr lang="en-GB" dirty="0"/>
              <a:t>Similar to data centres</a:t>
            </a:r>
          </a:p>
          <a:p>
            <a:r>
              <a:rPr lang="en-GB" dirty="0"/>
              <a:t>Latency</a:t>
            </a:r>
          </a:p>
          <a:p>
            <a:r>
              <a:rPr lang="en-GB" dirty="0"/>
              <a:t>Security</a:t>
            </a:r>
          </a:p>
          <a:p>
            <a:r>
              <a:rPr lang="en-GB" dirty="0"/>
              <a:t>Scalability</a:t>
            </a:r>
          </a:p>
        </p:txBody>
      </p:sp>
      <p:sp>
        <p:nvSpPr>
          <p:cNvPr id="5" name="Picture Placeholder 4">
            <a:extLst>
              <a:ext uri="{FF2B5EF4-FFF2-40B4-BE49-F238E27FC236}">
                <a16:creationId xmlns:a16="http://schemas.microsoft.com/office/drawing/2014/main" id="{92674EE3-E4D4-4772-ADBA-1337D29E2E36}"/>
              </a:ext>
            </a:extLst>
          </p:cNvPr>
          <p:cNvSpPr>
            <a:spLocks noGrp="1"/>
          </p:cNvSpPr>
          <p:nvPr>
            <p:ph type="pic" sz="quarter" idx="29"/>
          </p:nvPr>
        </p:nvSpPr>
        <p:spPr/>
      </p:sp>
    </p:spTree>
    <p:extLst>
      <p:ext uri="{BB962C8B-B14F-4D97-AF65-F5344CB8AC3E}">
        <p14:creationId xmlns:p14="http://schemas.microsoft.com/office/powerpoint/2010/main" val="286551874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E60B069-7578-4D04-87F2-79DB8B4EB8D2}"/>
              </a:ext>
            </a:extLst>
          </p:cNvPr>
          <p:cNvSpPr>
            <a:spLocks noGrp="1"/>
          </p:cNvSpPr>
          <p:nvPr>
            <p:ph idx="1"/>
          </p:nvPr>
        </p:nvSpPr>
        <p:spPr>
          <a:xfrm>
            <a:off x="401216" y="1483567"/>
            <a:ext cx="5617030" cy="4236097"/>
          </a:xfrm>
        </p:spPr>
        <p:txBody>
          <a:bodyPr/>
          <a:lstStyle/>
          <a:p>
            <a:r>
              <a:rPr lang="en-GB" dirty="0"/>
              <a:t>Cloud computing</a:t>
            </a:r>
          </a:p>
          <a:p>
            <a:r>
              <a:rPr lang="en-GB" dirty="0"/>
              <a:t>Existing solutions</a:t>
            </a:r>
          </a:p>
          <a:p>
            <a:r>
              <a:rPr lang="en-GB" dirty="0"/>
              <a:t>Drawbacks</a:t>
            </a:r>
          </a:p>
          <a:p>
            <a:r>
              <a:rPr lang="en-GB" dirty="0"/>
              <a:t>Solution</a:t>
            </a:r>
          </a:p>
        </p:txBody>
      </p:sp>
      <p:sp>
        <p:nvSpPr>
          <p:cNvPr id="3" name="Title 2">
            <a:extLst>
              <a:ext uri="{FF2B5EF4-FFF2-40B4-BE49-F238E27FC236}">
                <a16:creationId xmlns:a16="http://schemas.microsoft.com/office/drawing/2014/main" id="{420BC91F-844A-402C-8454-635591A56948}"/>
              </a:ext>
            </a:extLst>
          </p:cNvPr>
          <p:cNvSpPr>
            <a:spLocks noGrp="1"/>
          </p:cNvSpPr>
          <p:nvPr>
            <p:ph type="title"/>
          </p:nvPr>
        </p:nvSpPr>
        <p:spPr/>
        <p:txBody>
          <a:bodyPr>
            <a:normAutofit fontScale="90000"/>
          </a:bodyPr>
          <a:lstStyle/>
          <a:p>
            <a:r>
              <a:rPr lang="en-GB" dirty="0"/>
              <a:t>Why Smart FPGA Switches?</a:t>
            </a:r>
          </a:p>
        </p:txBody>
      </p:sp>
      <p:sp>
        <p:nvSpPr>
          <p:cNvPr id="4" name="Content Placeholder 3">
            <a:extLst>
              <a:ext uri="{FF2B5EF4-FFF2-40B4-BE49-F238E27FC236}">
                <a16:creationId xmlns:a16="http://schemas.microsoft.com/office/drawing/2014/main" id="{1878B46F-67E3-4A8A-BAA8-4AB796F3AF37}"/>
              </a:ext>
            </a:extLst>
          </p:cNvPr>
          <p:cNvSpPr>
            <a:spLocks noGrp="1"/>
          </p:cNvSpPr>
          <p:nvPr>
            <p:ph idx="10"/>
          </p:nvPr>
        </p:nvSpPr>
        <p:spPr>
          <a:xfrm>
            <a:off x="6214186" y="1483566"/>
            <a:ext cx="5617030" cy="4236097"/>
          </a:xfrm>
        </p:spPr>
        <p:txBody>
          <a:bodyPr/>
          <a:lstStyle/>
          <a:p>
            <a:r>
              <a:rPr lang="en-GB" dirty="0"/>
              <a:t>Do not divert data from existing path</a:t>
            </a:r>
          </a:p>
          <a:p>
            <a:r>
              <a:rPr lang="en-GB" dirty="0"/>
              <a:t>Appropriate device for computation</a:t>
            </a:r>
          </a:p>
        </p:txBody>
      </p:sp>
      <p:sp>
        <p:nvSpPr>
          <p:cNvPr id="5" name="Picture Placeholder 4">
            <a:extLst>
              <a:ext uri="{FF2B5EF4-FFF2-40B4-BE49-F238E27FC236}">
                <a16:creationId xmlns:a16="http://schemas.microsoft.com/office/drawing/2014/main" id="{92674EE3-E4D4-4772-ADBA-1337D29E2E36}"/>
              </a:ext>
            </a:extLst>
          </p:cNvPr>
          <p:cNvSpPr>
            <a:spLocks noGrp="1"/>
          </p:cNvSpPr>
          <p:nvPr>
            <p:ph type="pic" sz="quarter" idx="29"/>
          </p:nvPr>
        </p:nvSpPr>
        <p:spPr/>
      </p:sp>
      <p:cxnSp>
        <p:nvCxnSpPr>
          <p:cNvPr id="7" name="Straight Arrow Connector 6">
            <a:extLst>
              <a:ext uri="{FF2B5EF4-FFF2-40B4-BE49-F238E27FC236}">
                <a16:creationId xmlns:a16="http://schemas.microsoft.com/office/drawing/2014/main" id="{D2E42ED7-0D06-4CA2-B24E-6BDA08288463}"/>
              </a:ext>
            </a:extLst>
          </p:cNvPr>
          <p:cNvCxnSpPr>
            <a:cxnSpLocks/>
          </p:cNvCxnSpPr>
          <p:nvPr/>
        </p:nvCxnSpPr>
        <p:spPr>
          <a:xfrm>
            <a:off x="1129364" y="5467149"/>
            <a:ext cx="9933272" cy="0"/>
          </a:xfrm>
          <a:prstGeom prst="straightConnector1">
            <a:avLst/>
          </a:prstGeom>
          <a:ln w="38100" cap="flat" cmpd="sng" algn="ctr">
            <a:solidFill>
              <a:schemeClr val="accent4"/>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9" name="TextBox 8">
            <a:extLst>
              <a:ext uri="{FF2B5EF4-FFF2-40B4-BE49-F238E27FC236}">
                <a16:creationId xmlns:a16="http://schemas.microsoft.com/office/drawing/2014/main" id="{451363F5-DC7C-4323-85F0-B02C06AF7666}"/>
              </a:ext>
            </a:extLst>
          </p:cNvPr>
          <p:cNvSpPr txBox="1"/>
          <p:nvPr/>
        </p:nvSpPr>
        <p:spPr>
          <a:xfrm>
            <a:off x="1129364" y="4927245"/>
            <a:ext cx="904775" cy="369332"/>
          </a:xfrm>
          <a:prstGeom prst="rect">
            <a:avLst/>
          </a:prstGeom>
          <a:noFill/>
        </p:spPr>
        <p:txBody>
          <a:bodyPr wrap="square" rtlCol="0">
            <a:spAutoFit/>
          </a:bodyPr>
          <a:lstStyle/>
          <a:p>
            <a:r>
              <a:rPr lang="en-GB" dirty="0">
                <a:solidFill>
                  <a:schemeClr val="accent4"/>
                </a:solidFill>
              </a:rPr>
              <a:t>Fast</a:t>
            </a:r>
          </a:p>
        </p:txBody>
      </p:sp>
      <p:sp>
        <p:nvSpPr>
          <p:cNvPr id="10" name="TextBox 9">
            <a:extLst>
              <a:ext uri="{FF2B5EF4-FFF2-40B4-BE49-F238E27FC236}">
                <a16:creationId xmlns:a16="http://schemas.microsoft.com/office/drawing/2014/main" id="{29B9737C-F57F-4ACF-BFFF-667E54F06784}"/>
              </a:ext>
            </a:extLst>
          </p:cNvPr>
          <p:cNvSpPr txBox="1"/>
          <p:nvPr/>
        </p:nvSpPr>
        <p:spPr>
          <a:xfrm>
            <a:off x="10157861" y="4926530"/>
            <a:ext cx="904775" cy="369332"/>
          </a:xfrm>
          <a:prstGeom prst="rect">
            <a:avLst/>
          </a:prstGeom>
          <a:noFill/>
        </p:spPr>
        <p:txBody>
          <a:bodyPr wrap="square" rtlCol="0">
            <a:spAutoFit/>
          </a:bodyPr>
          <a:lstStyle/>
          <a:p>
            <a:pPr algn="r"/>
            <a:r>
              <a:rPr lang="en-GB" dirty="0">
                <a:solidFill>
                  <a:schemeClr val="accent4"/>
                </a:solidFill>
              </a:rPr>
              <a:t>Slow</a:t>
            </a:r>
          </a:p>
        </p:txBody>
      </p:sp>
      <p:sp>
        <p:nvSpPr>
          <p:cNvPr id="12" name="TextBox 11">
            <a:extLst>
              <a:ext uri="{FF2B5EF4-FFF2-40B4-BE49-F238E27FC236}">
                <a16:creationId xmlns:a16="http://schemas.microsoft.com/office/drawing/2014/main" id="{F26DA516-1F6C-4DB3-8279-85D7B63D4AF2}"/>
              </a:ext>
            </a:extLst>
          </p:cNvPr>
          <p:cNvSpPr txBox="1"/>
          <p:nvPr/>
        </p:nvSpPr>
        <p:spPr>
          <a:xfrm>
            <a:off x="1129364" y="4655863"/>
            <a:ext cx="904775" cy="369332"/>
          </a:xfrm>
          <a:prstGeom prst="rect">
            <a:avLst/>
          </a:prstGeom>
          <a:noFill/>
        </p:spPr>
        <p:txBody>
          <a:bodyPr wrap="square" rtlCol="0">
            <a:spAutoFit/>
          </a:bodyPr>
          <a:lstStyle/>
          <a:p>
            <a:r>
              <a:rPr lang="en-GB" dirty="0">
                <a:solidFill>
                  <a:schemeClr val="accent4"/>
                </a:solidFill>
              </a:rPr>
              <a:t>Static</a:t>
            </a:r>
          </a:p>
        </p:txBody>
      </p:sp>
      <p:sp>
        <p:nvSpPr>
          <p:cNvPr id="13" name="TextBox 12">
            <a:extLst>
              <a:ext uri="{FF2B5EF4-FFF2-40B4-BE49-F238E27FC236}">
                <a16:creationId xmlns:a16="http://schemas.microsoft.com/office/drawing/2014/main" id="{CE84D726-6C54-43D9-9F0F-8584313FFBBA}"/>
              </a:ext>
            </a:extLst>
          </p:cNvPr>
          <p:cNvSpPr txBox="1"/>
          <p:nvPr/>
        </p:nvSpPr>
        <p:spPr>
          <a:xfrm>
            <a:off x="10157861" y="4655148"/>
            <a:ext cx="904775" cy="369332"/>
          </a:xfrm>
          <a:prstGeom prst="rect">
            <a:avLst/>
          </a:prstGeom>
          <a:noFill/>
        </p:spPr>
        <p:txBody>
          <a:bodyPr wrap="square" rtlCol="0">
            <a:spAutoFit/>
          </a:bodyPr>
          <a:lstStyle/>
          <a:p>
            <a:pPr algn="r"/>
            <a:r>
              <a:rPr lang="en-GB" dirty="0">
                <a:solidFill>
                  <a:schemeClr val="accent4"/>
                </a:solidFill>
              </a:rPr>
              <a:t>Flexible</a:t>
            </a:r>
          </a:p>
        </p:txBody>
      </p:sp>
      <p:sp>
        <p:nvSpPr>
          <p:cNvPr id="14" name="TextBox 13">
            <a:extLst>
              <a:ext uri="{FF2B5EF4-FFF2-40B4-BE49-F238E27FC236}">
                <a16:creationId xmlns:a16="http://schemas.microsoft.com/office/drawing/2014/main" id="{B2617381-9F48-4434-B57D-0670B1E9C98B}"/>
              </a:ext>
            </a:extLst>
          </p:cNvPr>
          <p:cNvSpPr txBox="1"/>
          <p:nvPr/>
        </p:nvSpPr>
        <p:spPr>
          <a:xfrm>
            <a:off x="2006083" y="5518715"/>
            <a:ext cx="904775" cy="400110"/>
          </a:xfrm>
          <a:prstGeom prst="rect">
            <a:avLst/>
          </a:prstGeom>
          <a:noFill/>
        </p:spPr>
        <p:txBody>
          <a:bodyPr wrap="square" rtlCol="0">
            <a:spAutoFit/>
          </a:bodyPr>
          <a:lstStyle/>
          <a:p>
            <a:r>
              <a:rPr lang="en-GB" sz="2000" u="sng" dirty="0">
                <a:solidFill>
                  <a:schemeClr val="bg2"/>
                </a:solidFill>
              </a:rPr>
              <a:t>ASIC</a:t>
            </a:r>
          </a:p>
        </p:txBody>
      </p:sp>
      <p:sp>
        <p:nvSpPr>
          <p:cNvPr id="15" name="TextBox 14">
            <a:extLst>
              <a:ext uri="{FF2B5EF4-FFF2-40B4-BE49-F238E27FC236}">
                <a16:creationId xmlns:a16="http://schemas.microsoft.com/office/drawing/2014/main" id="{C6FBB13A-3F21-47E2-880B-4DF26A8F6DCD}"/>
              </a:ext>
            </a:extLst>
          </p:cNvPr>
          <p:cNvSpPr txBox="1"/>
          <p:nvPr/>
        </p:nvSpPr>
        <p:spPr>
          <a:xfrm>
            <a:off x="5644808" y="5518715"/>
            <a:ext cx="904775" cy="400110"/>
          </a:xfrm>
          <a:prstGeom prst="rect">
            <a:avLst/>
          </a:prstGeom>
          <a:noFill/>
        </p:spPr>
        <p:txBody>
          <a:bodyPr wrap="square" rtlCol="0">
            <a:spAutoFit/>
          </a:bodyPr>
          <a:lstStyle/>
          <a:p>
            <a:r>
              <a:rPr lang="en-GB" sz="2000" u="sng" dirty="0">
                <a:solidFill>
                  <a:schemeClr val="bg2"/>
                </a:solidFill>
              </a:rPr>
              <a:t>FPGA</a:t>
            </a:r>
          </a:p>
        </p:txBody>
      </p:sp>
      <p:sp>
        <p:nvSpPr>
          <p:cNvPr id="16" name="TextBox 15">
            <a:extLst>
              <a:ext uri="{FF2B5EF4-FFF2-40B4-BE49-F238E27FC236}">
                <a16:creationId xmlns:a16="http://schemas.microsoft.com/office/drawing/2014/main" id="{3F416B0A-DFFE-467F-A674-3C82D5E6AB71}"/>
              </a:ext>
            </a:extLst>
          </p:cNvPr>
          <p:cNvSpPr txBox="1"/>
          <p:nvPr/>
        </p:nvSpPr>
        <p:spPr>
          <a:xfrm>
            <a:off x="9283532" y="5545391"/>
            <a:ext cx="904775" cy="400110"/>
          </a:xfrm>
          <a:prstGeom prst="rect">
            <a:avLst/>
          </a:prstGeom>
          <a:noFill/>
        </p:spPr>
        <p:txBody>
          <a:bodyPr wrap="square" rtlCol="0">
            <a:spAutoFit/>
          </a:bodyPr>
          <a:lstStyle/>
          <a:p>
            <a:r>
              <a:rPr lang="en-GB" sz="2000" u="sng" dirty="0">
                <a:solidFill>
                  <a:schemeClr val="bg2"/>
                </a:solidFill>
              </a:rPr>
              <a:t>CPU</a:t>
            </a:r>
          </a:p>
        </p:txBody>
      </p:sp>
    </p:spTree>
    <p:extLst>
      <p:ext uri="{BB962C8B-B14F-4D97-AF65-F5344CB8AC3E}">
        <p14:creationId xmlns:p14="http://schemas.microsoft.com/office/powerpoint/2010/main" val="71856948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par>
                                <p:cTn id="31" presetID="6" presetClass="emph" presetSubtype="0" autoRev="1" fill="hold" grpId="1" nodeType="withEffect">
                                  <p:stCondLst>
                                    <p:cond delay="0"/>
                                  </p:stCondLst>
                                  <p:childTnLst>
                                    <p:animScale>
                                      <p:cBhvr>
                                        <p:cTn id="32" dur="400" fill="hold"/>
                                        <p:tgtEl>
                                          <p:spTgt spid="13"/>
                                        </p:tgtEl>
                                      </p:cBhvr>
                                      <p:by x="110000" y="110000"/>
                                    </p:animScale>
                                  </p:childTnLst>
                                </p:cTn>
                              </p:par>
                              <p:par>
                                <p:cTn id="33" presetID="6" presetClass="emph" presetSubtype="0" autoRev="1" fill="hold" grpId="1" nodeType="withEffect">
                                  <p:stCondLst>
                                    <p:cond delay="0"/>
                                  </p:stCondLst>
                                  <p:childTnLst>
                                    <p:animScale>
                                      <p:cBhvr>
                                        <p:cTn id="34" dur="400" fill="hold"/>
                                        <p:tgtEl>
                                          <p:spTgt spid="12"/>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P spid="12" grpId="1"/>
      <p:bldP spid="13" grpId="0"/>
      <p:bldP spid="13" grpId="1"/>
      <p:bldP spid="14" grpId="0"/>
      <p:bldP spid="15" grpId="0"/>
      <p:bldP spid="16" grpId="0"/>
    </p:bldLst>
  </p:timing>
</p:sld>
</file>

<file path=ppt/theme/theme1.xml><?xml version="1.0" encoding="utf-8"?>
<a:theme xmlns:a="http://schemas.openxmlformats.org/drawingml/2006/main" name="NOWCO Master">
  <a:themeElements>
    <a:clrScheme name="Custom 14">
      <a:dk1>
        <a:srgbClr val="F0F4FA"/>
      </a:dk1>
      <a:lt1>
        <a:srgbClr val="FCFDFE"/>
      </a:lt1>
      <a:dk2>
        <a:srgbClr val="0C1624"/>
      </a:dk2>
      <a:lt2>
        <a:srgbClr val="F0F4FA"/>
      </a:lt2>
      <a:accent1>
        <a:srgbClr val="0C1624"/>
      </a:accent1>
      <a:accent2>
        <a:srgbClr val="3D6EB7"/>
      </a:accent2>
      <a:accent3>
        <a:srgbClr val="F58673"/>
      </a:accent3>
      <a:accent4>
        <a:srgbClr val="F16953"/>
      </a:accent4>
      <a:accent5>
        <a:srgbClr val="22375C"/>
      </a:accent5>
      <a:accent6>
        <a:srgbClr val="1A2A46"/>
      </a:accent6>
      <a:hlink>
        <a:srgbClr val="F16953"/>
      </a:hlink>
      <a:folHlink>
        <a:srgbClr val="F8A79A"/>
      </a:folHlink>
    </a:clrScheme>
    <a:fontScheme name="Tw Cen MT">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nowco-corporate-template" id="{37AAEE3E-5247-4054-AC57-BB65D5E0883B}" vid="{337ED34B-C5C7-4D2F-B536-2CAE281407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nowco-corporate-template</Template>
  <TotalTime>582</TotalTime>
  <Words>615</Words>
  <Application>Microsoft Office PowerPoint</Application>
  <PresentationFormat>Widescreen</PresentationFormat>
  <Paragraphs>152</Paragraphs>
  <Slides>18</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Open Sans</vt:lpstr>
      <vt:lpstr>Open Sans Light</vt:lpstr>
      <vt:lpstr>Open Sans Semibold</vt:lpstr>
      <vt:lpstr>Tw Cen MT</vt:lpstr>
      <vt:lpstr>NOWCO Master</vt:lpstr>
      <vt:lpstr>Modelling Smart FPGA Switches in the Network</vt:lpstr>
      <vt:lpstr>What are FPGAs?</vt:lpstr>
      <vt:lpstr>What are FPGAs?</vt:lpstr>
      <vt:lpstr>Networking Concepts</vt:lpstr>
      <vt:lpstr>Networking Concepts</vt:lpstr>
      <vt:lpstr>Why Smart FPGA Switches?</vt:lpstr>
      <vt:lpstr>Why Smart FPGA Switches?</vt:lpstr>
      <vt:lpstr>Why Smart FPGA Switches?</vt:lpstr>
      <vt:lpstr>Why Smart FPGA Switches?</vt:lpstr>
      <vt:lpstr>Why Smart FPGA Switches?</vt:lpstr>
      <vt:lpstr>Why Smart FPGA Switches?</vt:lpstr>
      <vt:lpstr>Mininet</vt:lpstr>
      <vt:lpstr>NetFPGA</vt:lpstr>
      <vt:lpstr>Project Management</vt:lpstr>
      <vt:lpstr>Software Development</vt:lpstr>
      <vt:lpstr>Model Results</vt:lpstr>
      <vt:lpstr>Applications</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Switch Design on FPGAs</dc:title>
  <dc:creator>Benjamin Levine</dc:creator>
  <cp:lastModifiedBy>Benjamin Levine</cp:lastModifiedBy>
  <cp:revision>30</cp:revision>
  <dcterms:created xsi:type="dcterms:W3CDTF">2019-03-13T10:43:57Z</dcterms:created>
  <dcterms:modified xsi:type="dcterms:W3CDTF">2019-03-13T23:36:55Z</dcterms:modified>
</cp:coreProperties>
</file>