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70" r:id="rId6"/>
    <p:sldId id="271" r:id="rId7"/>
    <p:sldId id="264" r:id="rId8"/>
    <p:sldId id="268" r:id="rId9"/>
    <p:sldId id="265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+ List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40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8105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439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1230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42754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+ Big image (Monito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0007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Content + Big image (Browse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3937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Content + Big image (Tablet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26385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52345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28991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564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075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23929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73678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Background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70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247063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/>
              <a:t> </a:t>
            </a: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604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2942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14737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76183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</p:spTree>
    <p:extLst>
      <p:ext uri="{BB962C8B-B14F-4D97-AF65-F5344CB8AC3E}">
        <p14:creationId xmlns:p14="http://schemas.microsoft.com/office/powerpoint/2010/main" val="108325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54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9860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41421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767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LOGO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Logo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: 1000X500px and </a:t>
            </a:r>
            <a:r>
              <a:rPr lang="en-US" dirty="0"/>
              <a:t>preferably be transparent background PNG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96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6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658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hu-HU" dirty="0"/>
              <a:t>LICK</a:t>
            </a:r>
            <a:r>
              <a:rPr lang="en-US" dirty="0"/>
              <a:t> </a:t>
            </a:r>
            <a:r>
              <a:rPr lang="hu-HU" dirty="0"/>
              <a:t>ICON TO ADD ICON (50X50px)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590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List - white bg +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691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List - white bg + blu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C3A7B714-B811-474E-B4E3-D2AA5B3A962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241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2"/>
                </a:solidFill>
              </a:defRPr>
            </a:lvl1pPr>
          </a:lstStyle>
          <a:p>
            <a:fld id="{C3A7B714-B811-474E-B4E3-D2AA5B3A96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3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2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B2F-6C00-4AE7-B10B-918CE3BC2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Modelling Smart FPGA Switches in the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4C8B-CEEE-4205-B1E3-359874CAE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Benji Levine</a:t>
            </a:r>
          </a:p>
          <a:p>
            <a:r>
              <a:rPr lang="en-GB" dirty="0"/>
              <a:t>Supervised by </a:t>
            </a:r>
            <a:r>
              <a:rPr lang="en-GB" dirty="0" err="1"/>
              <a:t>Suhaib</a:t>
            </a:r>
            <a:r>
              <a:rPr lang="en-GB" dirty="0"/>
              <a:t> Fahmy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63A86F-1E34-4C1A-AD3E-94136F4E4C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1DEAA-E0C5-4209-8596-DE4F69808E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333855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CE894-A991-46F7-86C1-DAAFA9A6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endParaRPr lang="en-GB" dirty="0"/>
          </a:p>
          <a:p>
            <a:r>
              <a:rPr lang="en-GB" dirty="0"/>
              <a:t>Get a graph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9C373-85A1-4E61-ACBC-6572FE4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9CBB2-8ABB-4E43-9136-0B042C3AE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3CB30E-E922-45D3-9711-C6D2954944E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72494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549E1-3CA7-4340-9E2A-B167E268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Internet of Things (IoT)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5CE0-B4C7-4559-B159-47C76276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6FB6F-306F-41DE-AA1A-546B9B5D1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7F6F51-4974-4DA9-92A6-5CA03A99246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55524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409401-33D1-4304-98B7-A61B1640A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Demo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B61C471-3B36-4D84-B9A7-84CCF5C5E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7C3581-BED6-42E0-A966-6FC594C51FE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58200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7B18503-9D67-4D94-A09F-25F40FDF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LUTs</a:t>
            </a:r>
          </a:p>
          <a:p>
            <a:r>
              <a:rPr lang="en-GB" dirty="0"/>
              <a:t>Memories</a:t>
            </a:r>
          </a:p>
          <a:p>
            <a:r>
              <a:rPr lang="en-GB" dirty="0"/>
              <a:t>DSP blocks</a:t>
            </a:r>
          </a:p>
          <a:p>
            <a:r>
              <a:rPr lang="en-GB" dirty="0"/>
              <a:t>Switching and Routing fabric</a:t>
            </a:r>
          </a:p>
          <a:p>
            <a:endParaRPr lang="en-GB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4AC2A95-D358-4112-BB3F-207D7DF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FPGAs?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D8BFB09-F1D3-4DAE-910E-C5140DE0BC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070DF18-5781-4A15-AA34-928088F9195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7523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48F10-C31D-42D6-A5E9-0E9F6E03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 / IP network stack</a:t>
            </a:r>
          </a:p>
          <a:p>
            <a:r>
              <a:rPr lang="en-GB" dirty="0"/>
              <a:t>Software Defined Networking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1ADC7-1C58-448E-991E-DDA67509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Networking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D9716-4EB3-42D4-BB47-6DA039578D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  <a:p>
            <a:r>
              <a:rPr lang="en-GB" dirty="0"/>
              <a:t>Transport</a:t>
            </a:r>
          </a:p>
          <a:p>
            <a:r>
              <a:rPr lang="en-GB" dirty="0"/>
              <a:t>Internet</a:t>
            </a:r>
          </a:p>
          <a:p>
            <a:r>
              <a:rPr lang="en-GB" dirty="0"/>
              <a:t>Link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3113A5-36BF-4B6B-86F3-3AEDDD2FCC5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351038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5EDFE-5EE7-4743-9CC4-52F180E4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P4</a:t>
            </a:r>
          </a:p>
          <a:p>
            <a:r>
              <a:rPr lang="en-GB" dirty="0"/>
              <a:t>OpenFlow (part of </a:t>
            </a:r>
            <a:r>
              <a:rPr lang="en-GB" dirty="0" err="1"/>
              <a:t>Mininet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5536D-05E6-44CD-A6C4-2028E2C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 Defined Networking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887B-A8B1-44DA-B317-D0E6167080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7CB7C1-77C5-4FE2-BCA5-1C0E41BB9EC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6479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97707-4D30-463F-821B-3640CB54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(what is the project?)</a:t>
            </a:r>
          </a:p>
          <a:p>
            <a:r>
              <a:rPr lang="en-GB" dirty="0"/>
              <a:t>Sending too much data up to the cloud has a large latency</a:t>
            </a:r>
          </a:p>
          <a:p>
            <a:r>
              <a:rPr lang="en-GB" b="1" dirty="0"/>
              <a:t>Talk more about motivation</a:t>
            </a:r>
          </a:p>
          <a:p>
            <a:r>
              <a:rPr lang="en-GB" dirty="0"/>
              <a:t>Putting FPGAs in switches reduces latency at the cost of increased compute time</a:t>
            </a:r>
          </a:p>
          <a:p>
            <a:r>
              <a:rPr lang="en-GB" dirty="0"/>
              <a:t>Why are FPGAs relevant here?</a:t>
            </a:r>
          </a:p>
          <a:p>
            <a:r>
              <a:rPr lang="en-GB" dirty="0"/>
              <a:t>Why better than ASICs?</a:t>
            </a:r>
          </a:p>
          <a:p>
            <a:r>
              <a:rPr lang="en-GB" dirty="0"/>
              <a:t>Why better than CPUs?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DCCC1-E55A-4D1E-9A5D-B58DA5EC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 Switch Design on FPGAs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3BFB4-8F81-4B2D-A3E4-E48EC79865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B41808-A028-41ED-B489-D3D0283DD2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42495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7209A-1643-4C26-81EF-223ADB24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Edge servers have disadvantages similar to </a:t>
            </a:r>
            <a:r>
              <a:rPr lang="en-GB" dirty="0" err="1"/>
              <a:t>localiased</a:t>
            </a:r>
            <a:r>
              <a:rPr lang="en-GB" dirty="0"/>
              <a:t> datacentres</a:t>
            </a:r>
          </a:p>
          <a:p>
            <a:r>
              <a:rPr lang="en-GB" dirty="0"/>
              <a:t>Amazon (for example) has localised datacentres</a:t>
            </a:r>
          </a:p>
          <a:p>
            <a:r>
              <a:rPr lang="en-GB" dirty="0"/>
              <a:t>Current attempts at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A6D3E-290A-4F9A-BB8F-57169F4E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Datacentre 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63CA-9A90-48C5-A257-087C3CF4D20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Delay getting in/out of servers</a:t>
            </a:r>
          </a:p>
          <a:p>
            <a:r>
              <a:rPr lang="en-GB" dirty="0"/>
              <a:t>FPGAs </a:t>
            </a:r>
            <a:r>
              <a:rPr lang="en-GB" dirty="0" err="1"/>
              <a:t>buld</a:t>
            </a:r>
            <a:r>
              <a:rPr lang="en-GB" dirty="0"/>
              <a:t> custom compute architectures – v low latency – already used in switching / SDN</a:t>
            </a:r>
          </a:p>
          <a:p>
            <a:r>
              <a:rPr lang="en-GB" dirty="0"/>
              <a:t>Could be used in compute </a:t>
            </a:r>
            <a:r>
              <a:rPr lang="en-GB" dirty="0" err="1"/>
              <a:t>bc</a:t>
            </a:r>
            <a:r>
              <a:rPr lang="en-GB" dirty="0"/>
              <a:t> of low latency</a:t>
            </a:r>
          </a:p>
          <a:p>
            <a:r>
              <a:rPr lang="en-GB" dirty="0"/>
              <a:t>Partial reconfiguration</a:t>
            </a:r>
          </a:p>
          <a:p>
            <a:r>
              <a:rPr lang="en-GB" dirty="0"/>
              <a:t>Specific hardware for each algorithm, swap using PR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F80FF-5AEC-47B9-8497-F987820BD79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8637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3CEAD-0B16-401D-914A-1A00AE6C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API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Broad tool</a:t>
            </a:r>
          </a:p>
          <a:p>
            <a:r>
              <a:rPr lang="en-GB" dirty="0"/>
              <a:t>Scalable</a:t>
            </a:r>
          </a:p>
          <a:p>
            <a:r>
              <a:rPr lang="en-GB" dirty="0"/>
              <a:t>Dependency chain</a:t>
            </a:r>
          </a:p>
          <a:p>
            <a:r>
              <a:rPr lang="en-GB" dirty="0"/>
              <a:t>Bash script for installation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D039F-81B2-4240-82F4-DA535A47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Mininet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1095-81D3-4F7E-8174-101063E1F0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CCA159-BE9B-42A6-A4FB-67C48279DAF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8230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A5142-16E4-4173-88DF-C66957AB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PCI Express interface</a:t>
            </a:r>
          </a:p>
          <a:p>
            <a:r>
              <a:rPr lang="en-GB" dirty="0"/>
              <a:t>Xilinx </a:t>
            </a:r>
            <a:r>
              <a:rPr lang="en-GB" dirty="0" err="1"/>
              <a:t>Virtex</a:t>
            </a:r>
            <a:r>
              <a:rPr lang="en-GB" dirty="0"/>
              <a:t> / </a:t>
            </a:r>
            <a:r>
              <a:rPr lang="en-GB" dirty="0" err="1"/>
              <a:t>Kintex</a:t>
            </a:r>
            <a:endParaRPr lang="en-GB" dirty="0"/>
          </a:p>
          <a:p>
            <a:r>
              <a:rPr lang="en-GB" dirty="0"/>
              <a:t>4 x 1Gbps – 10Gbps Ethernet</a:t>
            </a:r>
          </a:p>
          <a:p>
            <a:r>
              <a:rPr lang="en-GB" dirty="0"/>
              <a:t>Open source software</a:t>
            </a:r>
          </a:p>
          <a:p>
            <a:r>
              <a:rPr lang="en-GB" dirty="0"/>
              <a:t>1G, 10G, SUME, CML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DC561-4E87-42FA-8023-AF0B131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NetFPGA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2367-B1B3-46F6-876E-4F567F0723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5F4C06-190E-4578-9EBA-9650B2176D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89972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6CC21-4FED-4B52-9945-72D2A506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 Source (GitHub)</a:t>
            </a:r>
          </a:p>
          <a:p>
            <a:r>
              <a:rPr lang="en-GB" dirty="0"/>
              <a:t>Kanban Board (Trello)</a:t>
            </a:r>
          </a:p>
          <a:p>
            <a:r>
              <a:rPr lang="en-GB" dirty="0"/>
              <a:t>Weekly meetings</a:t>
            </a:r>
          </a:p>
          <a:p>
            <a:r>
              <a:rPr lang="en-GB" dirty="0"/>
              <a:t>Agile</a:t>
            </a:r>
          </a:p>
          <a:p>
            <a:r>
              <a:rPr lang="en-GB" dirty="0"/>
              <a:t>Git submodule</a:t>
            </a:r>
          </a:p>
          <a:p>
            <a:r>
              <a:rPr lang="en-GB" dirty="0"/>
              <a:t>Licensing issues</a:t>
            </a:r>
          </a:p>
          <a:p>
            <a:r>
              <a:rPr lang="en-GB" dirty="0"/>
              <a:t>Access </a:t>
            </a:r>
            <a:r>
              <a:rPr lang="en-GB"/>
              <a:t>to tools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5BED35-C2AC-474A-934A-98AE4F4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EB92-E051-410D-989E-F5CDE34F7E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55E0AA9-E01E-470A-B017-30AD9583B8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763078848"/>
      </p:ext>
    </p:extLst>
  </p:cSld>
  <p:clrMapOvr>
    <a:masterClrMapping/>
  </p:clrMapOvr>
</p:sld>
</file>

<file path=ppt/theme/theme1.xml><?xml version="1.0" encoding="utf-8"?>
<a:theme xmlns:a="http://schemas.openxmlformats.org/drawingml/2006/main" name="NOWCO Master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co-corporate-template" id="{37AAEE3E-5247-4054-AC57-BB65D5E0883B}" vid="{337ED34B-C5C7-4D2F-B536-2CAE281407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nowco-corporate-template</Template>
  <TotalTime>223</TotalTime>
  <Words>243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Open Sans Light</vt:lpstr>
      <vt:lpstr>Open Sans Semibold</vt:lpstr>
      <vt:lpstr>Tw Cen MT</vt:lpstr>
      <vt:lpstr>NOWCO Master</vt:lpstr>
      <vt:lpstr>Modelling Smart FPGA Switches in the Network</vt:lpstr>
      <vt:lpstr>What are FPGAs?</vt:lpstr>
      <vt:lpstr>Networking Concepts</vt:lpstr>
      <vt:lpstr>Software Defined Networking</vt:lpstr>
      <vt:lpstr>Network Switch Design on FPGAs</vt:lpstr>
      <vt:lpstr>Datacentre evolution</vt:lpstr>
      <vt:lpstr>Mininet</vt:lpstr>
      <vt:lpstr>NetFPGA</vt:lpstr>
      <vt:lpstr>Project Management</vt:lpstr>
      <vt:lpstr>Development</vt:lpstr>
      <vt:lpstr>Applications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 Design on FPGAs</dc:title>
  <dc:creator>Benjamin Levine</dc:creator>
  <cp:lastModifiedBy>Benjamin Levine</cp:lastModifiedBy>
  <cp:revision>15</cp:revision>
  <dcterms:created xsi:type="dcterms:W3CDTF">2019-03-13T10:43:57Z</dcterms:created>
  <dcterms:modified xsi:type="dcterms:W3CDTF">2019-03-13T14:30:19Z</dcterms:modified>
</cp:coreProperties>
</file>