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60" r:id="rId2"/>
    <p:sldId id="289" r:id="rId3"/>
    <p:sldId id="290" r:id="rId4"/>
    <p:sldId id="262" r:id="rId5"/>
    <p:sldId id="263" r:id="rId6"/>
    <p:sldId id="275" r:id="rId7"/>
    <p:sldId id="276" r:id="rId8"/>
    <p:sldId id="277" r:id="rId9"/>
    <p:sldId id="278" r:id="rId10"/>
    <p:sldId id="279" r:id="rId11"/>
    <p:sldId id="280" r:id="rId12"/>
    <p:sldId id="281" r:id="rId13"/>
    <p:sldId id="282" r:id="rId14"/>
    <p:sldId id="283" r:id="rId15"/>
    <p:sldId id="285" r:id="rId16"/>
    <p:sldId id="265" r:id="rId17"/>
    <p:sldId id="267" r:id="rId18"/>
    <p:sldId id="273" r:id="rId19"/>
    <p:sldId id="286" r:id="rId20"/>
    <p:sldId id="266" r:id="rId21"/>
    <p:sldId id="287" r:id="rId22"/>
    <p:sldId id="28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FDFE"/>
    <a:srgbClr val="DFFDFE"/>
    <a:srgbClr val="000000"/>
    <a:srgbClr val="2E0A04"/>
    <a:srgbClr val="511207"/>
    <a:srgbClr val="74190A"/>
    <a:srgbClr val="A6240E"/>
    <a:srgbClr val="BC2910"/>
    <a:srgbClr val="DF3013"/>
    <a:srgbClr val="EE4D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C467F3-559C-424B-9C69-319D60F50E7F}" v="22" dt="2019-03-13T23:35:41.1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37" autoAdjust="0"/>
    <p:restoredTop sz="82609" autoAdjust="0"/>
  </p:normalViewPr>
  <p:slideViewPr>
    <p:cSldViewPr snapToGrid="0">
      <p:cViewPr varScale="1">
        <p:scale>
          <a:sx n="77" d="100"/>
          <a:sy n="77" d="100"/>
        </p:scale>
        <p:origin x="468" y="5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enji\Desktop\WARWICK\aaYear%203\CS351%20-%20Third%20Year%20Project\CS351-Reports\Presentation\Result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Sheet1!$V$61</c:f>
              <c:strCache>
                <c:ptCount val="1"/>
                <c:pt idx="0">
                  <c:v>None</c:v>
                </c:pt>
              </c:strCache>
            </c:strRef>
          </c:tx>
          <c:spPr>
            <a:ln w="28575" cap="rnd">
              <a:solidFill>
                <a:srgbClr val="BDFDFE"/>
              </a:solidFill>
              <a:round/>
            </a:ln>
            <a:effectLst/>
          </c:spPr>
          <c:marker>
            <c:symbol val="none"/>
          </c:marker>
          <c:cat>
            <c:numRef>
              <c:f>Sheet1!$U$62:$U$80</c:f>
              <c:numCache>
                <c:formatCode>General</c:formatCode>
                <c:ptCount val="19"/>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numCache>
            </c:numRef>
          </c:cat>
          <c:val>
            <c:numRef>
              <c:f>Sheet1!$V$62:$V$80</c:f>
              <c:numCache>
                <c:formatCode>General</c:formatCode>
                <c:ptCount val="19"/>
                <c:pt idx="0">
                  <c:v>2.0790000000000002</c:v>
                </c:pt>
                <c:pt idx="1">
                  <c:v>4.1050000000000004</c:v>
                </c:pt>
                <c:pt idx="2">
                  <c:v>6.1349999999999998</c:v>
                </c:pt>
                <c:pt idx="3">
                  <c:v>8.1549999999999994</c:v>
                </c:pt>
                <c:pt idx="4">
                  <c:v>10.182</c:v>
                </c:pt>
                <c:pt idx="5">
                  <c:v>12.21</c:v>
                </c:pt>
                <c:pt idx="6">
                  <c:v>14.228999999999999</c:v>
                </c:pt>
                <c:pt idx="7">
                  <c:v>16.251999999999999</c:v>
                </c:pt>
                <c:pt idx="8">
                  <c:v>18.289000000000001</c:v>
                </c:pt>
                <c:pt idx="9">
                  <c:v>20.323</c:v>
                </c:pt>
                <c:pt idx="10">
                  <c:v>22.376000000000001</c:v>
                </c:pt>
                <c:pt idx="11">
                  <c:v>24.402999999999999</c:v>
                </c:pt>
                <c:pt idx="12">
                  <c:v>26.193999999999999</c:v>
                </c:pt>
                <c:pt idx="13">
                  <c:v>28.468</c:v>
                </c:pt>
                <c:pt idx="14">
                  <c:v>30.446000000000002</c:v>
                </c:pt>
                <c:pt idx="15">
                  <c:v>32.512</c:v>
                </c:pt>
                <c:pt idx="16">
                  <c:v>34.526000000000003</c:v>
                </c:pt>
                <c:pt idx="17">
                  <c:v>36.615000000000002</c:v>
                </c:pt>
                <c:pt idx="18">
                  <c:v>38.594000000000001</c:v>
                </c:pt>
              </c:numCache>
            </c:numRef>
          </c:val>
          <c:smooth val="0"/>
          <c:extLst>
            <c:ext xmlns:c16="http://schemas.microsoft.com/office/drawing/2014/chart" uri="{C3380CC4-5D6E-409C-BE32-E72D297353CC}">
              <c16:uniqueId val="{00000000-AB48-42AD-B4AB-5451BB24F605}"/>
            </c:ext>
          </c:extLst>
        </c:ser>
        <c:ser>
          <c:idx val="1"/>
          <c:order val="1"/>
          <c:tx>
            <c:strRef>
              <c:f>Sheet1!$W$61</c:f>
              <c:strCache>
                <c:ptCount val="1"/>
                <c:pt idx="0">
                  <c:v>1</c:v>
                </c:pt>
              </c:strCache>
            </c:strRef>
          </c:tx>
          <c:spPr>
            <a:ln w="28575" cap="rnd">
              <a:solidFill>
                <a:srgbClr val="F8AEA2"/>
              </a:solidFill>
              <a:round/>
            </a:ln>
            <a:effectLst/>
          </c:spPr>
          <c:marker>
            <c:symbol val="none"/>
          </c:marker>
          <c:cat>
            <c:numRef>
              <c:f>Sheet1!$U$62:$U$80</c:f>
              <c:numCache>
                <c:formatCode>General</c:formatCode>
                <c:ptCount val="19"/>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numCache>
            </c:numRef>
          </c:cat>
          <c:val>
            <c:numRef>
              <c:f>Sheet1!$W$62:$W$80</c:f>
              <c:numCache>
                <c:formatCode>General</c:formatCode>
                <c:ptCount val="19"/>
                <c:pt idx="1">
                  <c:v>4.0709999999999997</c:v>
                </c:pt>
                <c:pt idx="2">
                  <c:v>6.1159999999999997</c:v>
                </c:pt>
                <c:pt idx="3">
                  <c:v>8.1419999999999995</c:v>
                </c:pt>
                <c:pt idx="4">
                  <c:v>10.114000000000001</c:v>
                </c:pt>
                <c:pt idx="5">
                  <c:v>12.183</c:v>
                </c:pt>
                <c:pt idx="6">
                  <c:v>14.244999999999999</c:v>
                </c:pt>
                <c:pt idx="7">
                  <c:v>16.253</c:v>
                </c:pt>
                <c:pt idx="8">
                  <c:v>18.265999999999998</c:v>
                </c:pt>
                <c:pt idx="9">
                  <c:v>20.343</c:v>
                </c:pt>
                <c:pt idx="10">
                  <c:v>22.350999999999999</c:v>
                </c:pt>
                <c:pt idx="11">
                  <c:v>24.385999999999999</c:v>
                </c:pt>
                <c:pt idx="12">
                  <c:v>26.419</c:v>
                </c:pt>
                <c:pt idx="13">
                  <c:v>28.443000000000001</c:v>
                </c:pt>
                <c:pt idx="14">
                  <c:v>30.507999999999999</c:v>
                </c:pt>
                <c:pt idx="15">
                  <c:v>32.523000000000003</c:v>
                </c:pt>
                <c:pt idx="16">
                  <c:v>34.515000000000001</c:v>
                </c:pt>
                <c:pt idx="17">
                  <c:v>36.545000000000002</c:v>
                </c:pt>
                <c:pt idx="18">
                  <c:v>38.628999999999998</c:v>
                </c:pt>
              </c:numCache>
            </c:numRef>
          </c:val>
          <c:smooth val="0"/>
          <c:extLst>
            <c:ext xmlns:c16="http://schemas.microsoft.com/office/drawing/2014/chart" uri="{C3380CC4-5D6E-409C-BE32-E72D297353CC}">
              <c16:uniqueId val="{00000001-AB48-42AD-B4AB-5451BB24F605}"/>
            </c:ext>
          </c:extLst>
        </c:ser>
        <c:ser>
          <c:idx val="2"/>
          <c:order val="2"/>
          <c:tx>
            <c:strRef>
              <c:f>Sheet1!$X$61</c:f>
              <c:strCache>
                <c:ptCount val="1"/>
                <c:pt idx="0">
                  <c:v>2</c:v>
                </c:pt>
              </c:strCache>
            </c:strRef>
          </c:tx>
          <c:spPr>
            <a:ln w="28575" cap="rnd">
              <a:solidFill>
                <a:srgbClr val="F59787"/>
              </a:solidFill>
              <a:round/>
            </a:ln>
            <a:effectLst/>
          </c:spPr>
          <c:marker>
            <c:symbol val="none"/>
          </c:marker>
          <c:cat>
            <c:numRef>
              <c:f>Sheet1!$U$62:$U$80</c:f>
              <c:numCache>
                <c:formatCode>General</c:formatCode>
                <c:ptCount val="19"/>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numCache>
            </c:numRef>
          </c:cat>
          <c:val>
            <c:numRef>
              <c:f>Sheet1!$X$62:$X$80</c:f>
              <c:numCache>
                <c:formatCode>General</c:formatCode>
                <c:ptCount val="19"/>
                <c:pt idx="2">
                  <c:v>4.0910000000000002</c:v>
                </c:pt>
                <c:pt idx="3">
                  <c:v>6.1159999999999997</c:v>
                </c:pt>
                <c:pt idx="4">
                  <c:v>8.1020000000000003</c:v>
                </c:pt>
                <c:pt idx="5">
                  <c:v>10.162000000000001</c:v>
                </c:pt>
                <c:pt idx="6">
                  <c:v>12.188000000000001</c:v>
                </c:pt>
                <c:pt idx="7">
                  <c:v>14.223000000000001</c:v>
                </c:pt>
                <c:pt idx="8">
                  <c:v>16.231999999999999</c:v>
                </c:pt>
                <c:pt idx="9">
                  <c:v>18.309999999999999</c:v>
                </c:pt>
                <c:pt idx="10">
                  <c:v>20.309000000000001</c:v>
                </c:pt>
                <c:pt idx="11">
                  <c:v>22.361000000000001</c:v>
                </c:pt>
                <c:pt idx="12">
                  <c:v>24.381</c:v>
                </c:pt>
                <c:pt idx="13">
                  <c:v>26.4</c:v>
                </c:pt>
                <c:pt idx="14">
                  <c:v>28.449000000000002</c:v>
                </c:pt>
                <c:pt idx="15">
                  <c:v>30.504000000000001</c:v>
                </c:pt>
                <c:pt idx="16">
                  <c:v>32.485999999999997</c:v>
                </c:pt>
                <c:pt idx="17">
                  <c:v>34.36</c:v>
                </c:pt>
                <c:pt idx="18">
                  <c:v>36.383000000000003</c:v>
                </c:pt>
              </c:numCache>
            </c:numRef>
          </c:val>
          <c:smooth val="0"/>
          <c:extLst>
            <c:ext xmlns:c16="http://schemas.microsoft.com/office/drawing/2014/chart" uri="{C3380CC4-5D6E-409C-BE32-E72D297353CC}">
              <c16:uniqueId val="{00000002-AB48-42AD-B4AB-5451BB24F605}"/>
            </c:ext>
          </c:extLst>
        </c:ser>
        <c:ser>
          <c:idx val="3"/>
          <c:order val="3"/>
          <c:tx>
            <c:strRef>
              <c:f>Sheet1!$Y$61</c:f>
              <c:strCache>
                <c:ptCount val="1"/>
                <c:pt idx="0">
                  <c:v>3</c:v>
                </c:pt>
              </c:strCache>
            </c:strRef>
          </c:tx>
          <c:spPr>
            <a:ln w="28575" cap="rnd">
              <a:solidFill>
                <a:srgbClr val="F16B55"/>
              </a:solidFill>
              <a:round/>
            </a:ln>
            <a:effectLst/>
          </c:spPr>
          <c:marker>
            <c:symbol val="none"/>
          </c:marker>
          <c:cat>
            <c:numRef>
              <c:f>Sheet1!$U$62:$U$80</c:f>
              <c:numCache>
                <c:formatCode>General</c:formatCode>
                <c:ptCount val="19"/>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numCache>
            </c:numRef>
          </c:cat>
          <c:val>
            <c:numRef>
              <c:f>Sheet1!$Y$62:$Y$80</c:f>
              <c:numCache>
                <c:formatCode>General</c:formatCode>
                <c:ptCount val="19"/>
                <c:pt idx="3">
                  <c:v>4.0819999999999999</c:v>
                </c:pt>
                <c:pt idx="4">
                  <c:v>6.1079999999999997</c:v>
                </c:pt>
                <c:pt idx="5">
                  <c:v>8.0790000000000006</c:v>
                </c:pt>
                <c:pt idx="6">
                  <c:v>10.172000000000001</c:v>
                </c:pt>
                <c:pt idx="7">
                  <c:v>12.199</c:v>
                </c:pt>
                <c:pt idx="8">
                  <c:v>14.212</c:v>
                </c:pt>
                <c:pt idx="9">
                  <c:v>16.251999999999999</c:v>
                </c:pt>
                <c:pt idx="10">
                  <c:v>18.273</c:v>
                </c:pt>
                <c:pt idx="11">
                  <c:v>20.323</c:v>
                </c:pt>
                <c:pt idx="12">
                  <c:v>22.337</c:v>
                </c:pt>
                <c:pt idx="13">
                  <c:v>24.382000000000001</c:v>
                </c:pt>
                <c:pt idx="14">
                  <c:v>26.419</c:v>
                </c:pt>
                <c:pt idx="15">
                  <c:v>28.456</c:v>
                </c:pt>
                <c:pt idx="16">
                  <c:v>30.436</c:v>
                </c:pt>
                <c:pt idx="17">
                  <c:v>32.53</c:v>
                </c:pt>
                <c:pt idx="18">
                  <c:v>34.268999999999998</c:v>
                </c:pt>
              </c:numCache>
            </c:numRef>
          </c:val>
          <c:smooth val="0"/>
          <c:extLst>
            <c:ext xmlns:c16="http://schemas.microsoft.com/office/drawing/2014/chart" uri="{C3380CC4-5D6E-409C-BE32-E72D297353CC}">
              <c16:uniqueId val="{00000003-AB48-42AD-B4AB-5451BB24F605}"/>
            </c:ext>
          </c:extLst>
        </c:ser>
        <c:ser>
          <c:idx val="4"/>
          <c:order val="4"/>
          <c:tx>
            <c:strRef>
              <c:f>Sheet1!$Z$61</c:f>
              <c:strCache>
                <c:ptCount val="1"/>
                <c:pt idx="0">
                  <c:v>4</c:v>
                </c:pt>
              </c:strCache>
            </c:strRef>
          </c:tx>
          <c:spPr>
            <a:ln w="28575" cap="rnd">
              <a:solidFill>
                <a:srgbClr val="EE4D32"/>
              </a:solidFill>
              <a:round/>
            </a:ln>
            <a:effectLst/>
          </c:spPr>
          <c:marker>
            <c:symbol val="none"/>
          </c:marker>
          <c:cat>
            <c:numRef>
              <c:f>Sheet1!$U$62:$U$80</c:f>
              <c:numCache>
                <c:formatCode>General</c:formatCode>
                <c:ptCount val="19"/>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numCache>
            </c:numRef>
          </c:cat>
          <c:val>
            <c:numRef>
              <c:f>Sheet1!$Z$62:$Z$80</c:f>
              <c:numCache>
                <c:formatCode>General</c:formatCode>
                <c:ptCount val="19"/>
                <c:pt idx="4">
                  <c:v>4.0949999999999998</c:v>
                </c:pt>
                <c:pt idx="5">
                  <c:v>6.1260000000000003</c:v>
                </c:pt>
                <c:pt idx="6">
                  <c:v>8.0809999999999995</c:v>
                </c:pt>
                <c:pt idx="7">
                  <c:v>10.220000000000001</c:v>
                </c:pt>
                <c:pt idx="8">
                  <c:v>12.192</c:v>
                </c:pt>
                <c:pt idx="9">
                  <c:v>14.215999999999999</c:v>
                </c:pt>
                <c:pt idx="10">
                  <c:v>16.236000000000001</c:v>
                </c:pt>
                <c:pt idx="11">
                  <c:v>18.288</c:v>
                </c:pt>
                <c:pt idx="12">
                  <c:v>20.305</c:v>
                </c:pt>
                <c:pt idx="13">
                  <c:v>22.361999999999998</c:v>
                </c:pt>
                <c:pt idx="14">
                  <c:v>24.388999999999999</c:v>
                </c:pt>
                <c:pt idx="15">
                  <c:v>26.437000000000001</c:v>
                </c:pt>
                <c:pt idx="16">
                  <c:v>28.427</c:v>
                </c:pt>
                <c:pt idx="17">
                  <c:v>30.593</c:v>
                </c:pt>
                <c:pt idx="18">
                  <c:v>32.520000000000003</c:v>
                </c:pt>
              </c:numCache>
            </c:numRef>
          </c:val>
          <c:smooth val="0"/>
          <c:extLst>
            <c:ext xmlns:c16="http://schemas.microsoft.com/office/drawing/2014/chart" uri="{C3380CC4-5D6E-409C-BE32-E72D297353CC}">
              <c16:uniqueId val="{00000004-AB48-42AD-B4AB-5451BB24F605}"/>
            </c:ext>
          </c:extLst>
        </c:ser>
        <c:ser>
          <c:idx val="5"/>
          <c:order val="5"/>
          <c:tx>
            <c:strRef>
              <c:f>Sheet1!$AA$61</c:f>
              <c:strCache>
                <c:ptCount val="1"/>
                <c:pt idx="0">
                  <c:v>5</c:v>
                </c:pt>
              </c:strCache>
            </c:strRef>
          </c:tx>
          <c:spPr>
            <a:ln w="28575" cap="rnd">
              <a:solidFill>
                <a:srgbClr val="DF3013"/>
              </a:solidFill>
              <a:round/>
            </a:ln>
            <a:effectLst/>
          </c:spPr>
          <c:marker>
            <c:symbol val="none"/>
          </c:marker>
          <c:cat>
            <c:numRef>
              <c:f>Sheet1!$U$62:$U$80</c:f>
              <c:numCache>
                <c:formatCode>General</c:formatCode>
                <c:ptCount val="19"/>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numCache>
            </c:numRef>
          </c:cat>
          <c:val>
            <c:numRef>
              <c:f>Sheet1!$AA$62:$AA$80</c:f>
              <c:numCache>
                <c:formatCode>General</c:formatCode>
                <c:ptCount val="19"/>
                <c:pt idx="5">
                  <c:v>4.0940000000000003</c:v>
                </c:pt>
                <c:pt idx="6">
                  <c:v>6.1289999999999996</c:v>
                </c:pt>
                <c:pt idx="7">
                  <c:v>8.1310000000000002</c:v>
                </c:pt>
                <c:pt idx="8">
                  <c:v>10.170999999999999</c:v>
                </c:pt>
                <c:pt idx="9">
                  <c:v>12.183999999999999</c:v>
                </c:pt>
                <c:pt idx="10">
                  <c:v>14.222</c:v>
                </c:pt>
                <c:pt idx="11">
                  <c:v>16.262</c:v>
                </c:pt>
                <c:pt idx="12">
                  <c:v>18.279</c:v>
                </c:pt>
                <c:pt idx="13">
                  <c:v>20.297000000000001</c:v>
                </c:pt>
                <c:pt idx="14">
                  <c:v>22.460999999999999</c:v>
                </c:pt>
                <c:pt idx="15">
                  <c:v>24.349</c:v>
                </c:pt>
                <c:pt idx="16">
                  <c:v>26.451000000000001</c:v>
                </c:pt>
                <c:pt idx="17">
                  <c:v>28.454000000000001</c:v>
                </c:pt>
                <c:pt idx="18">
                  <c:v>30.488</c:v>
                </c:pt>
              </c:numCache>
            </c:numRef>
          </c:val>
          <c:smooth val="0"/>
          <c:extLst>
            <c:ext xmlns:c16="http://schemas.microsoft.com/office/drawing/2014/chart" uri="{C3380CC4-5D6E-409C-BE32-E72D297353CC}">
              <c16:uniqueId val="{00000005-AB48-42AD-B4AB-5451BB24F605}"/>
            </c:ext>
          </c:extLst>
        </c:ser>
        <c:ser>
          <c:idx val="6"/>
          <c:order val="6"/>
          <c:tx>
            <c:strRef>
              <c:f>Sheet1!$AB$61</c:f>
              <c:strCache>
                <c:ptCount val="1"/>
                <c:pt idx="0">
                  <c:v>6</c:v>
                </c:pt>
              </c:strCache>
            </c:strRef>
          </c:tx>
          <c:spPr>
            <a:ln w="28575" cap="rnd">
              <a:solidFill>
                <a:srgbClr val="A6240E"/>
              </a:solidFill>
              <a:round/>
            </a:ln>
            <a:effectLst/>
          </c:spPr>
          <c:marker>
            <c:symbol val="none"/>
          </c:marker>
          <c:cat>
            <c:numRef>
              <c:f>Sheet1!$U$62:$U$80</c:f>
              <c:numCache>
                <c:formatCode>General</c:formatCode>
                <c:ptCount val="19"/>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numCache>
            </c:numRef>
          </c:cat>
          <c:val>
            <c:numRef>
              <c:f>Sheet1!$AB$62:$AB$80</c:f>
              <c:numCache>
                <c:formatCode>General</c:formatCode>
                <c:ptCount val="19"/>
                <c:pt idx="6">
                  <c:v>4.069</c:v>
                </c:pt>
                <c:pt idx="7">
                  <c:v>6.1159999999999997</c:v>
                </c:pt>
                <c:pt idx="8">
                  <c:v>8.1440000000000001</c:v>
                </c:pt>
                <c:pt idx="9">
                  <c:v>10.173999999999999</c:v>
                </c:pt>
                <c:pt idx="10">
                  <c:v>12.22</c:v>
                </c:pt>
                <c:pt idx="11">
                  <c:v>14.25</c:v>
                </c:pt>
                <c:pt idx="12">
                  <c:v>16.263999999999999</c:v>
                </c:pt>
                <c:pt idx="13">
                  <c:v>18.297000000000001</c:v>
                </c:pt>
                <c:pt idx="14">
                  <c:v>20.323</c:v>
                </c:pt>
                <c:pt idx="15">
                  <c:v>22.306000000000001</c:v>
                </c:pt>
                <c:pt idx="16">
                  <c:v>24.385000000000002</c:v>
                </c:pt>
                <c:pt idx="17">
                  <c:v>26.298999999999999</c:v>
                </c:pt>
                <c:pt idx="18">
                  <c:v>28.454999999999998</c:v>
                </c:pt>
              </c:numCache>
            </c:numRef>
          </c:val>
          <c:smooth val="0"/>
          <c:extLst>
            <c:ext xmlns:c16="http://schemas.microsoft.com/office/drawing/2014/chart" uri="{C3380CC4-5D6E-409C-BE32-E72D297353CC}">
              <c16:uniqueId val="{00000006-AB48-42AD-B4AB-5451BB24F605}"/>
            </c:ext>
          </c:extLst>
        </c:ser>
        <c:ser>
          <c:idx val="7"/>
          <c:order val="7"/>
          <c:tx>
            <c:strRef>
              <c:f>Sheet1!$AC$61</c:f>
              <c:strCache>
                <c:ptCount val="1"/>
                <c:pt idx="0">
                  <c:v>7</c:v>
                </c:pt>
              </c:strCache>
            </c:strRef>
          </c:tx>
          <c:spPr>
            <a:ln w="28575" cap="rnd">
              <a:solidFill>
                <a:srgbClr val="74190A"/>
              </a:solidFill>
              <a:round/>
            </a:ln>
            <a:effectLst/>
          </c:spPr>
          <c:marker>
            <c:symbol val="none"/>
          </c:marker>
          <c:cat>
            <c:numRef>
              <c:f>Sheet1!$U$62:$U$80</c:f>
              <c:numCache>
                <c:formatCode>General</c:formatCode>
                <c:ptCount val="19"/>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numCache>
            </c:numRef>
          </c:cat>
          <c:val>
            <c:numRef>
              <c:f>Sheet1!$AC$62:$AC$80</c:f>
              <c:numCache>
                <c:formatCode>General</c:formatCode>
                <c:ptCount val="19"/>
                <c:pt idx="7">
                  <c:v>4.093</c:v>
                </c:pt>
                <c:pt idx="8">
                  <c:v>6.1150000000000002</c:v>
                </c:pt>
                <c:pt idx="9">
                  <c:v>8.1370000000000005</c:v>
                </c:pt>
                <c:pt idx="10">
                  <c:v>10.16</c:v>
                </c:pt>
                <c:pt idx="11">
                  <c:v>12.207000000000001</c:v>
                </c:pt>
                <c:pt idx="12">
                  <c:v>14.21</c:v>
                </c:pt>
                <c:pt idx="13">
                  <c:v>16.238</c:v>
                </c:pt>
                <c:pt idx="14">
                  <c:v>18.315000000000001</c:v>
                </c:pt>
                <c:pt idx="15">
                  <c:v>20.295000000000002</c:v>
                </c:pt>
                <c:pt idx="16">
                  <c:v>22.327999999999999</c:v>
                </c:pt>
                <c:pt idx="17">
                  <c:v>24.391999999999999</c:v>
                </c:pt>
                <c:pt idx="18">
                  <c:v>26.396999999999998</c:v>
                </c:pt>
              </c:numCache>
            </c:numRef>
          </c:val>
          <c:smooth val="0"/>
          <c:extLst>
            <c:ext xmlns:c16="http://schemas.microsoft.com/office/drawing/2014/chart" uri="{C3380CC4-5D6E-409C-BE32-E72D297353CC}">
              <c16:uniqueId val="{00000007-AB48-42AD-B4AB-5451BB24F605}"/>
            </c:ext>
          </c:extLst>
        </c:ser>
        <c:ser>
          <c:idx val="8"/>
          <c:order val="8"/>
          <c:tx>
            <c:strRef>
              <c:f>Sheet1!$AD$61</c:f>
              <c:strCache>
                <c:ptCount val="1"/>
                <c:pt idx="0">
                  <c:v>8</c:v>
                </c:pt>
              </c:strCache>
            </c:strRef>
          </c:tx>
          <c:spPr>
            <a:ln w="28575" cap="rnd">
              <a:solidFill>
                <a:srgbClr val="511207"/>
              </a:solidFill>
              <a:round/>
            </a:ln>
            <a:effectLst/>
          </c:spPr>
          <c:marker>
            <c:symbol val="none"/>
          </c:marker>
          <c:cat>
            <c:numRef>
              <c:f>Sheet1!$U$62:$U$80</c:f>
              <c:numCache>
                <c:formatCode>General</c:formatCode>
                <c:ptCount val="19"/>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numCache>
            </c:numRef>
          </c:cat>
          <c:val>
            <c:numRef>
              <c:f>Sheet1!$AD$62:$AD$80</c:f>
              <c:numCache>
                <c:formatCode>General</c:formatCode>
                <c:ptCount val="19"/>
                <c:pt idx="8">
                  <c:v>4.0940000000000003</c:v>
                </c:pt>
                <c:pt idx="9">
                  <c:v>6.1180000000000003</c:v>
                </c:pt>
                <c:pt idx="10">
                  <c:v>8.1530000000000005</c:v>
                </c:pt>
                <c:pt idx="11">
                  <c:v>10.173999999999999</c:v>
                </c:pt>
                <c:pt idx="12">
                  <c:v>12.204000000000001</c:v>
                </c:pt>
                <c:pt idx="13">
                  <c:v>14.215</c:v>
                </c:pt>
                <c:pt idx="14">
                  <c:v>16.25</c:v>
                </c:pt>
                <c:pt idx="15">
                  <c:v>18.303999999999998</c:v>
                </c:pt>
                <c:pt idx="16">
                  <c:v>20.315000000000001</c:v>
                </c:pt>
                <c:pt idx="17">
                  <c:v>22.332999999999998</c:v>
                </c:pt>
                <c:pt idx="18">
                  <c:v>24.367999999999999</c:v>
                </c:pt>
              </c:numCache>
            </c:numRef>
          </c:val>
          <c:smooth val="0"/>
          <c:extLst>
            <c:ext xmlns:c16="http://schemas.microsoft.com/office/drawing/2014/chart" uri="{C3380CC4-5D6E-409C-BE32-E72D297353CC}">
              <c16:uniqueId val="{00000008-AB48-42AD-B4AB-5451BB24F605}"/>
            </c:ext>
          </c:extLst>
        </c:ser>
        <c:ser>
          <c:idx val="9"/>
          <c:order val="9"/>
          <c:tx>
            <c:strRef>
              <c:f>Sheet1!$AE$61</c:f>
              <c:strCache>
                <c:ptCount val="1"/>
                <c:pt idx="0">
                  <c:v>9</c:v>
                </c:pt>
              </c:strCache>
            </c:strRef>
          </c:tx>
          <c:spPr>
            <a:ln w="28575" cap="rnd">
              <a:solidFill>
                <a:srgbClr val="2E0A04"/>
              </a:solidFill>
              <a:round/>
            </a:ln>
            <a:effectLst/>
          </c:spPr>
          <c:marker>
            <c:symbol val="none"/>
          </c:marker>
          <c:cat>
            <c:numRef>
              <c:f>Sheet1!$U$62:$U$80</c:f>
              <c:numCache>
                <c:formatCode>General</c:formatCode>
                <c:ptCount val="19"/>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numCache>
            </c:numRef>
          </c:cat>
          <c:val>
            <c:numRef>
              <c:f>Sheet1!$AE$62:$AE$80</c:f>
              <c:numCache>
                <c:formatCode>General</c:formatCode>
                <c:ptCount val="19"/>
                <c:pt idx="9">
                  <c:v>4.085</c:v>
                </c:pt>
                <c:pt idx="10">
                  <c:v>6.1239999999999997</c:v>
                </c:pt>
                <c:pt idx="11">
                  <c:v>8.1389999999999993</c:v>
                </c:pt>
                <c:pt idx="12">
                  <c:v>10.17</c:v>
                </c:pt>
                <c:pt idx="13">
                  <c:v>12.188000000000001</c:v>
                </c:pt>
                <c:pt idx="14">
                  <c:v>14.221</c:v>
                </c:pt>
                <c:pt idx="15">
                  <c:v>16.25</c:v>
                </c:pt>
                <c:pt idx="16">
                  <c:v>18.318999999999999</c:v>
                </c:pt>
                <c:pt idx="17">
                  <c:v>20.326000000000001</c:v>
                </c:pt>
                <c:pt idx="18">
                  <c:v>22.294</c:v>
                </c:pt>
              </c:numCache>
            </c:numRef>
          </c:val>
          <c:smooth val="0"/>
          <c:extLst>
            <c:ext xmlns:c16="http://schemas.microsoft.com/office/drawing/2014/chart" uri="{C3380CC4-5D6E-409C-BE32-E72D297353CC}">
              <c16:uniqueId val="{00000009-AB48-42AD-B4AB-5451BB24F605}"/>
            </c:ext>
          </c:extLst>
        </c:ser>
        <c:ser>
          <c:idx val="10"/>
          <c:order val="10"/>
          <c:tx>
            <c:strRef>
              <c:f>Sheet1!$AF$61</c:f>
              <c:strCache>
                <c:ptCount val="1"/>
                <c:pt idx="0">
                  <c:v>10</c:v>
                </c:pt>
              </c:strCache>
            </c:strRef>
          </c:tx>
          <c:spPr>
            <a:ln w="28575" cap="rnd">
              <a:solidFill>
                <a:srgbClr val="000000"/>
              </a:solidFill>
              <a:round/>
            </a:ln>
            <a:effectLst/>
          </c:spPr>
          <c:marker>
            <c:symbol val="none"/>
          </c:marker>
          <c:cat>
            <c:numRef>
              <c:f>Sheet1!$U$62:$U$80</c:f>
              <c:numCache>
                <c:formatCode>General</c:formatCode>
                <c:ptCount val="19"/>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numCache>
            </c:numRef>
          </c:cat>
          <c:val>
            <c:numRef>
              <c:f>Sheet1!$AF$62:$AF$80</c:f>
              <c:numCache>
                <c:formatCode>General</c:formatCode>
                <c:ptCount val="19"/>
                <c:pt idx="10">
                  <c:v>4.0919999999999996</c:v>
                </c:pt>
                <c:pt idx="11">
                  <c:v>6.1120000000000001</c:v>
                </c:pt>
                <c:pt idx="12">
                  <c:v>8.1579999999999995</c:v>
                </c:pt>
                <c:pt idx="13">
                  <c:v>10.161</c:v>
                </c:pt>
                <c:pt idx="14">
                  <c:v>12.193</c:v>
                </c:pt>
                <c:pt idx="15">
                  <c:v>14.225</c:v>
                </c:pt>
                <c:pt idx="16">
                  <c:v>16.236000000000001</c:v>
                </c:pt>
                <c:pt idx="17">
                  <c:v>18.266999999999999</c:v>
                </c:pt>
                <c:pt idx="18">
                  <c:v>20.337</c:v>
                </c:pt>
              </c:numCache>
            </c:numRef>
          </c:val>
          <c:smooth val="0"/>
          <c:extLst>
            <c:ext xmlns:c16="http://schemas.microsoft.com/office/drawing/2014/chart" uri="{C3380CC4-5D6E-409C-BE32-E72D297353CC}">
              <c16:uniqueId val="{0000000A-AB48-42AD-B4AB-5451BB24F605}"/>
            </c:ext>
          </c:extLst>
        </c:ser>
        <c:dLbls>
          <c:showLegendKey val="0"/>
          <c:showVal val="0"/>
          <c:showCatName val="0"/>
          <c:showSerName val="0"/>
          <c:showPercent val="0"/>
          <c:showBubbleSize val="0"/>
        </c:dLbls>
        <c:smooth val="0"/>
        <c:axId val="1047039920"/>
        <c:axId val="964927072"/>
      </c:lineChart>
      <c:catAx>
        <c:axId val="1047039920"/>
        <c:scaling>
          <c:orientation val="minMax"/>
        </c:scaling>
        <c:delete val="0"/>
        <c:axPos val="b"/>
        <c:title>
          <c:tx>
            <c:rich>
              <a:bodyPr rot="0" spcFirstLastPara="1" vertOverflow="ellipsis" vert="horz" wrap="square" anchor="ctr" anchorCtr="1"/>
              <a:lstStyle/>
              <a:p>
                <a:pPr>
                  <a:defRPr sz="1000" b="0" i="0" u="none" strike="noStrike" kern="1200" baseline="0">
                    <a:solidFill>
                      <a:srgbClr val="F0F4FA"/>
                    </a:solidFill>
                    <a:latin typeface="+mn-lt"/>
                    <a:ea typeface="+mn-ea"/>
                    <a:cs typeface="+mn-cs"/>
                  </a:defRPr>
                </a:pPr>
                <a:r>
                  <a:rPr lang="en-US">
                    <a:solidFill>
                      <a:srgbClr val="F0F4FA"/>
                    </a:solidFill>
                  </a:rPr>
                  <a:t>Network Depth</a:t>
                </a:r>
              </a:p>
            </c:rich>
          </c:tx>
          <c:overlay val="0"/>
          <c:spPr>
            <a:noFill/>
            <a:ln>
              <a:noFill/>
            </a:ln>
            <a:effectLst/>
          </c:spPr>
          <c:txPr>
            <a:bodyPr rot="0" spcFirstLastPara="1" vertOverflow="ellipsis" vert="horz" wrap="square" anchor="ctr" anchorCtr="1"/>
            <a:lstStyle/>
            <a:p>
              <a:pPr>
                <a:defRPr sz="1000" b="0" i="0" u="none" strike="noStrike" kern="1200" baseline="0">
                  <a:solidFill>
                    <a:srgbClr val="F0F4FA"/>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rgbClr val="F0F4FA"/>
                </a:solidFill>
                <a:latin typeface="+mn-lt"/>
                <a:ea typeface="+mn-ea"/>
                <a:cs typeface="+mn-cs"/>
              </a:defRPr>
            </a:pPr>
            <a:endParaRPr lang="en-US"/>
          </a:p>
        </c:txPr>
        <c:crossAx val="964927072"/>
        <c:crosses val="autoZero"/>
        <c:auto val="1"/>
        <c:lblAlgn val="ctr"/>
        <c:lblOffset val="100"/>
        <c:noMultiLvlLbl val="0"/>
      </c:catAx>
      <c:valAx>
        <c:axId val="9649270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rgbClr val="F0F4FA"/>
                    </a:solidFill>
                    <a:latin typeface="+mn-lt"/>
                    <a:ea typeface="+mn-ea"/>
                    <a:cs typeface="+mn-cs"/>
                  </a:defRPr>
                </a:pPr>
                <a:r>
                  <a:rPr lang="en-GB">
                    <a:solidFill>
                      <a:srgbClr val="F0F4FA"/>
                    </a:solidFill>
                  </a:rPr>
                  <a:t>Minimum Round</a:t>
                </a:r>
                <a:r>
                  <a:rPr lang="en-GB" baseline="0">
                    <a:solidFill>
                      <a:srgbClr val="F0F4FA"/>
                    </a:solidFill>
                  </a:rPr>
                  <a:t> Trip Time / ms</a:t>
                </a: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F0F4FA"/>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F0F4FA"/>
                </a:solidFill>
                <a:latin typeface="+mn-lt"/>
                <a:ea typeface="+mn-ea"/>
                <a:cs typeface="+mn-cs"/>
              </a:defRPr>
            </a:pPr>
            <a:endParaRPr lang="en-US"/>
          </a:p>
        </c:txPr>
        <c:crossAx val="10470399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rgbClr val="F0F4FA"/>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pct40">
      <a:fgClr>
        <a:srgbClr val="1A2A46"/>
      </a:fgClr>
      <a:bgClr>
        <a:srgbClr val="0C1624"/>
      </a:bgClr>
    </a:patt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0DFB00-9630-462B-A28E-7A80C67C40B1}" type="datetimeFigureOut">
              <a:rPr lang="en-GB" smtClean="0"/>
              <a:t>14/03/2019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D543BE-4207-42F1-83FD-CFE5F1928924}" type="slidenum">
              <a:rPr lang="en-GB" smtClean="0"/>
              <a:t>‹#›</a:t>
            </a:fld>
            <a:endParaRPr lang="en-GB"/>
          </a:p>
        </p:txBody>
      </p:sp>
    </p:spTree>
    <p:extLst>
      <p:ext uri="{BB962C8B-B14F-4D97-AF65-F5344CB8AC3E}">
        <p14:creationId xmlns:p14="http://schemas.microsoft.com/office/powerpoint/2010/main" val="1203829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Title different</a:t>
            </a:r>
          </a:p>
          <a:p>
            <a:r>
              <a:rPr lang="en-GB" dirty="0"/>
              <a:t>Agile methodology</a:t>
            </a:r>
          </a:p>
          <a:p>
            <a:r>
              <a:rPr lang="en-GB" dirty="0"/>
              <a:t>Revisions</a:t>
            </a:r>
          </a:p>
          <a:p>
            <a:endParaRPr lang="en-GB" dirty="0"/>
          </a:p>
        </p:txBody>
      </p:sp>
      <p:sp>
        <p:nvSpPr>
          <p:cNvPr id="4" name="Slide Number Placeholder 3"/>
          <p:cNvSpPr>
            <a:spLocks noGrp="1"/>
          </p:cNvSpPr>
          <p:nvPr>
            <p:ph type="sldNum" sz="quarter" idx="5"/>
          </p:nvPr>
        </p:nvSpPr>
        <p:spPr/>
        <p:txBody>
          <a:bodyPr/>
          <a:lstStyle/>
          <a:p>
            <a:fld id="{14D543BE-4207-42F1-83FD-CFE5F1928924}" type="slidenum">
              <a:rPr lang="en-GB" smtClean="0"/>
              <a:t>1</a:t>
            </a:fld>
            <a:endParaRPr lang="en-GB"/>
          </a:p>
        </p:txBody>
      </p:sp>
    </p:spTree>
    <p:extLst>
      <p:ext uri="{BB962C8B-B14F-4D97-AF65-F5344CB8AC3E}">
        <p14:creationId xmlns:p14="http://schemas.microsoft.com/office/powerpoint/2010/main" val="2788964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9:00</a:t>
            </a:r>
          </a:p>
        </p:txBody>
      </p:sp>
      <p:sp>
        <p:nvSpPr>
          <p:cNvPr id="4" name="Slide Number Placeholder 3"/>
          <p:cNvSpPr>
            <a:spLocks noGrp="1"/>
          </p:cNvSpPr>
          <p:nvPr>
            <p:ph type="sldNum" sz="quarter" idx="5"/>
          </p:nvPr>
        </p:nvSpPr>
        <p:spPr/>
        <p:txBody>
          <a:bodyPr/>
          <a:lstStyle/>
          <a:p>
            <a:fld id="{14D543BE-4207-42F1-83FD-CFE5F1928924}" type="slidenum">
              <a:rPr lang="en-GB" smtClean="0"/>
              <a:t>10</a:t>
            </a:fld>
            <a:endParaRPr lang="en-GB"/>
          </a:p>
        </p:txBody>
      </p:sp>
    </p:spTree>
    <p:extLst>
      <p:ext uri="{BB962C8B-B14F-4D97-AF65-F5344CB8AC3E}">
        <p14:creationId xmlns:p14="http://schemas.microsoft.com/office/powerpoint/2010/main" val="3235404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10:00</a:t>
            </a:r>
          </a:p>
        </p:txBody>
      </p:sp>
      <p:sp>
        <p:nvSpPr>
          <p:cNvPr id="4" name="Slide Number Placeholder 3"/>
          <p:cNvSpPr>
            <a:spLocks noGrp="1"/>
          </p:cNvSpPr>
          <p:nvPr>
            <p:ph type="sldNum" sz="quarter" idx="5"/>
          </p:nvPr>
        </p:nvSpPr>
        <p:spPr/>
        <p:txBody>
          <a:bodyPr/>
          <a:lstStyle/>
          <a:p>
            <a:fld id="{14D543BE-4207-42F1-83FD-CFE5F1928924}" type="slidenum">
              <a:rPr lang="en-GB" smtClean="0"/>
              <a:t>11</a:t>
            </a:fld>
            <a:endParaRPr lang="en-GB"/>
          </a:p>
        </p:txBody>
      </p:sp>
    </p:spTree>
    <p:extLst>
      <p:ext uri="{BB962C8B-B14F-4D97-AF65-F5344CB8AC3E}">
        <p14:creationId xmlns:p14="http://schemas.microsoft.com/office/powerpoint/2010/main" val="1536225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11:00</a:t>
            </a:r>
          </a:p>
        </p:txBody>
      </p:sp>
      <p:sp>
        <p:nvSpPr>
          <p:cNvPr id="4" name="Slide Number Placeholder 3"/>
          <p:cNvSpPr>
            <a:spLocks noGrp="1"/>
          </p:cNvSpPr>
          <p:nvPr>
            <p:ph type="sldNum" sz="quarter" idx="5"/>
          </p:nvPr>
        </p:nvSpPr>
        <p:spPr/>
        <p:txBody>
          <a:bodyPr/>
          <a:lstStyle/>
          <a:p>
            <a:fld id="{14D543BE-4207-42F1-83FD-CFE5F1928924}" type="slidenum">
              <a:rPr lang="en-GB" smtClean="0"/>
              <a:t>12</a:t>
            </a:fld>
            <a:endParaRPr lang="en-GB"/>
          </a:p>
        </p:txBody>
      </p:sp>
    </p:spTree>
    <p:extLst>
      <p:ext uri="{BB962C8B-B14F-4D97-AF65-F5344CB8AC3E}">
        <p14:creationId xmlns:p14="http://schemas.microsoft.com/office/powerpoint/2010/main" val="2203652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12:00</a:t>
            </a:r>
          </a:p>
        </p:txBody>
      </p:sp>
      <p:sp>
        <p:nvSpPr>
          <p:cNvPr id="4" name="Slide Number Placeholder 3"/>
          <p:cNvSpPr>
            <a:spLocks noGrp="1"/>
          </p:cNvSpPr>
          <p:nvPr>
            <p:ph type="sldNum" sz="quarter" idx="5"/>
          </p:nvPr>
        </p:nvSpPr>
        <p:spPr/>
        <p:txBody>
          <a:bodyPr/>
          <a:lstStyle/>
          <a:p>
            <a:fld id="{14D543BE-4207-42F1-83FD-CFE5F1928924}" type="slidenum">
              <a:rPr lang="en-GB" smtClean="0"/>
              <a:t>13</a:t>
            </a:fld>
            <a:endParaRPr lang="en-GB"/>
          </a:p>
        </p:txBody>
      </p:sp>
    </p:spTree>
    <p:extLst>
      <p:ext uri="{BB962C8B-B14F-4D97-AF65-F5344CB8AC3E}">
        <p14:creationId xmlns:p14="http://schemas.microsoft.com/office/powerpoint/2010/main" val="1657931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Just under 8GB/s</a:t>
            </a:r>
          </a:p>
          <a:p>
            <a:endParaRPr lang="en-GB" dirty="0"/>
          </a:p>
          <a:p>
            <a:r>
              <a:rPr lang="en-GB" dirty="0"/>
              <a:t>7.875GB/s</a:t>
            </a:r>
          </a:p>
        </p:txBody>
      </p:sp>
      <p:sp>
        <p:nvSpPr>
          <p:cNvPr id="4" name="Slide Number Placeholder 3"/>
          <p:cNvSpPr>
            <a:spLocks noGrp="1"/>
          </p:cNvSpPr>
          <p:nvPr>
            <p:ph type="sldNum" sz="quarter" idx="5"/>
          </p:nvPr>
        </p:nvSpPr>
        <p:spPr/>
        <p:txBody>
          <a:bodyPr/>
          <a:lstStyle/>
          <a:p>
            <a:fld id="{14D543BE-4207-42F1-83FD-CFE5F1928924}" type="slidenum">
              <a:rPr lang="en-GB" smtClean="0"/>
              <a:t>14</a:t>
            </a:fld>
            <a:endParaRPr lang="en-GB"/>
          </a:p>
        </p:txBody>
      </p:sp>
    </p:spTree>
    <p:extLst>
      <p:ext uri="{BB962C8B-B14F-4D97-AF65-F5344CB8AC3E}">
        <p14:creationId xmlns:p14="http://schemas.microsoft.com/office/powerpoint/2010/main" val="417340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13:00</a:t>
            </a:r>
          </a:p>
        </p:txBody>
      </p:sp>
      <p:sp>
        <p:nvSpPr>
          <p:cNvPr id="4" name="Slide Number Placeholder 3"/>
          <p:cNvSpPr>
            <a:spLocks noGrp="1"/>
          </p:cNvSpPr>
          <p:nvPr>
            <p:ph type="sldNum" sz="quarter" idx="5"/>
          </p:nvPr>
        </p:nvSpPr>
        <p:spPr/>
        <p:txBody>
          <a:bodyPr/>
          <a:lstStyle/>
          <a:p>
            <a:fld id="{14D543BE-4207-42F1-83FD-CFE5F1928924}" type="slidenum">
              <a:rPr lang="en-GB" smtClean="0"/>
              <a:t>15</a:t>
            </a:fld>
            <a:endParaRPr lang="en-GB"/>
          </a:p>
        </p:txBody>
      </p:sp>
    </p:spTree>
    <p:extLst>
      <p:ext uri="{BB962C8B-B14F-4D97-AF65-F5344CB8AC3E}">
        <p14:creationId xmlns:p14="http://schemas.microsoft.com/office/powerpoint/2010/main" val="26610847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15:00</a:t>
            </a:r>
          </a:p>
        </p:txBody>
      </p:sp>
      <p:sp>
        <p:nvSpPr>
          <p:cNvPr id="4" name="Slide Number Placeholder 3"/>
          <p:cNvSpPr>
            <a:spLocks noGrp="1"/>
          </p:cNvSpPr>
          <p:nvPr>
            <p:ph type="sldNum" sz="quarter" idx="5"/>
          </p:nvPr>
        </p:nvSpPr>
        <p:spPr/>
        <p:txBody>
          <a:bodyPr/>
          <a:lstStyle/>
          <a:p>
            <a:fld id="{14D543BE-4207-42F1-83FD-CFE5F1928924}" type="slidenum">
              <a:rPr lang="en-GB" smtClean="0"/>
              <a:t>16</a:t>
            </a:fld>
            <a:endParaRPr lang="en-GB"/>
          </a:p>
        </p:txBody>
      </p:sp>
    </p:spTree>
    <p:extLst>
      <p:ext uri="{BB962C8B-B14F-4D97-AF65-F5344CB8AC3E}">
        <p14:creationId xmlns:p14="http://schemas.microsoft.com/office/powerpoint/2010/main" val="1953983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16:00</a:t>
            </a:r>
          </a:p>
        </p:txBody>
      </p:sp>
      <p:sp>
        <p:nvSpPr>
          <p:cNvPr id="4" name="Slide Number Placeholder 3"/>
          <p:cNvSpPr>
            <a:spLocks noGrp="1"/>
          </p:cNvSpPr>
          <p:nvPr>
            <p:ph type="sldNum" sz="quarter" idx="5"/>
          </p:nvPr>
        </p:nvSpPr>
        <p:spPr/>
        <p:txBody>
          <a:bodyPr/>
          <a:lstStyle/>
          <a:p>
            <a:fld id="{14D543BE-4207-42F1-83FD-CFE5F1928924}" type="slidenum">
              <a:rPr lang="en-GB" smtClean="0"/>
              <a:t>17</a:t>
            </a:fld>
            <a:endParaRPr lang="en-GB"/>
          </a:p>
        </p:txBody>
      </p:sp>
    </p:spTree>
    <p:extLst>
      <p:ext uri="{BB962C8B-B14F-4D97-AF65-F5344CB8AC3E}">
        <p14:creationId xmlns:p14="http://schemas.microsoft.com/office/powerpoint/2010/main" val="4068769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16:30</a:t>
            </a:r>
          </a:p>
        </p:txBody>
      </p:sp>
      <p:sp>
        <p:nvSpPr>
          <p:cNvPr id="4" name="Slide Number Placeholder 3"/>
          <p:cNvSpPr>
            <a:spLocks noGrp="1"/>
          </p:cNvSpPr>
          <p:nvPr>
            <p:ph type="sldNum" sz="quarter" idx="5"/>
          </p:nvPr>
        </p:nvSpPr>
        <p:spPr/>
        <p:txBody>
          <a:bodyPr/>
          <a:lstStyle/>
          <a:p>
            <a:fld id="{14D543BE-4207-42F1-83FD-CFE5F1928924}" type="slidenum">
              <a:rPr lang="en-GB" smtClean="0"/>
              <a:t>18</a:t>
            </a:fld>
            <a:endParaRPr lang="en-GB"/>
          </a:p>
        </p:txBody>
      </p:sp>
    </p:spTree>
    <p:extLst>
      <p:ext uri="{BB962C8B-B14F-4D97-AF65-F5344CB8AC3E}">
        <p14:creationId xmlns:p14="http://schemas.microsoft.com/office/powerpoint/2010/main" val="12054019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17:30</a:t>
            </a:r>
          </a:p>
        </p:txBody>
      </p:sp>
      <p:sp>
        <p:nvSpPr>
          <p:cNvPr id="4" name="Slide Number Placeholder 3"/>
          <p:cNvSpPr>
            <a:spLocks noGrp="1"/>
          </p:cNvSpPr>
          <p:nvPr>
            <p:ph type="sldNum" sz="quarter" idx="5"/>
          </p:nvPr>
        </p:nvSpPr>
        <p:spPr/>
        <p:txBody>
          <a:bodyPr/>
          <a:lstStyle/>
          <a:p>
            <a:fld id="{14D543BE-4207-42F1-83FD-CFE5F1928924}" type="slidenum">
              <a:rPr lang="en-GB" smtClean="0"/>
              <a:t>19</a:t>
            </a:fld>
            <a:endParaRPr lang="en-GB"/>
          </a:p>
        </p:txBody>
      </p:sp>
    </p:spTree>
    <p:extLst>
      <p:ext uri="{BB962C8B-B14F-4D97-AF65-F5344CB8AC3E}">
        <p14:creationId xmlns:p14="http://schemas.microsoft.com/office/powerpoint/2010/main" val="2373582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t>1:30</a:t>
            </a:r>
          </a:p>
          <a:p>
            <a:r>
              <a:rPr lang="en-GB" b="1" dirty="0"/>
              <a:t>Flexible logic:</a:t>
            </a:r>
            <a:r>
              <a:rPr lang="en-GB" b="0" dirty="0"/>
              <a:t> basic configurable block to implement combinational logic, coupled with clocked elements to enable synchronous logic and pipelining</a:t>
            </a:r>
          </a:p>
          <a:p>
            <a:r>
              <a:rPr lang="en-GB" b="1" dirty="0"/>
              <a:t>Flexible routing: </a:t>
            </a:r>
            <a:r>
              <a:rPr lang="en-GB" b="0" dirty="0"/>
              <a:t>significant chip area dedicated to wires and switch boxes that enable connections between all components</a:t>
            </a:r>
          </a:p>
          <a:p>
            <a:r>
              <a:rPr lang="en-GB" b="1" dirty="0"/>
              <a:t>Flexible IO:</a:t>
            </a:r>
            <a:r>
              <a:rPr lang="en-GB" b="0" dirty="0"/>
              <a:t> multi-standard interfacing to external pins, with a range of speed capabilities</a:t>
            </a:r>
          </a:p>
          <a:p>
            <a:r>
              <a:rPr lang="en-GB" b="1" dirty="0"/>
              <a:t>Embedded hard modules: </a:t>
            </a:r>
            <a:r>
              <a:rPr lang="en-GB" b="0" dirty="0"/>
              <a:t>an increasing number of different resources optimised for speed and area, including DSP functions and memories</a:t>
            </a:r>
            <a:endParaRPr lang="en-GB" b="1" dirty="0"/>
          </a:p>
        </p:txBody>
      </p:sp>
      <p:sp>
        <p:nvSpPr>
          <p:cNvPr id="4" name="Slide Number Placeholder 3"/>
          <p:cNvSpPr>
            <a:spLocks noGrp="1"/>
          </p:cNvSpPr>
          <p:nvPr>
            <p:ph type="sldNum" sz="quarter" idx="5"/>
          </p:nvPr>
        </p:nvSpPr>
        <p:spPr/>
        <p:txBody>
          <a:bodyPr/>
          <a:lstStyle/>
          <a:p>
            <a:fld id="{14D543BE-4207-42F1-83FD-CFE5F1928924}" type="slidenum">
              <a:rPr lang="en-GB" smtClean="0"/>
              <a:t>2</a:t>
            </a:fld>
            <a:endParaRPr lang="en-GB"/>
          </a:p>
        </p:txBody>
      </p:sp>
    </p:spTree>
    <p:extLst>
      <p:ext uri="{BB962C8B-B14F-4D97-AF65-F5344CB8AC3E}">
        <p14:creationId xmlns:p14="http://schemas.microsoft.com/office/powerpoint/2010/main" val="29527136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21:00</a:t>
            </a:r>
          </a:p>
        </p:txBody>
      </p:sp>
      <p:sp>
        <p:nvSpPr>
          <p:cNvPr id="4" name="Slide Number Placeholder 3"/>
          <p:cNvSpPr>
            <a:spLocks noGrp="1"/>
          </p:cNvSpPr>
          <p:nvPr>
            <p:ph type="sldNum" sz="quarter" idx="5"/>
          </p:nvPr>
        </p:nvSpPr>
        <p:spPr/>
        <p:txBody>
          <a:bodyPr/>
          <a:lstStyle/>
          <a:p>
            <a:fld id="{14D543BE-4207-42F1-83FD-CFE5F1928924}" type="slidenum">
              <a:rPr lang="en-GB" smtClean="0"/>
              <a:t>20</a:t>
            </a:fld>
            <a:endParaRPr lang="en-GB"/>
          </a:p>
        </p:txBody>
      </p:sp>
    </p:spTree>
    <p:extLst>
      <p:ext uri="{BB962C8B-B14F-4D97-AF65-F5344CB8AC3E}">
        <p14:creationId xmlns:p14="http://schemas.microsoft.com/office/powerpoint/2010/main" val="30946767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25:00</a:t>
            </a:r>
          </a:p>
        </p:txBody>
      </p:sp>
      <p:sp>
        <p:nvSpPr>
          <p:cNvPr id="4" name="Slide Number Placeholder 3"/>
          <p:cNvSpPr>
            <a:spLocks noGrp="1"/>
          </p:cNvSpPr>
          <p:nvPr>
            <p:ph type="sldNum" sz="quarter" idx="5"/>
          </p:nvPr>
        </p:nvSpPr>
        <p:spPr/>
        <p:txBody>
          <a:bodyPr/>
          <a:lstStyle/>
          <a:p>
            <a:fld id="{14D543BE-4207-42F1-83FD-CFE5F1928924}" type="slidenum">
              <a:rPr lang="en-GB" smtClean="0"/>
              <a:t>21</a:t>
            </a:fld>
            <a:endParaRPr lang="en-GB"/>
          </a:p>
        </p:txBody>
      </p:sp>
    </p:spTree>
    <p:extLst>
      <p:ext uri="{BB962C8B-B14F-4D97-AF65-F5344CB8AC3E}">
        <p14:creationId xmlns:p14="http://schemas.microsoft.com/office/powerpoint/2010/main" val="482131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t>2:00</a:t>
            </a:r>
          </a:p>
          <a:p>
            <a:r>
              <a:rPr lang="en-GB" b="1" dirty="0"/>
              <a:t>Flexible logic:</a:t>
            </a:r>
            <a:r>
              <a:rPr lang="en-GB" b="0" dirty="0"/>
              <a:t> basic configurable block to implement combinational logic, coupled with clocked elements to enable synchronous logic and pipelining</a:t>
            </a:r>
          </a:p>
          <a:p>
            <a:r>
              <a:rPr lang="en-GB" b="1" dirty="0"/>
              <a:t>Flexible routing: </a:t>
            </a:r>
            <a:r>
              <a:rPr lang="en-GB" b="0" dirty="0"/>
              <a:t>significant chip area dedicated to wires and switch boxes that enable connections between all components</a:t>
            </a:r>
          </a:p>
          <a:p>
            <a:r>
              <a:rPr lang="en-GB" b="1" dirty="0"/>
              <a:t>Flexible IO:</a:t>
            </a:r>
            <a:r>
              <a:rPr lang="en-GB" b="0" dirty="0"/>
              <a:t> multi-standard interfacing to external pins, with a range of speed capabilities</a:t>
            </a:r>
          </a:p>
          <a:p>
            <a:r>
              <a:rPr lang="en-GB" b="1" dirty="0"/>
              <a:t>Embedded hard modules: </a:t>
            </a:r>
            <a:r>
              <a:rPr lang="en-GB" b="0" dirty="0"/>
              <a:t>an increasing number of different resources optimised for speed and area, including DSP functions and memories</a:t>
            </a:r>
            <a:endParaRPr lang="en-GB" b="1" dirty="0"/>
          </a:p>
        </p:txBody>
      </p:sp>
      <p:sp>
        <p:nvSpPr>
          <p:cNvPr id="4" name="Slide Number Placeholder 3"/>
          <p:cNvSpPr>
            <a:spLocks noGrp="1"/>
          </p:cNvSpPr>
          <p:nvPr>
            <p:ph type="sldNum" sz="quarter" idx="5"/>
          </p:nvPr>
        </p:nvSpPr>
        <p:spPr/>
        <p:txBody>
          <a:bodyPr/>
          <a:lstStyle/>
          <a:p>
            <a:fld id="{14D543BE-4207-42F1-83FD-CFE5F1928924}" type="slidenum">
              <a:rPr lang="en-GB" smtClean="0"/>
              <a:t>3</a:t>
            </a:fld>
            <a:endParaRPr lang="en-GB"/>
          </a:p>
        </p:txBody>
      </p:sp>
    </p:spTree>
    <p:extLst>
      <p:ext uri="{BB962C8B-B14F-4D97-AF65-F5344CB8AC3E}">
        <p14:creationId xmlns:p14="http://schemas.microsoft.com/office/powerpoint/2010/main" val="3726362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3:00</a:t>
            </a:r>
          </a:p>
        </p:txBody>
      </p:sp>
      <p:sp>
        <p:nvSpPr>
          <p:cNvPr id="4" name="Slide Number Placeholder 3"/>
          <p:cNvSpPr>
            <a:spLocks noGrp="1"/>
          </p:cNvSpPr>
          <p:nvPr>
            <p:ph type="sldNum" sz="quarter" idx="5"/>
          </p:nvPr>
        </p:nvSpPr>
        <p:spPr/>
        <p:txBody>
          <a:bodyPr/>
          <a:lstStyle/>
          <a:p>
            <a:fld id="{14D543BE-4207-42F1-83FD-CFE5F1928924}" type="slidenum">
              <a:rPr lang="en-GB" smtClean="0"/>
              <a:t>4</a:t>
            </a:fld>
            <a:endParaRPr lang="en-GB"/>
          </a:p>
        </p:txBody>
      </p:sp>
    </p:spTree>
    <p:extLst>
      <p:ext uri="{BB962C8B-B14F-4D97-AF65-F5344CB8AC3E}">
        <p14:creationId xmlns:p14="http://schemas.microsoft.com/office/powerpoint/2010/main" val="4216859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4:00</a:t>
            </a:r>
          </a:p>
          <a:p>
            <a:r>
              <a:rPr lang="en-GB" dirty="0"/>
              <a:t>SDN separates the control plane from the data plane</a:t>
            </a:r>
          </a:p>
          <a:p>
            <a:r>
              <a:rPr lang="en-GB" dirty="0"/>
              <a:t>Operates at the Internet / Network</a:t>
            </a:r>
          </a:p>
          <a:p>
            <a:r>
              <a:rPr lang="en-GB" dirty="0"/>
              <a:t>Gives the programmer more direct and clear control over how routing decisions are made.</a:t>
            </a:r>
          </a:p>
          <a:p>
            <a:r>
              <a:rPr lang="en-GB" dirty="0"/>
              <a:t>Separates the network control, known as the control plane, from the forwarding process, known as the data plane. </a:t>
            </a:r>
          </a:p>
          <a:p>
            <a:r>
              <a:rPr lang="en-GB" dirty="0"/>
              <a:t>The control plane makes decisions about packets which are either destined to or originally from the current host, while the data plane makes decisions about packets which are going through the host. </a:t>
            </a:r>
          </a:p>
          <a:p>
            <a:r>
              <a:rPr lang="en-GB" dirty="0"/>
              <a:t>The control plane also maintains the routing table, which is used by both planes to make routing decisions</a:t>
            </a:r>
          </a:p>
          <a:p>
            <a:endParaRPr lang="en-GB" dirty="0"/>
          </a:p>
          <a:p>
            <a:r>
              <a:rPr lang="en-GB" dirty="0"/>
              <a:t>P4 is a language for programming data plane. Sep 2014.</a:t>
            </a:r>
          </a:p>
        </p:txBody>
      </p:sp>
      <p:sp>
        <p:nvSpPr>
          <p:cNvPr id="4" name="Slide Number Placeholder 3"/>
          <p:cNvSpPr>
            <a:spLocks noGrp="1"/>
          </p:cNvSpPr>
          <p:nvPr>
            <p:ph type="sldNum" sz="quarter" idx="5"/>
          </p:nvPr>
        </p:nvSpPr>
        <p:spPr/>
        <p:txBody>
          <a:bodyPr/>
          <a:lstStyle/>
          <a:p>
            <a:fld id="{14D543BE-4207-42F1-83FD-CFE5F1928924}" type="slidenum">
              <a:rPr lang="en-GB" smtClean="0"/>
              <a:t>5</a:t>
            </a:fld>
            <a:endParaRPr lang="en-GB"/>
          </a:p>
        </p:txBody>
      </p:sp>
    </p:spTree>
    <p:extLst>
      <p:ext uri="{BB962C8B-B14F-4D97-AF65-F5344CB8AC3E}">
        <p14:creationId xmlns:p14="http://schemas.microsoft.com/office/powerpoint/2010/main" val="166886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5:30</a:t>
            </a:r>
          </a:p>
        </p:txBody>
      </p:sp>
      <p:sp>
        <p:nvSpPr>
          <p:cNvPr id="4" name="Slide Number Placeholder 3"/>
          <p:cNvSpPr>
            <a:spLocks noGrp="1"/>
          </p:cNvSpPr>
          <p:nvPr>
            <p:ph type="sldNum" sz="quarter" idx="5"/>
          </p:nvPr>
        </p:nvSpPr>
        <p:spPr/>
        <p:txBody>
          <a:bodyPr/>
          <a:lstStyle/>
          <a:p>
            <a:fld id="{14D543BE-4207-42F1-83FD-CFE5F1928924}" type="slidenum">
              <a:rPr lang="en-GB" smtClean="0"/>
              <a:t>6</a:t>
            </a:fld>
            <a:endParaRPr lang="en-GB"/>
          </a:p>
        </p:txBody>
      </p:sp>
    </p:spTree>
    <p:extLst>
      <p:ext uri="{BB962C8B-B14F-4D97-AF65-F5344CB8AC3E}">
        <p14:creationId xmlns:p14="http://schemas.microsoft.com/office/powerpoint/2010/main" val="2042313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6:30</a:t>
            </a:r>
          </a:p>
        </p:txBody>
      </p:sp>
      <p:sp>
        <p:nvSpPr>
          <p:cNvPr id="4" name="Slide Number Placeholder 3"/>
          <p:cNvSpPr>
            <a:spLocks noGrp="1"/>
          </p:cNvSpPr>
          <p:nvPr>
            <p:ph type="sldNum" sz="quarter" idx="5"/>
          </p:nvPr>
        </p:nvSpPr>
        <p:spPr/>
        <p:txBody>
          <a:bodyPr/>
          <a:lstStyle/>
          <a:p>
            <a:fld id="{14D543BE-4207-42F1-83FD-CFE5F1928924}" type="slidenum">
              <a:rPr lang="en-GB" smtClean="0"/>
              <a:t>7</a:t>
            </a:fld>
            <a:endParaRPr lang="en-GB"/>
          </a:p>
        </p:txBody>
      </p:sp>
    </p:spTree>
    <p:extLst>
      <p:ext uri="{BB962C8B-B14F-4D97-AF65-F5344CB8AC3E}">
        <p14:creationId xmlns:p14="http://schemas.microsoft.com/office/powerpoint/2010/main" val="591650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7:00</a:t>
            </a:r>
          </a:p>
        </p:txBody>
      </p:sp>
      <p:sp>
        <p:nvSpPr>
          <p:cNvPr id="4" name="Slide Number Placeholder 3"/>
          <p:cNvSpPr>
            <a:spLocks noGrp="1"/>
          </p:cNvSpPr>
          <p:nvPr>
            <p:ph type="sldNum" sz="quarter" idx="5"/>
          </p:nvPr>
        </p:nvSpPr>
        <p:spPr/>
        <p:txBody>
          <a:bodyPr/>
          <a:lstStyle/>
          <a:p>
            <a:fld id="{14D543BE-4207-42F1-83FD-CFE5F1928924}" type="slidenum">
              <a:rPr lang="en-GB" smtClean="0"/>
              <a:t>8</a:t>
            </a:fld>
            <a:endParaRPr lang="en-GB"/>
          </a:p>
        </p:txBody>
      </p:sp>
    </p:spTree>
    <p:extLst>
      <p:ext uri="{BB962C8B-B14F-4D97-AF65-F5344CB8AC3E}">
        <p14:creationId xmlns:p14="http://schemas.microsoft.com/office/powerpoint/2010/main" val="3527509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8:00</a:t>
            </a:r>
          </a:p>
        </p:txBody>
      </p:sp>
      <p:sp>
        <p:nvSpPr>
          <p:cNvPr id="4" name="Slide Number Placeholder 3"/>
          <p:cNvSpPr>
            <a:spLocks noGrp="1"/>
          </p:cNvSpPr>
          <p:nvPr>
            <p:ph type="sldNum" sz="quarter" idx="5"/>
          </p:nvPr>
        </p:nvSpPr>
        <p:spPr/>
        <p:txBody>
          <a:bodyPr/>
          <a:lstStyle/>
          <a:p>
            <a:fld id="{14D543BE-4207-42F1-83FD-CFE5F1928924}" type="slidenum">
              <a:rPr lang="en-GB" smtClean="0"/>
              <a:t>9</a:t>
            </a:fld>
            <a:endParaRPr lang="en-GB"/>
          </a:p>
        </p:txBody>
      </p:sp>
    </p:spTree>
    <p:extLst>
      <p:ext uri="{BB962C8B-B14F-4D97-AF65-F5344CB8AC3E}">
        <p14:creationId xmlns:p14="http://schemas.microsoft.com/office/powerpoint/2010/main" val="41048495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LIDEIST info">
    <p:bg>
      <p:bgPr>
        <a:solidFill>
          <a:srgbClr val="F2ECEE"/>
        </a:solidFill>
        <a:effectLst/>
      </p:bgPr>
    </p:bg>
    <p:spTree>
      <p:nvGrpSpPr>
        <p:cNvPr id="1" name=""/>
        <p:cNvGrpSpPr/>
        <p:nvPr/>
      </p:nvGrpSpPr>
      <p:grpSpPr>
        <a:xfrm>
          <a:off x="0" y="0"/>
          <a:ext cx="0" cy="0"/>
          <a:chOff x="0" y="0"/>
          <a:chExt cx="0" cy="0"/>
        </a:xfrm>
      </p:grpSpPr>
      <p:sp>
        <p:nvSpPr>
          <p:cNvPr id="8" name="Title 1"/>
          <p:cNvSpPr txBox="1">
            <a:spLocks/>
          </p:cNvSpPr>
          <p:nvPr/>
        </p:nvSpPr>
        <p:spPr>
          <a:xfrm>
            <a:off x="4218073" y="4945637"/>
            <a:ext cx="3337027" cy="361207"/>
          </a:xfrm>
          <a:prstGeom prst="rect">
            <a:avLst/>
          </a:prstGeom>
        </p:spPr>
        <p:txBody>
          <a:bodyPr vert="horz" lIns="91440" tIns="45720" rIns="91440" bIns="45720" rtlCol="0" anchor="b">
            <a:noAutofit/>
          </a:bodyPr>
          <a:lstStyle>
            <a:lvl1pPr marL="0" indent="0" algn="l" defTabSz="914400" rtl="0" eaLnBrk="1" latinLnBrk="0" hangingPunct="1">
              <a:lnSpc>
                <a:spcPct val="80000"/>
              </a:lnSpc>
              <a:spcBef>
                <a:spcPct val="0"/>
              </a:spcBef>
              <a:buFont typeface="Arial" panose="020B0604020202020204" pitchFamily="34" charset="0"/>
              <a:buNone/>
              <a:defRPr sz="6000" b="0" kern="1200" spc="-120" baseline="0">
                <a:solidFill>
                  <a:srgbClr val="EE2E62"/>
                </a:solidFill>
                <a:latin typeface="+mj-lt"/>
                <a:ea typeface="+mj-ea"/>
                <a:cs typeface="+mj-cs"/>
              </a:defRPr>
            </a:lvl1pPr>
          </a:lstStyle>
          <a:p>
            <a:pPr algn="ctr"/>
            <a:r>
              <a:rPr lang="hu-HU" sz="2000" dirty="0">
                <a:latin typeface="Open Sans Semibold" panose="020B0706030804020204" pitchFamily="34" charset="0"/>
                <a:ea typeface="Open Sans Semibold" panose="020B0706030804020204" pitchFamily="34" charset="0"/>
                <a:cs typeface="Open Sans Semibold" panose="020B0706030804020204" pitchFamily="34" charset="0"/>
              </a:rPr>
              <a:t>SECOND STEP</a:t>
            </a:r>
            <a:endParaRPr lang="en-US" sz="2000"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0" name="Subtitle 2"/>
          <p:cNvSpPr txBox="1">
            <a:spLocks/>
          </p:cNvSpPr>
          <p:nvPr/>
        </p:nvSpPr>
        <p:spPr>
          <a:xfrm>
            <a:off x="4218073" y="5355072"/>
            <a:ext cx="3337027" cy="1269654"/>
          </a:xfrm>
          <a:prstGeom prst="rect">
            <a:avLst/>
          </a:prstGeom>
        </p:spPr>
        <p:txBody>
          <a:bodyPr vert="horz" lIns="91440" tIns="45720" rIns="91440" bIns="45720" rtlCol="0">
            <a:noAutofit/>
          </a:bodyPr>
          <a:lstStyle>
            <a:lvl1pPr marL="0" indent="0" algn="l" defTabSz="914400" rtl="0" eaLnBrk="1" latinLnBrk="0" hangingPunct="1">
              <a:lnSpc>
                <a:spcPct val="85000"/>
              </a:lnSpc>
              <a:spcBef>
                <a:spcPts val="1300"/>
              </a:spcBef>
              <a:buFont typeface="Arial" pitchFamily="34" charset="0"/>
              <a:buNone/>
              <a:defRPr sz="2800" kern="1200">
                <a:solidFill>
                  <a:schemeClr val="accent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accent1"/>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accent1"/>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accent1"/>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accent1"/>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ctr">
              <a:lnSpc>
                <a:spcPct val="100000"/>
              </a:lnSpc>
            </a:pPr>
            <a:r>
              <a:rPr lang="hu-HU" sz="1400" dirty="0" err="1">
                <a:latin typeface="Open Sans" panose="020B0606030504020204" pitchFamily="34" charset="0"/>
                <a:ea typeface="Open Sans" panose="020B0606030504020204" pitchFamily="34" charset="0"/>
                <a:cs typeface="Open Sans" panose="020B0606030504020204" pitchFamily="34" charset="0"/>
              </a:rPr>
              <a:t>Customize</a:t>
            </a:r>
            <a:r>
              <a:rPr lang="hu-HU" sz="1400" dirty="0">
                <a:latin typeface="Open Sans" panose="020B0606030504020204" pitchFamily="34" charset="0"/>
                <a:ea typeface="Open Sans" panose="020B0606030504020204" pitchFamily="34" charset="0"/>
                <a:cs typeface="Open Sans" panose="020B0606030504020204" pitchFamily="34" charset="0"/>
              </a:rPr>
              <a:t> </a:t>
            </a:r>
            <a:r>
              <a:rPr lang="hu-HU" sz="1400" dirty="0" err="1">
                <a:latin typeface="Open Sans" panose="020B0606030504020204" pitchFamily="34" charset="0"/>
                <a:ea typeface="Open Sans" panose="020B0606030504020204" pitchFamily="34" charset="0"/>
                <a:cs typeface="Open Sans" panose="020B0606030504020204" pitchFamily="34" charset="0"/>
              </a:rPr>
              <a:t>the</a:t>
            </a:r>
            <a:r>
              <a:rPr lang="hu-HU" sz="1400" dirty="0">
                <a:latin typeface="Open Sans" panose="020B0606030504020204" pitchFamily="34" charset="0"/>
                <a:ea typeface="Open Sans" panose="020B0606030504020204" pitchFamily="34" charset="0"/>
                <a:cs typeface="Open Sans" panose="020B0606030504020204" pitchFamily="34" charset="0"/>
              </a:rPr>
              <a:t> </a:t>
            </a:r>
            <a:r>
              <a:rPr lang="hu-HU" sz="1400" dirty="0" err="1">
                <a:latin typeface="Open Sans" panose="020B0606030504020204" pitchFamily="34" charset="0"/>
                <a:ea typeface="Open Sans" panose="020B0606030504020204" pitchFamily="34" charset="0"/>
                <a:cs typeface="Open Sans" panose="020B0606030504020204" pitchFamily="34" charset="0"/>
              </a:rPr>
              <a:t>look</a:t>
            </a:r>
            <a:r>
              <a:rPr lang="hu-HU" sz="1400" dirty="0">
                <a:latin typeface="Open Sans" panose="020B0606030504020204" pitchFamily="34" charset="0"/>
                <a:ea typeface="Open Sans" panose="020B0606030504020204" pitchFamily="34" charset="0"/>
                <a:cs typeface="Open Sans" panose="020B0606030504020204" pitchFamily="34" charset="0"/>
              </a:rPr>
              <a:t> of </a:t>
            </a:r>
            <a:r>
              <a:rPr lang="hu-HU" sz="1400" dirty="0" err="1">
                <a:latin typeface="Open Sans" panose="020B0606030504020204" pitchFamily="34" charset="0"/>
                <a:ea typeface="Open Sans" panose="020B0606030504020204" pitchFamily="34" charset="0"/>
                <a:cs typeface="Open Sans" panose="020B0606030504020204" pitchFamily="34" charset="0"/>
              </a:rPr>
              <a:t>the</a:t>
            </a:r>
            <a:r>
              <a:rPr lang="hu-HU" sz="1400" dirty="0">
                <a:latin typeface="Open Sans" panose="020B0606030504020204" pitchFamily="34" charset="0"/>
                <a:ea typeface="Open Sans" panose="020B0606030504020204" pitchFamily="34" charset="0"/>
                <a:cs typeface="Open Sans" panose="020B0606030504020204" pitchFamily="34" charset="0"/>
              </a:rPr>
              <a:t> </a:t>
            </a:r>
            <a:r>
              <a:rPr lang="hu-HU" sz="1400" dirty="0" err="1">
                <a:latin typeface="Open Sans" panose="020B0606030504020204" pitchFamily="34" charset="0"/>
                <a:ea typeface="Open Sans" panose="020B0606030504020204" pitchFamily="34" charset="0"/>
                <a:cs typeface="Open Sans" panose="020B0606030504020204" pitchFamily="34" charset="0"/>
              </a:rPr>
              <a:t>templates</a:t>
            </a:r>
            <a:r>
              <a:rPr lang="hu-HU" sz="1400" dirty="0">
                <a:latin typeface="Open Sans" panose="020B0606030504020204" pitchFamily="34" charset="0"/>
                <a:ea typeface="Open Sans" panose="020B0606030504020204" pitchFamily="34" charset="0"/>
                <a:cs typeface="Open Sans" panose="020B0606030504020204" pitchFamily="34" charset="0"/>
              </a:rPr>
              <a:t>, </a:t>
            </a:r>
            <a:r>
              <a:rPr lang="hu-HU" sz="1400" dirty="0" err="1">
                <a:latin typeface="Open Sans" panose="020B0606030504020204" pitchFamily="34" charset="0"/>
                <a:ea typeface="Open Sans" panose="020B0606030504020204" pitchFamily="34" charset="0"/>
                <a:cs typeface="Open Sans" panose="020B0606030504020204" pitchFamily="34" charset="0"/>
              </a:rPr>
              <a:t>edit</a:t>
            </a:r>
            <a:r>
              <a:rPr lang="hu-HU" sz="1400" dirty="0">
                <a:latin typeface="Open Sans" panose="020B0606030504020204" pitchFamily="34" charset="0"/>
                <a:ea typeface="Open Sans" panose="020B0606030504020204" pitchFamily="34" charset="0"/>
                <a:cs typeface="Open Sans" panose="020B0606030504020204" pitchFamily="34" charset="0"/>
              </a:rPr>
              <a:t> text,</a:t>
            </a:r>
            <a:r>
              <a:rPr lang="hu-HU" sz="1400" baseline="0" dirty="0">
                <a:latin typeface="Open Sans" panose="020B0606030504020204" pitchFamily="34" charset="0"/>
                <a:ea typeface="Open Sans" panose="020B0606030504020204" pitchFamily="34" charset="0"/>
                <a:cs typeface="Open Sans" panose="020B0606030504020204" pitchFamily="34" charset="0"/>
              </a:rPr>
              <a:t> add </a:t>
            </a:r>
            <a:r>
              <a:rPr lang="hu-HU" sz="1400" baseline="0" dirty="0" err="1">
                <a:latin typeface="Open Sans" panose="020B0606030504020204" pitchFamily="34" charset="0"/>
                <a:ea typeface="Open Sans" panose="020B0606030504020204" pitchFamily="34" charset="0"/>
                <a:cs typeface="Open Sans" panose="020B0606030504020204" pitchFamily="34" charset="0"/>
              </a:rPr>
              <a:t>images</a:t>
            </a:r>
            <a:endParaRPr lang="en-US" sz="1400"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Title 1"/>
          <p:cNvSpPr txBox="1">
            <a:spLocks/>
          </p:cNvSpPr>
          <p:nvPr/>
        </p:nvSpPr>
        <p:spPr>
          <a:xfrm>
            <a:off x="618931" y="4945637"/>
            <a:ext cx="2923591" cy="361207"/>
          </a:xfrm>
          <a:prstGeom prst="rect">
            <a:avLst/>
          </a:prstGeom>
        </p:spPr>
        <p:txBody>
          <a:bodyPr vert="horz" lIns="91440" tIns="45720" rIns="91440" bIns="45720" rtlCol="0" anchor="b">
            <a:noAutofit/>
          </a:bodyPr>
          <a:lstStyle>
            <a:lvl1pPr marL="0" indent="0" algn="l" defTabSz="914400" rtl="0" eaLnBrk="1" latinLnBrk="0" hangingPunct="1">
              <a:lnSpc>
                <a:spcPct val="80000"/>
              </a:lnSpc>
              <a:spcBef>
                <a:spcPct val="0"/>
              </a:spcBef>
              <a:buFont typeface="Arial" panose="020B0604020202020204" pitchFamily="34" charset="0"/>
              <a:buNone/>
              <a:defRPr sz="6000" b="0" kern="1200" spc="-120" baseline="0">
                <a:solidFill>
                  <a:srgbClr val="EE2E62"/>
                </a:solidFill>
                <a:latin typeface="+mj-lt"/>
                <a:ea typeface="+mj-ea"/>
                <a:cs typeface="+mj-cs"/>
              </a:defRPr>
            </a:lvl1pPr>
          </a:lstStyle>
          <a:p>
            <a:pPr algn="ctr"/>
            <a:r>
              <a:rPr lang="hu-HU" sz="2000" dirty="0">
                <a:latin typeface="Open Sans Semibold" panose="020B0706030804020204" pitchFamily="34" charset="0"/>
                <a:ea typeface="Open Sans Semibold" panose="020B0706030804020204" pitchFamily="34" charset="0"/>
                <a:cs typeface="Open Sans Semibold" panose="020B0706030804020204" pitchFamily="34" charset="0"/>
              </a:rPr>
              <a:t>FIRST STEP</a:t>
            </a:r>
            <a:endParaRPr lang="en-US" sz="2000"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2" name="Subtitle 2"/>
          <p:cNvSpPr txBox="1">
            <a:spLocks/>
          </p:cNvSpPr>
          <p:nvPr/>
        </p:nvSpPr>
        <p:spPr>
          <a:xfrm>
            <a:off x="618930" y="5355072"/>
            <a:ext cx="2923591" cy="1269654"/>
          </a:xfrm>
          <a:prstGeom prst="rect">
            <a:avLst/>
          </a:prstGeom>
        </p:spPr>
        <p:txBody>
          <a:bodyPr vert="horz" lIns="91440" tIns="45720" rIns="91440" bIns="45720" rtlCol="0">
            <a:normAutofit/>
          </a:bodyPr>
          <a:lstStyle>
            <a:lvl1pPr marL="0" indent="0" algn="l" defTabSz="914400" rtl="0" eaLnBrk="1" latinLnBrk="0" hangingPunct="1">
              <a:lnSpc>
                <a:spcPct val="85000"/>
              </a:lnSpc>
              <a:spcBef>
                <a:spcPts val="1300"/>
              </a:spcBef>
              <a:buFont typeface="Arial" pitchFamily="34" charset="0"/>
              <a:buNone/>
              <a:defRPr sz="2800" kern="1200">
                <a:solidFill>
                  <a:schemeClr val="accent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accent1"/>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accent1"/>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accent1"/>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accent1"/>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ctr">
              <a:lnSpc>
                <a:spcPct val="100000"/>
              </a:lnSpc>
            </a:pPr>
            <a:r>
              <a:rPr lang="hu-HU" sz="1400" dirty="0" err="1">
                <a:solidFill>
                  <a:schemeClr val="accent1"/>
                </a:solidFill>
                <a:latin typeface="Open Sans" panose="020B0606030504020204" pitchFamily="34" charset="0"/>
                <a:ea typeface="Open Sans" panose="020B0606030504020204" pitchFamily="34" charset="0"/>
                <a:cs typeface="Open Sans" panose="020B0606030504020204" pitchFamily="34" charset="0"/>
              </a:rPr>
              <a:t>Click</a:t>
            </a:r>
            <a:r>
              <a:rPr lang="hu-HU" sz="1400" baseline="0" dirty="0">
                <a:solidFill>
                  <a:schemeClr val="accent1"/>
                </a:solidFill>
                <a:latin typeface="Open Sans" panose="020B0606030504020204" pitchFamily="34" charset="0"/>
                <a:ea typeface="Open Sans" panose="020B0606030504020204" pitchFamily="34" charset="0"/>
                <a:cs typeface="Open Sans" panose="020B0606030504020204" pitchFamily="34" charset="0"/>
              </a:rPr>
              <a:t> </a:t>
            </a:r>
            <a:r>
              <a:rPr lang="hu-HU" sz="1400" dirty="0">
                <a:solidFill>
                  <a:srgbClr val="EE2E62"/>
                </a:solidFill>
                <a:latin typeface="Open Sans" panose="020B0606030504020204" pitchFamily="34" charset="0"/>
                <a:ea typeface="Open Sans" panose="020B0606030504020204" pitchFamily="34" charset="0"/>
                <a:cs typeface="Open Sans" panose="020B0606030504020204" pitchFamily="34" charset="0"/>
              </a:rPr>
              <a:t>New</a:t>
            </a:r>
            <a:r>
              <a:rPr lang="hu-HU" sz="1400" baseline="0" dirty="0">
                <a:solidFill>
                  <a:srgbClr val="EE2E62"/>
                </a:solidFill>
                <a:latin typeface="Open Sans" panose="020B0606030504020204" pitchFamily="34" charset="0"/>
                <a:ea typeface="Open Sans" panose="020B0606030504020204" pitchFamily="34" charset="0"/>
                <a:cs typeface="Open Sans" panose="020B0606030504020204" pitchFamily="34" charset="0"/>
              </a:rPr>
              <a:t> </a:t>
            </a:r>
            <a:r>
              <a:rPr lang="hu-HU" sz="1400" baseline="0" dirty="0" err="1">
                <a:solidFill>
                  <a:srgbClr val="EE2E62"/>
                </a:solidFill>
                <a:latin typeface="Open Sans" panose="020B0606030504020204" pitchFamily="34" charset="0"/>
                <a:ea typeface="Open Sans" panose="020B0606030504020204" pitchFamily="34" charset="0"/>
                <a:cs typeface="Open Sans" panose="020B0606030504020204" pitchFamily="34" charset="0"/>
              </a:rPr>
              <a:t>Slide</a:t>
            </a:r>
            <a:endParaRPr lang="hu-HU" sz="1400" baseline="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a:p>
            <a:pPr algn="ctr">
              <a:lnSpc>
                <a:spcPct val="100000"/>
              </a:lnSpc>
              <a:spcBef>
                <a:spcPts val="0"/>
              </a:spcBef>
            </a:pPr>
            <a:r>
              <a:rPr lang="hu-HU" sz="1400" baseline="0" dirty="0">
                <a:solidFill>
                  <a:schemeClr val="accent1"/>
                </a:solidFill>
                <a:latin typeface="Open Sans" panose="020B0606030504020204" pitchFamily="34" charset="0"/>
                <a:ea typeface="Open Sans" panose="020B0606030504020204" pitchFamily="34" charset="0"/>
                <a:cs typeface="Open Sans" panose="020B0606030504020204" pitchFamily="34" charset="0"/>
              </a:rPr>
              <a:t>Master </a:t>
            </a:r>
            <a:r>
              <a:rPr lang="hu-HU" sz="1400" baseline="0" dirty="0" err="1">
                <a:solidFill>
                  <a:schemeClr val="accent1"/>
                </a:solidFill>
                <a:latin typeface="Open Sans" panose="020B0606030504020204" pitchFamily="34" charset="0"/>
                <a:ea typeface="Open Sans" panose="020B0606030504020204" pitchFamily="34" charset="0"/>
                <a:cs typeface="Open Sans" panose="020B0606030504020204" pitchFamily="34" charset="0"/>
              </a:rPr>
              <a:t>slides</a:t>
            </a:r>
            <a:r>
              <a:rPr lang="hu-HU" sz="1400" baseline="0" dirty="0">
                <a:solidFill>
                  <a:schemeClr val="accent1"/>
                </a:solidFill>
                <a:latin typeface="Open Sans" panose="020B0606030504020204" pitchFamily="34" charset="0"/>
                <a:ea typeface="Open Sans" panose="020B0606030504020204" pitchFamily="34" charset="0"/>
                <a:cs typeface="Open Sans" panose="020B0606030504020204" pitchFamily="34" charset="0"/>
              </a:rPr>
              <a:t> </a:t>
            </a:r>
            <a:r>
              <a:rPr lang="hu-HU" sz="1400" baseline="0" dirty="0" err="1">
                <a:solidFill>
                  <a:schemeClr val="accent1"/>
                </a:solidFill>
                <a:latin typeface="Open Sans" panose="020B0606030504020204" pitchFamily="34" charset="0"/>
                <a:ea typeface="Open Sans" panose="020B0606030504020204" pitchFamily="34" charset="0"/>
                <a:cs typeface="Open Sans" panose="020B0606030504020204" pitchFamily="34" charset="0"/>
              </a:rPr>
              <a:t>contain</a:t>
            </a:r>
            <a:r>
              <a:rPr lang="hu-HU" sz="1400" baseline="0" dirty="0">
                <a:solidFill>
                  <a:schemeClr val="accent1"/>
                </a:solidFill>
                <a:latin typeface="Open Sans" panose="020B0606030504020204" pitchFamily="34" charset="0"/>
                <a:ea typeface="Open Sans" panose="020B0606030504020204" pitchFamily="34" charset="0"/>
                <a:cs typeface="Open Sans" panose="020B0606030504020204" pitchFamily="34" charset="0"/>
              </a:rPr>
              <a:t> </a:t>
            </a:r>
            <a:r>
              <a:rPr lang="hu-HU" sz="1400" baseline="0" dirty="0" err="1">
                <a:solidFill>
                  <a:schemeClr val="accent1"/>
                </a:solidFill>
                <a:latin typeface="Open Sans" panose="020B0606030504020204" pitchFamily="34" charset="0"/>
                <a:ea typeface="Open Sans" panose="020B0606030504020204" pitchFamily="34" charset="0"/>
                <a:cs typeface="Open Sans" panose="020B0606030504020204" pitchFamily="34" charset="0"/>
              </a:rPr>
              <a:t>all</a:t>
            </a:r>
            <a:r>
              <a:rPr lang="hu-HU" sz="1400" baseline="0" dirty="0">
                <a:solidFill>
                  <a:schemeClr val="accent1"/>
                </a:solidFill>
                <a:latin typeface="Open Sans" panose="020B0606030504020204" pitchFamily="34" charset="0"/>
                <a:ea typeface="Open Sans" panose="020B0606030504020204" pitchFamily="34" charset="0"/>
                <a:cs typeface="Open Sans" panose="020B0606030504020204" pitchFamily="34" charset="0"/>
              </a:rPr>
              <a:t> </a:t>
            </a:r>
            <a:r>
              <a:rPr lang="hu-HU" sz="1400" baseline="0" dirty="0" err="1">
                <a:solidFill>
                  <a:schemeClr val="accent1"/>
                </a:solidFill>
                <a:latin typeface="Open Sans" panose="020B0606030504020204" pitchFamily="34" charset="0"/>
                <a:ea typeface="Open Sans" panose="020B0606030504020204" pitchFamily="34" charset="0"/>
                <a:cs typeface="Open Sans" panose="020B0606030504020204" pitchFamily="34" charset="0"/>
              </a:rPr>
              <a:t>the</a:t>
            </a:r>
            <a:r>
              <a:rPr lang="hu-HU" sz="1400" baseline="0" dirty="0">
                <a:solidFill>
                  <a:schemeClr val="accent1"/>
                </a:solidFill>
                <a:latin typeface="Open Sans" panose="020B0606030504020204" pitchFamily="34" charset="0"/>
                <a:ea typeface="Open Sans" panose="020B0606030504020204" pitchFamily="34" charset="0"/>
                <a:cs typeface="Open Sans" panose="020B0606030504020204" pitchFamily="34" charset="0"/>
              </a:rPr>
              <a:t> design </a:t>
            </a:r>
            <a:r>
              <a:rPr lang="hu-HU" sz="1400" baseline="0" dirty="0" err="1">
                <a:solidFill>
                  <a:schemeClr val="accent1"/>
                </a:solidFill>
                <a:latin typeface="Open Sans" panose="020B0606030504020204" pitchFamily="34" charset="0"/>
                <a:ea typeface="Open Sans" panose="020B0606030504020204" pitchFamily="34" charset="0"/>
                <a:cs typeface="Open Sans" panose="020B0606030504020204" pitchFamily="34" charset="0"/>
              </a:rPr>
              <a:t>layouts</a:t>
            </a:r>
            <a:endParaRPr lang="hu-HU" sz="1400" baseline="0" dirty="0">
              <a:solidFill>
                <a:srgbClr val="EE2E6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Title 1"/>
          <p:cNvSpPr txBox="1">
            <a:spLocks/>
          </p:cNvSpPr>
          <p:nvPr/>
        </p:nvSpPr>
        <p:spPr>
          <a:xfrm>
            <a:off x="8007215" y="4945637"/>
            <a:ext cx="3337027" cy="361207"/>
          </a:xfrm>
          <a:prstGeom prst="rect">
            <a:avLst/>
          </a:prstGeom>
        </p:spPr>
        <p:txBody>
          <a:bodyPr vert="horz" lIns="91440" tIns="45720" rIns="91440" bIns="45720" rtlCol="0" anchor="b">
            <a:noAutofit/>
          </a:bodyPr>
          <a:lstStyle>
            <a:lvl1pPr marL="0" indent="0" algn="l" defTabSz="914400" rtl="0" eaLnBrk="1" latinLnBrk="0" hangingPunct="1">
              <a:lnSpc>
                <a:spcPct val="80000"/>
              </a:lnSpc>
              <a:spcBef>
                <a:spcPct val="0"/>
              </a:spcBef>
              <a:buFont typeface="Arial" panose="020B0604020202020204" pitchFamily="34" charset="0"/>
              <a:buNone/>
              <a:defRPr sz="6000" b="0" kern="1200" spc="-120" baseline="0">
                <a:solidFill>
                  <a:srgbClr val="EE2E62"/>
                </a:solidFill>
                <a:latin typeface="+mj-lt"/>
                <a:ea typeface="+mj-ea"/>
                <a:cs typeface="+mj-cs"/>
              </a:defRPr>
            </a:lvl1pPr>
          </a:lstStyle>
          <a:p>
            <a:pPr algn="ctr"/>
            <a:r>
              <a:rPr lang="hu-HU" sz="2000" dirty="0">
                <a:latin typeface="Open Sans Semibold" panose="020B0706030804020204" pitchFamily="34" charset="0"/>
                <a:ea typeface="Open Sans Semibold" panose="020B0706030804020204" pitchFamily="34" charset="0"/>
                <a:cs typeface="Open Sans Semibold" panose="020B0706030804020204" pitchFamily="34" charset="0"/>
              </a:rPr>
              <a:t>THIRD STEP</a:t>
            </a:r>
            <a:endParaRPr lang="en-US" sz="2000" dirty="0">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4" name="Subtitle 2"/>
          <p:cNvSpPr txBox="1">
            <a:spLocks/>
          </p:cNvSpPr>
          <p:nvPr/>
        </p:nvSpPr>
        <p:spPr>
          <a:xfrm>
            <a:off x="8007214" y="5355073"/>
            <a:ext cx="3277953" cy="1269654"/>
          </a:xfrm>
          <a:prstGeom prst="rect">
            <a:avLst/>
          </a:prstGeom>
        </p:spPr>
        <p:txBody>
          <a:bodyPr vert="horz" lIns="91440" tIns="45720" rIns="91440" bIns="45720" rtlCol="0">
            <a:noAutofit/>
          </a:bodyPr>
          <a:lstStyle>
            <a:lvl1pPr marL="0" indent="0" algn="l" defTabSz="914400" rtl="0" eaLnBrk="1" latinLnBrk="0" hangingPunct="1">
              <a:lnSpc>
                <a:spcPct val="85000"/>
              </a:lnSpc>
              <a:spcBef>
                <a:spcPts val="1300"/>
              </a:spcBef>
              <a:buFont typeface="Arial" pitchFamily="34" charset="0"/>
              <a:buNone/>
              <a:defRPr sz="2800" kern="1200">
                <a:solidFill>
                  <a:schemeClr val="accent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accent1"/>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accent1"/>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accent1"/>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accent1"/>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marL="0" marR="0" indent="0" algn="ctr" defTabSz="914400" rtl="0" eaLnBrk="1" fontAlgn="auto" latinLnBrk="0" hangingPunct="1">
              <a:lnSpc>
                <a:spcPct val="100000"/>
              </a:lnSpc>
              <a:spcBef>
                <a:spcPts val="1300"/>
              </a:spcBef>
              <a:spcAft>
                <a:spcPts val="0"/>
              </a:spcAft>
              <a:buClrTx/>
              <a:buSzTx/>
              <a:buFont typeface="Arial" pitchFamily="34" charset="0"/>
              <a:buNone/>
              <a:tabLst/>
              <a:defRPr/>
            </a:pPr>
            <a:r>
              <a:rPr lang="hu-HU" sz="1400" dirty="0" err="1">
                <a:latin typeface="Open Sans" panose="020B0606030504020204" pitchFamily="34" charset="0"/>
                <a:ea typeface="Open Sans" panose="020B0606030504020204" pitchFamily="34" charset="0"/>
                <a:cs typeface="Open Sans" panose="020B0606030504020204" pitchFamily="34" charset="0"/>
              </a:rPr>
              <a:t>It</a:t>
            </a:r>
            <a:r>
              <a:rPr lang="hu-HU" sz="1400" dirty="0">
                <a:latin typeface="Open Sans" panose="020B0606030504020204" pitchFamily="34" charset="0"/>
                <a:ea typeface="Open Sans" panose="020B0606030504020204" pitchFamily="34" charset="0"/>
                <a:cs typeface="Open Sans" panose="020B0606030504020204" pitchFamily="34" charset="0"/>
              </a:rPr>
              <a:t> </a:t>
            </a:r>
            <a:r>
              <a:rPr lang="hu-HU" sz="1400" dirty="0" err="1">
                <a:latin typeface="Open Sans" panose="020B0606030504020204" pitchFamily="34" charset="0"/>
                <a:ea typeface="Open Sans" panose="020B0606030504020204" pitchFamily="34" charset="0"/>
                <a:cs typeface="Open Sans" panose="020B0606030504020204" pitchFamily="34" charset="0"/>
              </a:rPr>
              <a:t>should</a:t>
            </a:r>
            <a:r>
              <a:rPr lang="hu-HU" sz="1400" dirty="0">
                <a:latin typeface="Open Sans" panose="020B0606030504020204" pitchFamily="34" charset="0"/>
                <a:ea typeface="Open Sans" panose="020B0606030504020204" pitchFamily="34" charset="0"/>
                <a:cs typeface="Open Sans" panose="020B0606030504020204" pitchFamily="34" charset="0"/>
              </a:rPr>
              <a:t> </a:t>
            </a:r>
            <a:r>
              <a:rPr lang="hu-HU" sz="1400" dirty="0" err="1">
                <a:latin typeface="Open Sans" panose="020B0606030504020204" pitchFamily="34" charset="0"/>
                <a:ea typeface="Open Sans" panose="020B0606030504020204" pitchFamily="34" charset="0"/>
                <a:cs typeface="Open Sans" panose="020B0606030504020204" pitchFamily="34" charset="0"/>
              </a:rPr>
              <a:t>work</a:t>
            </a:r>
            <a:r>
              <a:rPr lang="hu-HU" sz="1400" dirty="0">
                <a:latin typeface="Open Sans" panose="020B0606030504020204" pitchFamily="34" charset="0"/>
                <a:ea typeface="Open Sans" panose="020B0606030504020204" pitchFamily="34" charset="0"/>
                <a:cs typeface="Open Sans" panose="020B0606030504020204" pitchFamily="34" charset="0"/>
              </a:rPr>
              <a:t>, </a:t>
            </a:r>
            <a:r>
              <a:rPr lang="hu-HU" sz="1400" dirty="0" err="1">
                <a:latin typeface="Open Sans" panose="020B0606030504020204" pitchFamily="34" charset="0"/>
                <a:ea typeface="Open Sans" panose="020B0606030504020204" pitchFamily="34" charset="0"/>
                <a:cs typeface="Open Sans" panose="020B0606030504020204" pitchFamily="34" charset="0"/>
              </a:rPr>
              <a:t>but</a:t>
            </a:r>
            <a:r>
              <a:rPr lang="hu-HU" sz="1400" dirty="0">
                <a:latin typeface="Open Sans" panose="020B0606030504020204" pitchFamily="34" charset="0"/>
                <a:ea typeface="Open Sans" panose="020B0606030504020204" pitchFamily="34" charset="0"/>
                <a:cs typeface="Open Sans" panose="020B0606030504020204" pitchFamily="34" charset="0"/>
              </a:rPr>
              <a:t> </a:t>
            </a:r>
            <a:r>
              <a:rPr lang="hu-HU" sz="1400" dirty="0" err="1">
                <a:latin typeface="Open Sans" panose="020B0606030504020204" pitchFamily="34" charset="0"/>
                <a:ea typeface="Open Sans" panose="020B0606030504020204" pitchFamily="34" charset="0"/>
                <a:cs typeface="Open Sans" panose="020B0606030504020204" pitchFamily="34" charset="0"/>
              </a:rPr>
              <a:t>in</a:t>
            </a:r>
            <a:r>
              <a:rPr lang="hu-HU" sz="1400" dirty="0">
                <a:latin typeface="Open Sans" panose="020B0606030504020204" pitchFamily="34" charset="0"/>
                <a:ea typeface="Open Sans" panose="020B0606030504020204" pitchFamily="34" charset="0"/>
                <a:cs typeface="Open Sans" panose="020B0606030504020204" pitchFamily="34" charset="0"/>
              </a:rPr>
              <a:t> </a:t>
            </a:r>
            <a:r>
              <a:rPr lang="hu-HU" sz="1400" dirty="0" err="1">
                <a:latin typeface="Open Sans" panose="020B0606030504020204" pitchFamily="34" charset="0"/>
                <a:ea typeface="Open Sans" panose="020B0606030504020204" pitchFamily="34" charset="0"/>
                <a:cs typeface="Open Sans" panose="020B0606030504020204" pitchFamily="34" charset="0"/>
              </a:rPr>
              <a:t>case</a:t>
            </a:r>
            <a:r>
              <a:rPr lang="hu-HU" sz="1400" dirty="0">
                <a:latin typeface="Open Sans" panose="020B0606030504020204" pitchFamily="34" charset="0"/>
                <a:ea typeface="Open Sans" panose="020B0606030504020204" pitchFamily="34" charset="0"/>
                <a:cs typeface="Open Sans" panose="020B0606030504020204" pitchFamily="34" charset="0"/>
              </a:rPr>
              <a:t> </a:t>
            </a:r>
            <a:r>
              <a:rPr lang="hu-HU" sz="1400" dirty="0" err="1">
                <a:latin typeface="Open Sans" panose="020B0606030504020204" pitchFamily="34" charset="0"/>
                <a:ea typeface="Open Sans" panose="020B0606030504020204" pitchFamily="34" charset="0"/>
                <a:cs typeface="Open Sans" panose="020B0606030504020204" pitchFamily="34" charset="0"/>
              </a:rPr>
              <a:t>you</a:t>
            </a:r>
            <a:r>
              <a:rPr lang="hu-HU" sz="1400" dirty="0">
                <a:latin typeface="Open Sans" panose="020B0606030504020204" pitchFamily="34" charset="0"/>
                <a:ea typeface="Open Sans" panose="020B0606030504020204" pitchFamily="34" charset="0"/>
                <a:cs typeface="Open Sans" panose="020B0606030504020204" pitchFamily="34" charset="0"/>
              </a:rPr>
              <a:t> </a:t>
            </a:r>
            <a:r>
              <a:rPr lang="hu-HU" sz="1400" dirty="0" err="1">
                <a:latin typeface="Open Sans" panose="020B0606030504020204" pitchFamily="34" charset="0"/>
                <a:ea typeface="Open Sans" panose="020B0606030504020204" pitchFamily="34" charset="0"/>
                <a:cs typeface="Open Sans" panose="020B0606030504020204" pitchFamily="34" charset="0"/>
              </a:rPr>
              <a:t>are</a:t>
            </a:r>
            <a:r>
              <a:rPr lang="hu-HU" sz="1400" dirty="0">
                <a:latin typeface="Open Sans" panose="020B0606030504020204" pitchFamily="34" charset="0"/>
                <a:ea typeface="Open Sans" panose="020B0606030504020204" pitchFamily="34" charset="0"/>
                <a:cs typeface="Open Sans" panose="020B0606030504020204" pitchFamily="34" charset="0"/>
              </a:rPr>
              <a:t> </a:t>
            </a:r>
            <a:r>
              <a:rPr lang="hu-HU" sz="1400" dirty="0" err="1">
                <a:latin typeface="Open Sans" panose="020B0606030504020204" pitchFamily="34" charset="0"/>
                <a:ea typeface="Open Sans" panose="020B0606030504020204" pitchFamily="34" charset="0"/>
                <a:cs typeface="Open Sans" panose="020B0606030504020204" pitchFamily="34" charset="0"/>
              </a:rPr>
              <a:t>lost</a:t>
            </a:r>
            <a:r>
              <a:rPr lang="hu-HU" sz="1400" dirty="0">
                <a:latin typeface="Open Sans" panose="020B0606030504020204" pitchFamily="34" charset="0"/>
                <a:ea typeface="Open Sans" panose="020B0606030504020204" pitchFamily="34" charset="0"/>
                <a:cs typeface="Open Sans" panose="020B0606030504020204" pitchFamily="34" charset="0"/>
              </a:rPr>
              <a:t>, </a:t>
            </a:r>
            <a:r>
              <a:rPr lang="hu-HU" sz="1400" dirty="0" err="1">
                <a:latin typeface="Open Sans" panose="020B0606030504020204" pitchFamily="34" charset="0"/>
                <a:ea typeface="Open Sans" panose="020B0606030504020204" pitchFamily="34" charset="0"/>
                <a:cs typeface="Open Sans" panose="020B0606030504020204" pitchFamily="34" charset="0"/>
              </a:rPr>
              <a:t>we</a:t>
            </a:r>
            <a:r>
              <a:rPr lang="hu-HU" sz="1400" dirty="0">
                <a:latin typeface="Open Sans" panose="020B0606030504020204" pitchFamily="34" charset="0"/>
                <a:ea typeface="Open Sans" panose="020B0606030504020204" pitchFamily="34" charset="0"/>
                <a:cs typeface="Open Sans" panose="020B0606030504020204" pitchFamily="34" charset="0"/>
              </a:rPr>
              <a:t> </a:t>
            </a:r>
            <a:r>
              <a:rPr lang="hu-HU" sz="1400" dirty="0" err="1">
                <a:latin typeface="Open Sans" panose="020B0606030504020204" pitchFamily="34" charset="0"/>
                <a:ea typeface="Open Sans" panose="020B0606030504020204" pitchFamily="34" charset="0"/>
                <a:cs typeface="Open Sans" panose="020B0606030504020204" pitchFamily="34" charset="0"/>
              </a:rPr>
              <a:t>can</a:t>
            </a:r>
            <a:r>
              <a:rPr lang="hu-HU" sz="1400" baseline="0" dirty="0">
                <a:latin typeface="Open Sans" panose="020B0606030504020204" pitchFamily="34" charset="0"/>
                <a:ea typeface="Open Sans" panose="020B0606030504020204" pitchFamily="34" charset="0"/>
                <a:cs typeface="Open Sans" panose="020B0606030504020204" pitchFamily="34" charset="0"/>
              </a:rPr>
              <a:t> </a:t>
            </a:r>
            <a:r>
              <a:rPr lang="hu-HU" sz="1400" baseline="0" dirty="0" err="1">
                <a:latin typeface="Open Sans" panose="020B0606030504020204" pitchFamily="34" charset="0"/>
                <a:ea typeface="Open Sans" panose="020B0606030504020204" pitchFamily="34" charset="0"/>
                <a:cs typeface="Open Sans" panose="020B0606030504020204" pitchFamily="34" charset="0"/>
              </a:rPr>
              <a:t>support</a:t>
            </a:r>
            <a:r>
              <a:rPr lang="hu-HU" sz="1400" baseline="0" dirty="0">
                <a:latin typeface="Open Sans" panose="020B0606030504020204" pitchFamily="34" charset="0"/>
                <a:ea typeface="Open Sans" panose="020B0606030504020204" pitchFamily="34" charset="0"/>
                <a:cs typeface="Open Sans" panose="020B0606030504020204" pitchFamily="34" charset="0"/>
              </a:rPr>
              <a:t> </a:t>
            </a:r>
            <a:r>
              <a:rPr lang="hu-HU" sz="1400" baseline="0" dirty="0" err="1">
                <a:latin typeface="Open Sans" panose="020B0606030504020204" pitchFamily="34" charset="0"/>
                <a:ea typeface="Open Sans" panose="020B0606030504020204" pitchFamily="34" charset="0"/>
                <a:cs typeface="Open Sans" panose="020B0606030504020204" pitchFamily="34" charset="0"/>
              </a:rPr>
              <a:t>you</a:t>
            </a:r>
            <a:r>
              <a:rPr lang="hu-HU" sz="1400" baseline="0" dirty="0">
                <a:latin typeface="Open Sans" panose="020B0606030504020204" pitchFamily="34" charset="0"/>
                <a:ea typeface="Open Sans" panose="020B0606030504020204" pitchFamily="34" charset="0"/>
                <a:cs typeface="Open Sans" panose="020B0606030504020204" pitchFamily="34" charset="0"/>
              </a:rPr>
              <a:t>: </a:t>
            </a:r>
          </a:p>
          <a:p>
            <a:pPr marL="0" marR="0" indent="0" algn="ctr" defTabSz="914400" rtl="0" eaLnBrk="1" fontAlgn="auto" latinLnBrk="0" hangingPunct="1">
              <a:lnSpc>
                <a:spcPct val="100000"/>
              </a:lnSpc>
              <a:spcBef>
                <a:spcPts val="600"/>
              </a:spcBef>
              <a:spcAft>
                <a:spcPts val="0"/>
              </a:spcAft>
              <a:buClrTx/>
              <a:buSzTx/>
              <a:buFont typeface="Arial" pitchFamily="34" charset="0"/>
              <a:buNone/>
              <a:tabLst/>
              <a:defRPr/>
            </a:pPr>
            <a:r>
              <a:rPr lang="hu-HU" sz="1400" baseline="0" dirty="0">
                <a:solidFill>
                  <a:srgbClr val="EE2E62"/>
                </a:solidFill>
                <a:latin typeface="Open Sans" panose="020B0606030504020204" pitchFamily="34" charset="0"/>
                <a:ea typeface="Open Sans" panose="020B0606030504020204" pitchFamily="34" charset="0"/>
                <a:cs typeface="Open Sans" panose="020B0606030504020204" pitchFamily="34" charset="0"/>
              </a:rPr>
              <a:t>hello@</a:t>
            </a:r>
            <a:r>
              <a:rPr lang="hu-HU" sz="1400" baseline="0" dirty="0" err="1">
                <a:solidFill>
                  <a:srgbClr val="EE2E62"/>
                </a:solidFill>
                <a:latin typeface="Open Sans" panose="020B0606030504020204" pitchFamily="34" charset="0"/>
                <a:ea typeface="Open Sans" panose="020B0606030504020204" pitchFamily="34" charset="0"/>
                <a:cs typeface="Open Sans" panose="020B0606030504020204" pitchFamily="34" charset="0"/>
              </a:rPr>
              <a:t>slideist.com</a:t>
            </a:r>
            <a:endParaRPr lang="en-US" sz="1400" dirty="0">
              <a:solidFill>
                <a:srgbClr val="EE2E6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Oval 24"/>
          <p:cNvSpPr/>
          <p:nvPr/>
        </p:nvSpPr>
        <p:spPr>
          <a:xfrm>
            <a:off x="939845" y="2212304"/>
            <a:ext cx="2281759" cy="2281759"/>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6" name="Oval 25"/>
          <p:cNvSpPr/>
          <p:nvPr/>
        </p:nvSpPr>
        <p:spPr>
          <a:xfrm>
            <a:off x="4737346" y="2212303"/>
            <a:ext cx="2281759" cy="228175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7" name="Oval 26"/>
          <p:cNvSpPr/>
          <p:nvPr/>
        </p:nvSpPr>
        <p:spPr>
          <a:xfrm>
            <a:off x="8534848" y="2212303"/>
            <a:ext cx="2281759" cy="2281759"/>
          </a:xfrm>
          <a:prstGeom prst="ellipse">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8" name="Rectangle 27"/>
          <p:cNvSpPr/>
          <p:nvPr/>
        </p:nvSpPr>
        <p:spPr>
          <a:xfrm>
            <a:off x="3823335" y="716738"/>
            <a:ext cx="4201150" cy="707886"/>
          </a:xfrm>
          <a:prstGeom prst="rect">
            <a:avLst/>
          </a:prstGeom>
        </p:spPr>
        <p:txBody>
          <a:bodyPr wrap="none">
            <a:spAutoFit/>
          </a:bodyPr>
          <a:lstStyle/>
          <a:p>
            <a:pPr algn="ctr"/>
            <a:r>
              <a:rPr lang="hu-HU" sz="40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MICRO TUTORIAL</a:t>
            </a:r>
          </a:p>
        </p:txBody>
      </p:sp>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2708" y="556697"/>
            <a:ext cx="1200928" cy="214451"/>
          </a:xfrm>
          <a:prstGeom prst="rect">
            <a:avLst/>
          </a:prstGeom>
        </p:spPr>
      </p:pic>
    </p:spTree>
    <p:extLst>
      <p:ext uri="{BB962C8B-B14F-4D97-AF65-F5344CB8AC3E}">
        <p14:creationId xmlns:p14="http://schemas.microsoft.com/office/powerpoint/2010/main" val="4694132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Title + List - Blue bg">
    <p:bg>
      <p:bgPr>
        <a:pattFill prst="pct40">
          <a:fgClr>
            <a:schemeClr val="accent6"/>
          </a:fgClr>
          <a:bgClr>
            <a:schemeClr val="accent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6572" y="2155371"/>
            <a:ext cx="11206064" cy="1007697"/>
          </a:xfrm>
        </p:spPr>
        <p:txBody>
          <a:bodyPr anchor="b">
            <a:normAutofit/>
          </a:bodyPr>
          <a:lstStyle>
            <a:lvl1pPr>
              <a:lnSpc>
                <a:spcPct val="80000"/>
              </a:lnSpc>
              <a:defRPr sz="7200" b="0" baseline="0">
                <a:solidFill>
                  <a:schemeClr val="accent4"/>
                </a:solidFill>
              </a:defRPr>
            </a:lvl1pPr>
          </a:lstStyle>
          <a:p>
            <a:r>
              <a:rPr lang="en-US" dirty="0"/>
              <a:t>Click to edit Master title style</a:t>
            </a:r>
          </a:p>
        </p:txBody>
      </p:sp>
      <p:sp>
        <p:nvSpPr>
          <p:cNvPr id="3" name="Text Placeholder 2"/>
          <p:cNvSpPr>
            <a:spLocks noGrp="1"/>
          </p:cNvSpPr>
          <p:nvPr>
            <p:ph type="body" idx="1"/>
          </p:nvPr>
        </p:nvSpPr>
        <p:spPr>
          <a:xfrm>
            <a:off x="382558" y="3265709"/>
            <a:ext cx="11150078" cy="2192529"/>
          </a:xfrm>
        </p:spPr>
        <p:txBody>
          <a:bodyPr anchor="t">
            <a:normAutofit/>
          </a:bodyPr>
          <a:lstStyle>
            <a:lvl1pPr marL="342900" indent="-342900">
              <a:lnSpc>
                <a:spcPct val="100000"/>
              </a:lnSpc>
              <a:buFontTx/>
              <a:buBlip>
                <a:blip r:embed="rId2"/>
              </a:buBlip>
              <a:defRPr sz="2400">
                <a:solidFill>
                  <a:schemeClr val="accent4"/>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8"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2"/>
                </a:solidFill>
              </a:defRPr>
            </a:lvl1pPr>
          </a:lstStyle>
          <a:p>
            <a:fld id="{C3A7B714-B811-474E-B4E3-D2AA5B3A9620}" type="slidenum">
              <a:rPr lang="en-GB" smtClean="0"/>
              <a:pPr/>
              <a:t>‹#›</a:t>
            </a:fld>
            <a:endParaRPr lang="en-GB" dirty="0"/>
          </a:p>
        </p:txBody>
      </p:sp>
      <p:sp>
        <p:nvSpPr>
          <p:cNvPr id="5"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bg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5406707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 2 List">
    <p:spTree>
      <p:nvGrpSpPr>
        <p:cNvPr id="1" name=""/>
        <p:cNvGrpSpPr/>
        <p:nvPr/>
      </p:nvGrpSpPr>
      <p:grpSpPr>
        <a:xfrm>
          <a:off x="0" y="0"/>
          <a:ext cx="0" cy="0"/>
          <a:chOff x="0" y="0"/>
          <a:chExt cx="0" cy="0"/>
        </a:xfrm>
      </p:grpSpPr>
      <p:sp>
        <p:nvSpPr>
          <p:cNvPr id="3" name="Content Placeholder 2"/>
          <p:cNvSpPr>
            <a:spLocks noGrp="1"/>
          </p:cNvSpPr>
          <p:nvPr>
            <p:ph idx="1"/>
          </p:nvPr>
        </p:nvSpPr>
        <p:spPr>
          <a:xfrm>
            <a:off x="401216" y="1483567"/>
            <a:ext cx="5617030" cy="4236097"/>
          </a:xfrm>
        </p:spPr>
        <p:txBody>
          <a:bodyPr>
            <a:normAutofit/>
          </a:bodyPr>
          <a:lstStyle>
            <a:lvl1pPr marL="285750" indent="-285750">
              <a:lnSpc>
                <a:spcPct val="150000"/>
              </a:lnSpc>
              <a:buFontTx/>
              <a:buBlip>
                <a:blip r:embed="rId2"/>
              </a:buBlip>
              <a:defRPr sz="2400">
                <a:solidFill>
                  <a:schemeClr val="bg2"/>
                </a:solidFill>
              </a:defRPr>
            </a:lvl1pPr>
            <a:lvl2pPr marL="290322" indent="-285750">
              <a:lnSpc>
                <a:spcPct val="150000"/>
              </a:lnSpc>
              <a:buFontTx/>
              <a:buBlip>
                <a:blip r:embed="rId2"/>
              </a:buBlip>
              <a:defRPr sz="2400">
                <a:solidFill>
                  <a:schemeClr val="bg2"/>
                </a:solidFill>
              </a:defRPr>
            </a:lvl2pPr>
            <a:lvl3pPr marL="285750" indent="-285750">
              <a:lnSpc>
                <a:spcPct val="150000"/>
              </a:lnSpc>
              <a:buFontTx/>
              <a:buBlip>
                <a:blip r:embed="rId2"/>
              </a:buBlip>
              <a:defRPr sz="2400">
                <a:solidFill>
                  <a:schemeClr val="bg2"/>
                </a:solidFill>
              </a:defRPr>
            </a:lvl3pPr>
            <a:lvl4pPr marL="285750" indent="-285750">
              <a:lnSpc>
                <a:spcPct val="150000"/>
              </a:lnSpc>
              <a:buFontTx/>
              <a:buBlip>
                <a:blip r:embed="rId2"/>
              </a:buBlip>
              <a:defRPr sz="2400">
                <a:solidFill>
                  <a:schemeClr val="bg2"/>
                </a:solidFill>
              </a:defRPr>
            </a:lvl4pPr>
            <a:lvl5pPr marL="285750" indent="-285750">
              <a:lnSpc>
                <a:spcPct val="150000"/>
              </a:lnSpc>
              <a:buFontTx/>
              <a:buBlip>
                <a:blip r:embed="rId2"/>
              </a:buBlip>
              <a:defRPr sz="24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itle 19"/>
          <p:cNvSpPr>
            <a:spLocks noGrp="1"/>
          </p:cNvSpPr>
          <p:nvPr>
            <p:ph type="title"/>
          </p:nvPr>
        </p:nvSpPr>
        <p:spPr/>
        <p:txBody>
          <a:bodyPr/>
          <a:lstStyle>
            <a:lvl1pPr>
              <a:defRPr>
                <a:solidFill>
                  <a:schemeClr val="accent4"/>
                </a:solidFill>
              </a:defRPr>
            </a:lvl1pPr>
          </a:lstStyle>
          <a:p>
            <a:r>
              <a:rPr lang="en-US" dirty="0"/>
              <a:t>Click to edit Master title style</a:t>
            </a:r>
            <a:endParaRPr lang="hu-HU" dirty="0"/>
          </a:p>
        </p:txBody>
      </p:sp>
      <p:sp>
        <p:nvSpPr>
          <p:cNvPr id="6" name="Content Placeholder 2"/>
          <p:cNvSpPr>
            <a:spLocks noGrp="1"/>
          </p:cNvSpPr>
          <p:nvPr>
            <p:ph idx="10"/>
          </p:nvPr>
        </p:nvSpPr>
        <p:spPr>
          <a:xfrm>
            <a:off x="6214186" y="1483566"/>
            <a:ext cx="5617030" cy="4236097"/>
          </a:xfrm>
        </p:spPr>
        <p:txBody>
          <a:bodyPr>
            <a:normAutofit/>
          </a:bodyPr>
          <a:lstStyle>
            <a:lvl1pPr marL="285750" indent="-285750">
              <a:lnSpc>
                <a:spcPct val="150000"/>
              </a:lnSpc>
              <a:buFontTx/>
              <a:buBlip>
                <a:blip r:embed="rId2"/>
              </a:buBlip>
              <a:defRPr sz="2400">
                <a:solidFill>
                  <a:schemeClr val="bg2"/>
                </a:solidFill>
              </a:defRPr>
            </a:lvl1pPr>
            <a:lvl2pPr marL="290322" indent="-285750">
              <a:lnSpc>
                <a:spcPct val="150000"/>
              </a:lnSpc>
              <a:buFontTx/>
              <a:buBlip>
                <a:blip r:embed="rId2"/>
              </a:buBlip>
              <a:defRPr sz="2400">
                <a:solidFill>
                  <a:schemeClr val="bg2"/>
                </a:solidFill>
              </a:defRPr>
            </a:lvl2pPr>
            <a:lvl3pPr marL="285750" indent="-285750">
              <a:lnSpc>
                <a:spcPct val="150000"/>
              </a:lnSpc>
              <a:buFontTx/>
              <a:buBlip>
                <a:blip r:embed="rId2"/>
              </a:buBlip>
              <a:defRPr sz="2400">
                <a:solidFill>
                  <a:schemeClr val="bg2"/>
                </a:solidFill>
              </a:defRPr>
            </a:lvl3pPr>
            <a:lvl4pPr marL="285750" indent="-285750">
              <a:lnSpc>
                <a:spcPct val="150000"/>
              </a:lnSpc>
              <a:buFontTx/>
              <a:buBlip>
                <a:blip r:embed="rId2"/>
              </a:buBlip>
              <a:defRPr sz="2400">
                <a:solidFill>
                  <a:schemeClr val="bg2"/>
                </a:solidFill>
              </a:defRPr>
            </a:lvl4pPr>
            <a:lvl5pPr marL="285750" indent="-285750">
              <a:lnSpc>
                <a:spcPct val="150000"/>
              </a:lnSpc>
              <a:buFontTx/>
              <a:buBlip>
                <a:blip r:embed="rId2"/>
              </a:buBlip>
              <a:defRPr sz="24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bg2"/>
                </a:solidFill>
              </a:defRPr>
            </a:lvl1pPr>
          </a:lstStyle>
          <a:p>
            <a:r>
              <a:rPr lang="en-US" dirty="0"/>
              <a:t>CLICK ICON TO ADD SMALL LOGO (Logo size: 200X40px and preferably be transparent background PNG)</a:t>
            </a:r>
          </a:p>
        </p:txBody>
      </p:sp>
      <p:sp>
        <p:nvSpPr>
          <p:cNvPr id="9" name="Text Placeholder 8">
            <a:extLst>
              <a:ext uri="{FF2B5EF4-FFF2-40B4-BE49-F238E27FC236}">
                <a16:creationId xmlns:a16="http://schemas.microsoft.com/office/drawing/2014/main" id="{BB03B51B-460C-45A4-A8A5-4539CB2F6744}"/>
              </a:ext>
            </a:extLst>
          </p:cNvPr>
          <p:cNvSpPr>
            <a:spLocks noGrp="1"/>
          </p:cNvSpPr>
          <p:nvPr>
            <p:ph type="body" sz="quarter" idx="30"/>
          </p:nvPr>
        </p:nvSpPr>
        <p:spPr>
          <a:xfrm>
            <a:off x="11214100" y="6400800"/>
            <a:ext cx="750888" cy="354013"/>
          </a:xfrm>
        </p:spPr>
        <p:txBody>
          <a:bodyPr>
            <a:noAutofit/>
          </a:bodyPr>
          <a:lstStyle>
            <a:lvl1pPr algn="r">
              <a:defRPr sz="1400">
                <a:solidFill>
                  <a:schemeClr val="bg2"/>
                </a:solidFill>
              </a:defRPr>
            </a:lvl1pPr>
            <a:lvl2pPr algn="r">
              <a:defRPr sz="1400">
                <a:solidFill>
                  <a:schemeClr val="bg2"/>
                </a:solidFill>
              </a:defRPr>
            </a:lvl2pPr>
            <a:lvl3pPr algn="r">
              <a:defRPr sz="1400">
                <a:solidFill>
                  <a:schemeClr val="bg2"/>
                </a:solidFill>
              </a:defRPr>
            </a:lvl3pPr>
            <a:lvl4pPr algn="r">
              <a:defRPr sz="1400">
                <a:solidFill>
                  <a:schemeClr val="bg2"/>
                </a:solidFill>
              </a:defRPr>
            </a:lvl4pPr>
            <a:lvl5pPr algn="r">
              <a:defRPr sz="14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3810585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 2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u-HU"/>
          </a:p>
        </p:txBody>
      </p:sp>
      <p:sp>
        <p:nvSpPr>
          <p:cNvPr id="8" name="Content Placeholder 2"/>
          <p:cNvSpPr>
            <a:spLocks noGrp="1"/>
          </p:cNvSpPr>
          <p:nvPr>
            <p:ph idx="1"/>
          </p:nvPr>
        </p:nvSpPr>
        <p:spPr>
          <a:xfrm>
            <a:off x="401216" y="1763497"/>
            <a:ext cx="5617030" cy="4236097"/>
          </a:xfrm>
        </p:spPr>
        <p:txBody>
          <a:bodyPr>
            <a:normAutofit/>
          </a:bodyPr>
          <a:lstStyle>
            <a:lvl1pPr>
              <a:lnSpc>
                <a:spcPct val="150000"/>
              </a:lnSpc>
              <a:defRPr sz="2400">
                <a:solidFill>
                  <a:schemeClr val="accent4"/>
                </a:solidFill>
              </a:defRPr>
            </a:lvl1pPr>
            <a:lvl2pPr>
              <a:lnSpc>
                <a:spcPct val="150000"/>
              </a:lnSpc>
              <a:defRPr sz="2400">
                <a:solidFill>
                  <a:schemeClr val="accent4"/>
                </a:solidFill>
              </a:defRPr>
            </a:lvl2pPr>
            <a:lvl3pPr>
              <a:lnSpc>
                <a:spcPct val="150000"/>
              </a:lnSpc>
              <a:defRPr sz="2400">
                <a:solidFill>
                  <a:schemeClr val="accent4"/>
                </a:solidFill>
              </a:defRPr>
            </a:lvl3pPr>
            <a:lvl4pPr>
              <a:lnSpc>
                <a:spcPct val="150000"/>
              </a:lnSpc>
              <a:defRPr sz="2400">
                <a:solidFill>
                  <a:schemeClr val="accent4"/>
                </a:solidFill>
              </a:defRPr>
            </a:lvl4pPr>
            <a:lvl5pPr>
              <a:lnSpc>
                <a:spcPct val="150000"/>
              </a:lnSpc>
              <a:defRPr sz="2400">
                <a:solidFill>
                  <a:schemeClr val="accent4"/>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0"/>
          </p:nvPr>
        </p:nvSpPr>
        <p:spPr>
          <a:xfrm>
            <a:off x="6204856" y="1763497"/>
            <a:ext cx="5617030" cy="4236097"/>
          </a:xfrm>
        </p:spPr>
        <p:txBody>
          <a:bodyPr>
            <a:normAutofit/>
          </a:bodyPr>
          <a:lstStyle>
            <a:lvl1pPr>
              <a:lnSpc>
                <a:spcPct val="150000"/>
              </a:lnSpc>
              <a:defRPr sz="2400">
                <a:solidFill>
                  <a:schemeClr val="accent4"/>
                </a:solidFill>
              </a:defRPr>
            </a:lvl1pPr>
            <a:lvl2pPr>
              <a:lnSpc>
                <a:spcPct val="150000"/>
              </a:lnSpc>
              <a:defRPr sz="2400">
                <a:solidFill>
                  <a:schemeClr val="accent4"/>
                </a:solidFill>
              </a:defRPr>
            </a:lvl2pPr>
            <a:lvl3pPr>
              <a:lnSpc>
                <a:spcPct val="150000"/>
              </a:lnSpc>
              <a:defRPr sz="2400">
                <a:solidFill>
                  <a:schemeClr val="accent4"/>
                </a:solidFill>
              </a:defRPr>
            </a:lvl3pPr>
            <a:lvl4pPr>
              <a:lnSpc>
                <a:spcPct val="150000"/>
              </a:lnSpc>
              <a:defRPr sz="2400">
                <a:solidFill>
                  <a:schemeClr val="accent4"/>
                </a:solidFill>
              </a:defRPr>
            </a:lvl4pPr>
            <a:lvl5pPr>
              <a:lnSpc>
                <a:spcPct val="150000"/>
              </a:lnSpc>
              <a:defRPr sz="2400">
                <a:solidFill>
                  <a:schemeClr val="accent4"/>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2"/>
                </a:solidFill>
              </a:defRPr>
            </a:lvl1pPr>
          </a:lstStyle>
          <a:p>
            <a:fld id="{C3A7B714-B811-474E-B4E3-D2AA5B3A9620}" type="slidenum">
              <a:rPr lang="en-GB" smtClean="0"/>
              <a:pPr/>
              <a:t>‹#›</a:t>
            </a:fld>
            <a:endParaRPr lang="en-GB"/>
          </a:p>
        </p:txBody>
      </p:sp>
      <p:sp>
        <p:nvSpPr>
          <p:cNvPr id="6"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bg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42243960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 Picture + List">
    <p:spTree>
      <p:nvGrpSpPr>
        <p:cNvPr id="1" name=""/>
        <p:cNvGrpSpPr/>
        <p:nvPr/>
      </p:nvGrpSpPr>
      <p:grpSpPr>
        <a:xfrm>
          <a:off x="0" y="0"/>
          <a:ext cx="0" cy="0"/>
          <a:chOff x="0" y="0"/>
          <a:chExt cx="0" cy="0"/>
        </a:xfrm>
      </p:grpSpPr>
      <p:sp>
        <p:nvSpPr>
          <p:cNvPr id="12" name="Content Placeholder 2"/>
          <p:cNvSpPr>
            <a:spLocks noGrp="1"/>
          </p:cNvSpPr>
          <p:nvPr>
            <p:ph idx="10"/>
          </p:nvPr>
        </p:nvSpPr>
        <p:spPr>
          <a:xfrm>
            <a:off x="6204856" y="1716838"/>
            <a:ext cx="5617030" cy="4236097"/>
          </a:xfrm>
        </p:spPr>
        <p:txBody>
          <a:bodyPr>
            <a:noAutofit/>
          </a:bodyPr>
          <a:lstStyle>
            <a:lvl1pPr marL="285750" indent="-285750">
              <a:lnSpc>
                <a:spcPct val="150000"/>
              </a:lnSpc>
              <a:buFontTx/>
              <a:buBlip>
                <a:blip r:embed="rId2"/>
              </a:buBlip>
              <a:defRPr sz="2800">
                <a:solidFill>
                  <a:schemeClr val="accent4"/>
                </a:solidFill>
              </a:defRPr>
            </a:lvl1pPr>
            <a:lvl2pPr marL="290322" indent="-285750">
              <a:lnSpc>
                <a:spcPct val="150000"/>
              </a:lnSpc>
              <a:buFontTx/>
              <a:buBlip>
                <a:blip r:embed="rId2"/>
              </a:buBlip>
              <a:defRPr sz="2800">
                <a:solidFill>
                  <a:schemeClr val="accent4"/>
                </a:solidFill>
              </a:defRPr>
            </a:lvl2pPr>
            <a:lvl3pPr marL="285750" indent="-285750">
              <a:lnSpc>
                <a:spcPct val="150000"/>
              </a:lnSpc>
              <a:buFontTx/>
              <a:buBlip>
                <a:blip r:embed="rId2"/>
              </a:buBlip>
              <a:defRPr sz="2800">
                <a:solidFill>
                  <a:schemeClr val="accent4"/>
                </a:solidFill>
              </a:defRPr>
            </a:lvl3pPr>
            <a:lvl4pPr marL="285750" indent="-285750">
              <a:lnSpc>
                <a:spcPct val="150000"/>
              </a:lnSpc>
              <a:buFontTx/>
              <a:buBlip>
                <a:blip r:embed="rId2"/>
              </a:buBlip>
              <a:defRPr sz="2800">
                <a:solidFill>
                  <a:schemeClr val="accent4"/>
                </a:solidFill>
              </a:defRPr>
            </a:lvl4pPr>
            <a:lvl5pPr marL="285750" indent="-285750">
              <a:lnSpc>
                <a:spcPct val="150000"/>
              </a:lnSpc>
              <a:buFontTx/>
              <a:buBlip>
                <a:blip r:embed="rId2"/>
              </a:buBlip>
              <a:defRPr sz="2800">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itle 19"/>
          <p:cNvSpPr>
            <a:spLocks noGrp="1"/>
          </p:cNvSpPr>
          <p:nvPr>
            <p:ph type="title"/>
          </p:nvPr>
        </p:nvSpPr>
        <p:spPr/>
        <p:txBody>
          <a:bodyPr/>
          <a:lstStyle/>
          <a:p>
            <a:r>
              <a:rPr lang="en-US"/>
              <a:t>Click to edit Master title style</a:t>
            </a:r>
            <a:endParaRPr lang="hu-HU" dirty="0"/>
          </a:p>
        </p:txBody>
      </p:sp>
      <p:sp>
        <p:nvSpPr>
          <p:cNvPr id="22"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2"/>
                </a:solidFill>
              </a:defRPr>
            </a:lvl1pPr>
          </a:lstStyle>
          <a:p>
            <a:fld id="{C3A7B714-B811-474E-B4E3-D2AA5B3A9620}" type="slidenum">
              <a:rPr lang="en-GB" smtClean="0"/>
              <a:pPr/>
              <a:t>‹#›</a:t>
            </a:fld>
            <a:endParaRPr lang="en-GB"/>
          </a:p>
        </p:txBody>
      </p:sp>
      <p:sp>
        <p:nvSpPr>
          <p:cNvPr id="4" name="Picture Placeholder 3"/>
          <p:cNvSpPr>
            <a:spLocks noGrp="1"/>
          </p:cNvSpPr>
          <p:nvPr>
            <p:ph type="pic" sz="quarter" idx="11"/>
          </p:nvPr>
        </p:nvSpPr>
        <p:spPr>
          <a:xfrm>
            <a:off x="401216" y="1716838"/>
            <a:ext cx="5579706" cy="4236097"/>
          </a:xfrm>
        </p:spPr>
        <p:txBody>
          <a:bodyPr/>
          <a:lstStyle>
            <a:lvl1pPr>
              <a:defRPr>
                <a:solidFill>
                  <a:schemeClr val="accent4"/>
                </a:solidFill>
              </a:defRPr>
            </a:lvl1pPr>
          </a:lstStyle>
          <a:p>
            <a:r>
              <a:rPr lang="en-US"/>
              <a:t>Click icon to add picture</a:t>
            </a:r>
            <a:endParaRPr lang="hu-HU"/>
          </a:p>
        </p:txBody>
      </p:sp>
      <p:sp>
        <p:nvSpPr>
          <p:cNvPr id="6"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bg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5123058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 6 Image +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u-HU"/>
          </a:p>
        </p:txBody>
      </p:sp>
      <p:sp>
        <p:nvSpPr>
          <p:cNvPr id="12" name="Text Placeholder 11"/>
          <p:cNvSpPr>
            <a:spLocks noGrp="1"/>
          </p:cNvSpPr>
          <p:nvPr>
            <p:ph type="body" sz="quarter" idx="17"/>
          </p:nvPr>
        </p:nvSpPr>
        <p:spPr>
          <a:xfrm>
            <a:off x="1772817" y="1567551"/>
            <a:ext cx="3965510" cy="1315615"/>
          </a:xfrm>
        </p:spPr>
        <p:txBody>
          <a:bodyPr>
            <a:normAutofit/>
          </a:bodyPr>
          <a:lstStyle>
            <a:lvl1pPr marL="0" indent="0">
              <a:lnSpc>
                <a:spcPct val="150000"/>
              </a:lnSpc>
              <a:buNone/>
              <a:defRPr sz="1600"/>
            </a:lvl1pPr>
          </a:lstStyle>
          <a:p>
            <a:pPr lvl="0"/>
            <a:r>
              <a:rPr lang="en-US"/>
              <a:t>Click to edit Master text styles</a:t>
            </a:r>
          </a:p>
        </p:txBody>
      </p:sp>
      <p:sp>
        <p:nvSpPr>
          <p:cNvPr id="13"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2"/>
                </a:solidFill>
              </a:defRPr>
            </a:lvl1pPr>
          </a:lstStyle>
          <a:p>
            <a:fld id="{C3A7B714-B811-474E-B4E3-D2AA5B3A9620}" type="slidenum">
              <a:rPr lang="en-GB" smtClean="0"/>
              <a:pPr/>
              <a:t>‹#›</a:t>
            </a:fld>
            <a:endParaRPr lang="en-GB" dirty="0"/>
          </a:p>
        </p:txBody>
      </p:sp>
      <p:sp>
        <p:nvSpPr>
          <p:cNvPr id="20" name="Picture Placeholder 6"/>
          <p:cNvSpPr>
            <a:spLocks noGrp="1"/>
          </p:cNvSpPr>
          <p:nvPr>
            <p:ph type="pic" sz="quarter" idx="23"/>
          </p:nvPr>
        </p:nvSpPr>
        <p:spPr>
          <a:xfrm>
            <a:off x="401216" y="1716841"/>
            <a:ext cx="1222311" cy="1166325"/>
          </a:xfrm>
        </p:spPr>
        <p:txBody>
          <a:bodyPr>
            <a:normAutofit/>
          </a:bodyPr>
          <a:lstStyle>
            <a:lvl1pPr marL="0" indent="0">
              <a:buNone/>
              <a:defRPr sz="1200"/>
            </a:lvl1pPr>
          </a:lstStyle>
          <a:p>
            <a:r>
              <a:rPr lang="en-US"/>
              <a:t>Click icon to add picture</a:t>
            </a:r>
            <a:endParaRPr lang="hu-HU"/>
          </a:p>
        </p:txBody>
      </p:sp>
      <p:sp>
        <p:nvSpPr>
          <p:cNvPr id="26" name="Text Placeholder 11"/>
          <p:cNvSpPr>
            <a:spLocks noGrp="1"/>
          </p:cNvSpPr>
          <p:nvPr>
            <p:ph type="body" sz="quarter" idx="24"/>
          </p:nvPr>
        </p:nvSpPr>
        <p:spPr>
          <a:xfrm>
            <a:off x="7476932" y="1511570"/>
            <a:ext cx="3965510" cy="1315615"/>
          </a:xfrm>
        </p:spPr>
        <p:txBody>
          <a:bodyPr>
            <a:normAutofit/>
          </a:bodyPr>
          <a:lstStyle>
            <a:lvl1pPr marL="0" indent="0">
              <a:lnSpc>
                <a:spcPct val="150000"/>
              </a:lnSpc>
              <a:buNone/>
              <a:defRPr sz="1600"/>
            </a:lvl1pPr>
          </a:lstStyle>
          <a:p>
            <a:pPr lvl="0"/>
            <a:r>
              <a:rPr lang="en-US"/>
              <a:t>Click to edit Master text styles</a:t>
            </a:r>
          </a:p>
        </p:txBody>
      </p:sp>
      <p:sp>
        <p:nvSpPr>
          <p:cNvPr id="27" name="Picture Placeholder 6"/>
          <p:cNvSpPr>
            <a:spLocks noGrp="1"/>
          </p:cNvSpPr>
          <p:nvPr>
            <p:ph type="pic" sz="quarter" idx="25"/>
          </p:nvPr>
        </p:nvSpPr>
        <p:spPr>
          <a:xfrm>
            <a:off x="6105331" y="1660860"/>
            <a:ext cx="1222311" cy="1166325"/>
          </a:xfrm>
        </p:spPr>
        <p:txBody>
          <a:bodyPr>
            <a:normAutofit/>
          </a:bodyPr>
          <a:lstStyle>
            <a:lvl1pPr marL="0" indent="0">
              <a:buNone/>
              <a:defRPr sz="1200"/>
            </a:lvl1pPr>
          </a:lstStyle>
          <a:p>
            <a:r>
              <a:rPr lang="en-US"/>
              <a:t>Click icon to add picture</a:t>
            </a:r>
            <a:endParaRPr lang="hu-HU"/>
          </a:p>
        </p:txBody>
      </p:sp>
      <p:sp>
        <p:nvSpPr>
          <p:cNvPr id="28" name="Text Placeholder 11"/>
          <p:cNvSpPr>
            <a:spLocks noGrp="1"/>
          </p:cNvSpPr>
          <p:nvPr>
            <p:ph type="body" sz="quarter" idx="26"/>
          </p:nvPr>
        </p:nvSpPr>
        <p:spPr>
          <a:xfrm>
            <a:off x="1772817" y="3181762"/>
            <a:ext cx="3965510" cy="1315615"/>
          </a:xfrm>
        </p:spPr>
        <p:txBody>
          <a:bodyPr>
            <a:normAutofit/>
          </a:bodyPr>
          <a:lstStyle>
            <a:lvl1pPr marL="0" indent="0">
              <a:lnSpc>
                <a:spcPct val="150000"/>
              </a:lnSpc>
              <a:buNone/>
              <a:defRPr sz="1600"/>
            </a:lvl1pPr>
          </a:lstStyle>
          <a:p>
            <a:pPr lvl="0"/>
            <a:r>
              <a:rPr lang="en-US"/>
              <a:t>Click to edit Master text styles</a:t>
            </a:r>
          </a:p>
        </p:txBody>
      </p:sp>
      <p:sp>
        <p:nvSpPr>
          <p:cNvPr id="29" name="Picture Placeholder 6"/>
          <p:cNvSpPr>
            <a:spLocks noGrp="1"/>
          </p:cNvSpPr>
          <p:nvPr>
            <p:ph type="pic" sz="quarter" idx="27"/>
          </p:nvPr>
        </p:nvSpPr>
        <p:spPr>
          <a:xfrm>
            <a:off x="401216" y="3331052"/>
            <a:ext cx="1222311" cy="1166325"/>
          </a:xfrm>
        </p:spPr>
        <p:txBody>
          <a:bodyPr>
            <a:normAutofit/>
          </a:bodyPr>
          <a:lstStyle>
            <a:lvl1pPr marL="0" indent="0">
              <a:buNone/>
              <a:defRPr sz="1200"/>
            </a:lvl1pPr>
          </a:lstStyle>
          <a:p>
            <a:r>
              <a:rPr lang="en-US"/>
              <a:t>Click icon to add picture</a:t>
            </a:r>
            <a:endParaRPr lang="hu-HU"/>
          </a:p>
        </p:txBody>
      </p:sp>
      <p:sp>
        <p:nvSpPr>
          <p:cNvPr id="30" name="Text Placeholder 11"/>
          <p:cNvSpPr>
            <a:spLocks noGrp="1"/>
          </p:cNvSpPr>
          <p:nvPr>
            <p:ph type="body" sz="quarter" idx="28"/>
          </p:nvPr>
        </p:nvSpPr>
        <p:spPr>
          <a:xfrm>
            <a:off x="7476932" y="3125781"/>
            <a:ext cx="3965510" cy="1315615"/>
          </a:xfrm>
        </p:spPr>
        <p:txBody>
          <a:bodyPr>
            <a:normAutofit/>
          </a:bodyPr>
          <a:lstStyle>
            <a:lvl1pPr marL="0" indent="0">
              <a:lnSpc>
                <a:spcPct val="150000"/>
              </a:lnSpc>
              <a:buNone/>
              <a:defRPr sz="1600"/>
            </a:lvl1pPr>
          </a:lstStyle>
          <a:p>
            <a:pPr lvl="0"/>
            <a:r>
              <a:rPr lang="en-US"/>
              <a:t>Click to edit Master text styles</a:t>
            </a:r>
          </a:p>
        </p:txBody>
      </p:sp>
      <p:sp>
        <p:nvSpPr>
          <p:cNvPr id="31" name="Picture Placeholder 6"/>
          <p:cNvSpPr>
            <a:spLocks noGrp="1"/>
          </p:cNvSpPr>
          <p:nvPr>
            <p:ph type="pic" sz="quarter" idx="29"/>
          </p:nvPr>
        </p:nvSpPr>
        <p:spPr>
          <a:xfrm>
            <a:off x="6105331" y="3275071"/>
            <a:ext cx="1222311" cy="1166325"/>
          </a:xfrm>
        </p:spPr>
        <p:txBody>
          <a:bodyPr>
            <a:normAutofit/>
          </a:bodyPr>
          <a:lstStyle>
            <a:lvl1pPr marL="0" indent="0">
              <a:buNone/>
              <a:defRPr sz="1200"/>
            </a:lvl1pPr>
          </a:lstStyle>
          <a:p>
            <a:r>
              <a:rPr lang="en-US"/>
              <a:t>Click icon to add picture</a:t>
            </a:r>
            <a:endParaRPr lang="hu-HU"/>
          </a:p>
        </p:txBody>
      </p:sp>
      <p:sp>
        <p:nvSpPr>
          <p:cNvPr id="32" name="Text Placeholder 11"/>
          <p:cNvSpPr>
            <a:spLocks noGrp="1"/>
          </p:cNvSpPr>
          <p:nvPr>
            <p:ph type="body" sz="quarter" idx="30"/>
          </p:nvPr>
        </p:nvSpPr>
        <p:spPr>
          <a:xfrm>
            <a:off x="1772817" y="4761091"/>
            <a:ext cx="3965510" cy="1315615"/>
          </a:xfrm>
        </p:spPr>
        <p:txBody>
          <a:bodyPr>
            <a:normAutofit/>
          </a:bodyPr>
          <a:lstStyle>
            <a:lvl1pPr marL="0" indent="0">
              <a:lnSpc>
                <a:spcPct val="150000"/>
              </a:lnSpc>
              <a:buNone/>
              <a:defRPr sz="1600"/>
            </a:lvl1pPr>
          </a:lstStyle>
          <a:p>
            <a:pPr lvl="0"/>
            <a:r>
              <a:rPr lang="en-US"/>
              <a:t>Click to edit Master text styles</a:t>
            </a:r>
          </a:p>
        </p:txBody>
      </p:sp>
      <p:sp>
        <p:nvSpPr>
          <p:cNvPr id="33" name="Picture Placeholder 6"/>
          <p:cNvSpPr>
            <a:spLocks noGrp="1"/>
          </p:cNvSpPr>
          <p:nvPr>
            <p:ph type="pic" sz="quarter" idx="31"/>
          </p:nvPr>
        </p:nvSpPr>
        <p:spPr>
          <a:xfrm>
            <a:off x="401216" y="4910381"/>
            <a:ext cx="1222311" cy="1166325"/>
          </a:xfrm>
        </p:spPr>
        <p:txBody>
          <a:bodyPr>
            <a:normAutofit/>
          </a:bodyPr>
          <a:lstStyle>
            <a:lvl1pPr marL="0" indent="0">
              <a:buNone/>
              <a:defRPr sz="1200"/>
            </a:lvl1pPr>
          </a:lstStyle>
          <a:p>
            <a:r>
              <a:rPr lang="en-US"/>
              <a:t>Click icon to add picture</a:t>
            </a:r>
            <a:endParaRPr lang="hu-HU"/>
          </a:p>
        </p:txBody>
      </p:sp>
      <p:sp>
        <p:nvSpPr>
          <p:cNvPr id="34" name="Text Placeholder 11"/>
          <p:cNvSpPr>
            <a:spLocks noGrp="1"/>
          </p:cNvSpPr>
          <p:nvPr>
            <p:ph type="body" sz="quarter" idx="32"/>
          </p:nvPr>
        </p:nvSpPr>
        <p:spPr>
          <a:xfrm>
            <a:off x="7476932" y="4705110"/>
            <a:ext cx="3965510" cy="1315615"/>
          </a:xfrm>
        </p:spPr>
        <p:txBody>
          <a:bodyPr>
            <a:normAutofit/>
          </a:bodyPr>
          <a:lstStyle>
            <a:lvl1pPr marL="0" indent="0">
              <a:lnSpc>
                <a:spcPct val="150000"/>
              </a:lnSpc>
              <a:buNone/>
              <a:defRPr sz="1600"/>
            </a:lvl1pPr>
          </a:lstStyle>
          <a:p>
            <a:pPr lvl="0"/>
            <a:r>
              <a:rPr lang="en-US"/>
              <a:t>Click to edit Master text styles</a:t>
            </a:r>
          </a:p>
        </p:txBody>
      </p:sp>
      <p:sp>
        <p:nvSpPr>
          <p:cNvPr id="35" name="Picture Placeholder 6"/>
          <p:cNvSpPr>
            <a:spLocks noGrp="1"/>
          </p:cNvSpPr>
          <p:nvPr>
            <p:ph type="pic" sz="quarter" idx="33"/>
          </p:nvPr>
        </p:nvSpPr>
        <p:spPr>
          <a:xfrm>
            <a:off x="6105331" y="4854400"/>
            <a:ext cx="1222311" cy="1166325"/>
          </a:xfrm>
        </p:spPr>
        <p:txBody>
          <a:bodyPr>
            <a:normAutofit/>
          </a:bodyPr>
          <a:lstStyle>
            <a:lvl1pPr marL="0" indent="0">
              <a:buNone/>
              <a:defRPr sz="1200"/>
            </a:lvl1pPr>
          </a:lstStyle>
          <a:p>
            <a:r>
              <a:rPr lang="en-US"/>
              <a:t>Click icon to add picture</a:t>
            </a:r>
            <a:endParaRPr lang="hu-HU"/>
          </a:p>
        </p:txBody>
      </p:sp>
      <p:sp>
        <p:nvSpPr>
          <p:cNvPr id="16" name="Picture Placeholder 4"/>
          <p:cNvSpPr>
            <a:spLocks noGrp="1"/>
          </p:cNvSpPr>
          <p:nvPr>
            <p:ph type="pic" sz="quarter" idx="34"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bg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24275401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 Content + Big image (Monitor)">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5968" y="410547"/>
            <a:ext cx="4017412" cy="2631233"/>
          </a:xfrm>
        </p:spPr>
        <p:txBody>
          <a:bodyPr anchor="b">
            <a:normAutofit/>
          </a:bodyPr>
          <a:lstStyle>
            <a:lvl1pPr>
              <a:lnSpc>
                <a:spcPct val="100000"/>
              </a:lnSpc>
              <a:defRPr sz="4800">
                <a:solidFill>
                  <a:schemeClr val="bg1"/>
                </a:solidFill>
              </a:defRPr>
            </a:lvl1pPr>
          </a:lstStyle>
          <a:p>
            <a:r>
              <a:rPr lang="en-US"/>
              <a:t>Click to edit Master title style</a:t>
            </a:r>
            <a:endParaRPr lang="hu-HU" dirty="0"/>
          </a:p>
        </p:txBody>
      </p:sp>
      <p:sp>
        <p:nvSpPr>
          <p:cNvPr id="9"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1"/>
                </a:solidFill>
              </a:defRPr>
            </a:lvl1pPr>
          </a:lstStyle>
          <a:p>
            <a:fld id="{C3A7B714-B811-474E-B4E3-D2AA5B3A9620}" type="slidenum">
              <a:rPr lang="en-GB" smtClean="0"/>
              <a:t>‹#›</a:t>
            </a:fld>
            <a:endParaRPr lang="en-GB"/>
          </a:p>
        </p:txBody>
      </p:sp>
      <p:sp>
        <p:nvSpPr>
          <p:cNvPr id="4" name="Picture Placeholder 3"/>
          <p:cNvSpPr>
            <a:spLocks noGrp="1"/>
          </p:cNvSpPr>
          <p:nvPr>
            <p:ph type="pic" sz="quarter" idx="10"/>
          </p:nvPr>
        </p:nvSpPr>
        <p:spPr>
          <a:xfrm>
            <a:off x="5132388" y="1614196"/>
            <a:ext cx="5868404" cy="3638842"/>
          </a:xfrm>
        </p:spPr>
        <p:txBody>
          <a:bodyPr>
            <a:normAutofit/>
          </a:bodyPr>
          <a:lstStyle>
            <a:lvl1pPr marL="0" indent="0" algn="ctr">
              <a:buNone/>
              <a:defRPr sz="2000"/>
            </a:lvl1pPr>
          </a:lstStyle>
          <a:p>
            <a:r>
              <a:rPr lang="en-US"/>
              <a:t>Click icon to add picture</a:t>
            </a:r>
            <a:endParaRPr lang="hu-HU"/>
          </a:p>
        </p:txBody>
      </p:sp>
      <p:sp>
        <p:nvSpPr>
          <p:cNvPr id="8" name="Text Placeholder 3"/>
          <p:cNvSpPr>
            <a:spLocks noGrp="1"/>
          </p:cNvSpPr>
          <p:nvPr>
            <p:ph type="body" sz="half" idx="2"/>
          </p:nvPr>
        </p:nvSpPr>
        <p:spPr>
          <a:xfrm>
            <a:off x="395966" y="3041780"/>
            <a:ext cx="4017413" cy="3126987"/>
          </a:xfrm>
        </p:spPr>
        <p:txBody>
          <a:bodyPr>
            <a:normAutofit/>
          </a:bodyPr>
          <a:lstStyle>
            <a:lvl1pPr marL="0" marR="0" indent="0" algn="l" defTabSz="914400" rtl="0" eaLnBrk="1" fontAlgn="auto" latinLnBrk="0" hangingPunct="1">
              <a:lnSpc>
                <a:spcPct val="15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7"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tx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7000753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 + Content + Big image (Browser)">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92506" y="1322260"/>
            <a:ext cx="4017412" cy="1374287"/>
          </a:xfrm>
        </p:spPr>
        <p:txBody>
          <a:bodyPr anchor="b">
            <a:normAutofit/>
          </a:bodyPr>
          <a:lstStyle>
            <a:lvl1pPr algn="l">
              <a:defRPr sz="4800">
                <a:solidFill>
                  <a:schemeClr val="accent1"/>
                </a:solidFill>
              </a:defRPr>
            </a:lvl1pPr>
          </a:lstStyle>
          <a:p>
            <a:r>
              <a:rPr lang="en-US"/>
              <a:t>Click to edit Master title style</a:t>
            </a:r>
            <a:endParaRPr lang="hu-HU" dirty="0"/>
          </a:p>
        </p:txBody>
      </p:sp>
      <p:sp>
        <p:nvSpPr>
          <p:cNvPr id="9"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1"/>
                </a:solidFill>
              </a:defRPr>
            </a:lvl1pPr>
          </a:lstStyle>
          <a:p>
            <a:fld id="{C3A7B714-B811-474E-B4E3-D2AA5B3A9620}" type="slidenum">
              <a:rPr lang="en-GB" smtClean="0"/>
              <a:t>‹#›</a:t>
            </a:fld>
            <a:endParaRPr lang="en-GB"/>
          </a:p>
        </p:txBody>
      </p:sp>
      <p:sp>
        <p:nvSpPr>
          <p:cNvPr id="4" name="Picture Placeholder 3"/>
          <p:cNvSpPr>
            <a:spLocks noGrp="1"/>
          </p:cNvSpPr>
          <p:nvPr>
            <p:ph type="pic" sz="quarter" idx="10"/>
          </p:nvPr>
        </p:nvSpPr>
        <p:spPr>
          <a:xfrm>
            <a:off x="700347" y="1726162"/>
            <a:ext cx="6512216" cy="4217437"/>
          </a:xfrm>
        </p:spPr>
        <p:txBody>
          <a:bodyPr>
            <a:normAutofit/>
          </a:bodyPr>
          <a:lstStyle>
            <a:lvl1pPr marL="0" indent="0" algn="ctr">
              <a:buNone/>
              <a:defRPr sz="2000"/>
            </a:lvl1pPr>
          </a:lstStyle>
          <a:p>
            <a:r>
              <a:rPr lang="en-US"/>
              <a:t>Click icon to add picture</a:t>
            </a:r>
            <a:endParaRPr lang="hu-HU"/>
          </a:p>
        </p:txBody>
      </p:sp>
      <p:sp>
        <p:nvSpPr>
          <p:cNvPr id="7" name="Text Placeholder 3"/>
          <p:cNvSpPr>
            <a:spLocks noGrp="1"/>
          </p:cNvSpPr>
          <p:nvPr>
            <p:ph type="body" sz="half" idx="2"/>
          </p:nvPr>
        </p:nvSpPr>
        <p:spPr>
          <a:xfrm>
            <a:off x="7692506" y="2741851"/>
            <a:ext cx="4017413" cy="1456926"/>
          </a:xfrm>
        </p:spPr>
        <p:txBody>
          <a:bodyPr>
            <a:normAutofit/>
          </a:bodyPr>
          <a:lstStyle>
            <a:lvl1pPr marL="0" marR="0" indent="0" algn="l" defTabSz="914400" rtl="0" eaLnBrk="1" fontAlgn="auto" latinLnBrk="0" hangingPunct="1">
              <a:lnSpc>
                <a:spcPct val="150000"/>
              </a:lnSpc>
              <a:spcBef>
                <a:spcPts val="1200"/>
              </a:spcBef>
              <a:spcAft>
                <a:spcPts val="0"/>
              </a:spcAft>
              <a:buClrTx/>
              <a:buSzTx/>
              <a:buFontTx/>
              <a:buNone/>
              <a:tabLst/>
              <a:defRPr sz="20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10"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bg1"/>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34393789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 Content + Big image (Tablet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5720214" y="2855167"/>
            <a:ext cx="2313443" cy="3079102"/>
          </a:xfrm>
        </p:spPr>
        <p:txBody>
          <a:bodyPr>
            <a:normAutofit/>
          </a:bodyPr>
          <a:lstStyle>
            <a:lvl1pPr marL="0" indent="0" algn="ctr">
              <a:buNone/>
              <a:defRPr sz="2000"/>
            </a:lvl1pPr>
          </a:lstStyle>
          <a:p>
            <a:r>
              <a:rPr lang="en-US"/>
              <a:t>Click icon to add picture</a:t>
            </a:r>
            <a:endParaRPr lang="hu-HU"/>
          </a:p>
        </p:txBody>
      </p:sp>
      <p:sp>
        <p:nvSpPr>
          <p:cNvPr id="9"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1"/>
                </a:solidFill>
              </a:defRPr>
            </a:lvl1pPr>
          </a:lstStyle>
          <a:p>
            <a:fld id="{C3A7B714-B811-474E-B4E3-D2AA5B3A9620}" type="slidenum">
              <a:rPr lang="en-GB" smtClean="0"/>
              <a:t>‹#›</a:t>
            </a:fld>
            <a:endParaRPr lang="en-GB"/>
          </a:p>
        </p:txBody>
      </p:sp>
      <p:sp>
        <p:nvSpPr>
          <p:cNvPr id="6" name="Picture Placeholder 3"/>
          <p:cNvSpPr>
            <a:spLocks noGrp="1"/>
          </p:cNvSpPr>
          <p:nvPr>
            <p:ph type="pic" sz="quarter" idx="11"/>
          </p:nvPr>
        </p:nvSpPr>
        <p:spPr>
          <a:xfrm>
            <a:off x="8550500" y="2855167"/>
            <a:ext cx="2313443" cy="3079102"/>
          </a:xfrm>
        </p:spPr>
        <p:txBody>
          <a:bodyPr>
            <a:normAutofit/>
          </a:bodyPr>
          <a:lstStyle>
            <a:lvl1pPr marL="0" indent="0" algn="ctr">
              <a:buNone/>
              <a:defRPr sz="2000"/>
            </a:lvl1pPr>
          </a:lstStyle>
          <a:p>
            <a:r>
              <a:rPr lang="en-US"/>
              <a:t>Click icon to add picture</a:t>
            </a:r>
            <a:endParaRPr lang="hu-HU"/>
          </a:p>
        </p:txBody>
      </p:sp>
      <p:sp>
        <p:nvSpPr>
          <p:cNvPr id="7" name="Title 1"/>
          <p:cNvSpPr>
            <a:spLocks noGrp="1"/>
          </p:cNvSpPr>
          <p:nvPr>
            <p:ph type="title"/>
          </p:nvPr>
        </p:nvSpPr>
        <p:spPr>
          <a:xfrm>
            <a:off x="395968" y="410547"/>
            <a:ext cx="4017412" cy="2631233"/>
          </a:xfrm>
        </p:spPr>
        <p:txBody>
          <a:bodyPr anchor="b">
            <a:normAutofit/>
          </a:bodyPr>
          <a:lstStyle>
            <a:lvl1pPr>
              <a:defRPr sz="4800">
                <a:solidFill>
                  <a:schemeClr val="accent4"/>
                </a:solidFill>
              </a:defRPr>
            </a:lvl1pPr>
          </a:lstStyle>
          <a:p>
            <a:r>
              <a:rPr lang="en-US"/>
              <a:t>Click to edit Master title style</a:t>
            </a:r>
            <a:endParaRPr lang="hu-HU" dirty="0"/>
          </a:p>
        </p:txBody>
      </p:sp>
      <p:sp>
        <p:nvSpPr>
          <p:cNvPr id="11" name="Text Placeholder 3"/>
          <p:cNvSpPr>
            <a:spLocks noGrp="1"/>
          </p:cNvSpPr>
          <p:nvPr>
            <p:ph type="body" sz="half" idx="2"/>
          </p:nvPr>
        </p:nvSpPr>
        <p:spPr>
          <a:xfrm>
            <a:off x="395966" y="3461657"/>
            <a:ext cx="4017413" cy="2707110"/>
          </a:xfrm>
        </p:spPr>
        <p:txBody>
          <a:bodyPr>
            <a:normAutofit/>
          </a:bodyPr>
          <a:lstStyle>
            <a:lvl1pPr marL="0" marR="0" indent="0" algn="l" defTabSz="914400" rtl="0" eaLnBrk="1" fontAlgn="auto" latinLnBrk="0" hangingPunct="1">
              <a:lnSpc>
                <a:spcPct val="150000"/>
              </a:lnSpc>
              <a:spcBef>
                <a:spcPts val="1200"/>
              </a:spcBef>
              <a:spcAft>
                <a:spcPts val="0"/>
              </a:spcAft>
              <a:buClrTx/>
              <a:buSzTx/>
              <a:buFontTx/>
              <a:buNone/>
              <a:tabLst/>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8"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bg1"/>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226385725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 Big image (Mobile)">
    <p:bg>
      <p:bgPr>
        <a:blipFill dpi="0" rotWithShape="1">
          <a:blip r:embed="rId2">
            <a:lum/>
          </a:blip>
          <a:srcRect/>
          <a:stretch>
            <a:fillRect t="-28000" b="-48000"/>
          </a:stretch>
        </a:blipFill>
        <a:effectLst/>
      </p:bgPr>
    </p:bg>
    <p:spTree>
      <p:nvGrpSpPr>
        <p:cNvPr id="1" name=""/>
        <p:cNvGrpSpPr/>
        <p:nvPr/>
      </p:nvGrpSpPr>
      <p:grpSpPr>
        <a:xfrm>
          <a:off x="0" y="0"/>
          <a:ext cx="0" cy="0"/>
          <a:chOff x="0" y="0"/>
          <a:chExt cx="0" cy="0"/>
        </a:xfrm>
      </p:grpSpPr>
      <p:sp>
        <p:nvSpPr>
          <p:cNvPr id="8" name="Title 1"/>
          <p:cNvSpPr>
            <a:spLocks noGrp="1"/>
          </p:cNvSpPr>
          <p:nvPr>
            <p:ph type="title"/>
          </p:nvPr>
        </p:nvSpPr>
        <p:spPr>
          <a:xfrm>
            <a:off x="358644" y="3349690"/>
            <a:ext cx="4290333" cy="2822257"/>
          </a:xfrm>
        </p:spPr>
        <p:txBody>
          <a:bodyPr anchor="b"/>
          <a:lstStyle>
            <a:lvl1pPr>
              <a:defRPr>
                <a:solidFill>
                  <a:schemeClr val="bg1"/>
                </a:solidFill>
              </a:defRPr>
            </a:lvl1pPr>
          </a:lstStyle>
          <a:p>
            <a:r>
              <a:rPr lang="en-US"/>
              <a:t>Click to edit Master title style</a:t>
            </a:r>
            <a:endParaRPr lang="hu-HU" dirty="0"/>
          </a:p>
        </p:txBody>
      </p:sp>
      <p:sp>
        <p:nvSpPr>
          <p:cNvPr id="10"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accent1"/>
                </a:solidFill>
              </a:defRPr>
            </a:lvl1pPr>
          </a:lstStyle>
          <a:p>
            <a:fld id="{C3A7B714-B811-474E-B4E3-D2AA5B3A9620}" type="slidenum">
              <a:rPr lang="en-GB" smtClean="0"/>
              <a:t>‹#›</a:t>
            </a:fld>
            <a:endParaRPr lang="en-GB"/>
          </a:p>
        </p:txBody>
      </p:sp>
      <p:sp>
        <p:nvSpPr>
          <p:cNvPr id="3" name="Picture Placeholder 2"/>
          <p:cNvSpPr>
            <a:spLocks noGrp="1"/>
          </p:cNvSpPr>
          <p:nvPr>
            <p:ph type="pic" sz="quarter" idx="10"/>
          </p:nvPr>
        </p:nvSpPr>
        <p:spPr>
          <a:xfrm rot="60000">
            <a:off x="6317770" y="326509"/>
            <a:ext cx="2997971" cy="5867879"/>
          </a:xfrm>
          <a:effectLst>
            <a:softEdge rad="406400"/>
          </a:effectLst>
          <a:scene3d>
            <a:camera prst="orthographicFront"/>
            <a:lightRig rig="chilly" dir="t"/>
          </a:scene3d>
          <a:sp3d extrusionH="76200" prstMaterial="softEdge">
            <a:bevelT w="63500" h="63500"/>
            <a:bevelB w="165100" prst="coolSlant"/>
            <a:extrusionClr>
              <a:schemeClr val="accent1"/>
            </a:extrusionClr>
          </a:sp3d>
        </p:spPr>
        <p:txBody>
          <a:bodyPr>
            <a:normAutofit/>
            <a:sp3d extrusionH="57150">
              <a:bevelT w="38100" h="38100" prst="slope"/>
            </a:sp3d>
          </a:bodyPr>
          <a:lstStyle>
            <a:lvl1pPr marL="0" indent="0" algn="ctr">
              <a:lnSpc>
                <a:spcPct val="150000"/>
              </a:lnSpc>
              <a:buFont typeface="Arial" panose="020B0604020202020204" pitchFamily="34" charset="0"/>
              <a:buNone/>
              <a:defRPr sz="1800">
                <a:solidFill>
                  <a:schemeClr val="accent1"/>
                </a:solidFill>
              </a:defRPr>
            </a:lvl1pPr>
          </a:lstStyle>
          <a:p>
            <a:r>
              <a:rPr lang="en-US"/>
              <a:t>Click icon to add picture</a:t>
            </a:r>
            <a:endParaRPr lang="hu-HU"/>
          </a:p>
        </p:txBody>
      </p:sp>
      <p:sp>
        <p:nvSpPr>
          <p:cNvPr id="6"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bg1"/>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5234578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 4 Image + 4 Content">
    <p:spTree>
      <p:nvGrpSpPr>
        <p:cNvPr id="1" name=""/>
        <p:cNvGrpSpPr/>
        <p:nvPr/>
      </p:nvGrpSpPr>
      <p:grpSpPr>
        <a:xfrm>
          <a:off x="0" y="0"/>
          <a:ext cx="0" cy="0"/>
          <a:chOff x="0" y="0"/>
          <a:chExt cx="0" cy="0"/>
        </a:xfrm>
      </p:grpSpPr>
      <p:sp>
        <p:nvSpPr>
          <p:cNvPr id="2" name="Title 1"/>
          <p:cNvSpPr>
            <a:spLocks noGrp="1"/>
          </p:cNvSpPr>
          <p:nvPr>
            <p:ph type="title"/>
          </p:nvPr>
        </p:nvSpPr>
        <p:spPr>
          <a:xfrm>
            <a:off x="401216" y="499534"/>
            <a:ext cx="11168743" cy="638802"/>
          </a:xfrm>
        </p:spPr>
        <p:txBody>
          <a:bodyPr>
            <a:normAutofit/>
          </a:bodyPr>
          <a:lstStyle>
            <a:lvl1pPr algn="ctr">
              <a:defRPr sz="3600" b="0"/>
            </a:lvl1pPr>
          </a:lstStyle>
          <a:p>
            <a:r>
              <a:rPr lang="en-US"/>
              <a:t>Click to edit Master title style</a:t>
            </a:r>
            <a:endParaRPr lang="en-US" dirty="0"/>
          </a:p>
        </p:txBody>
      </p:sp>
      <p:sp>
        <p:nvSpPr>
          <p:cNvPr id="20" name="Text Placeholder 18"/>
          <p:cNvSpPr>
            <a:spLocks noGrp="1"/>
          </p:cNvSpPr>
          <p:nvPr>
            <p:ph type="body" sz="quarter" idx="17"/>
          </p:nvPr>
        </p:nvSpPr>
        <p:spPr>
          <a:xfrm>
            <a:off x="498598" y="4422712"/>
            <a:ext cx="2470151" cy="1670180"/>
          </a:xfrm>
        </p:spPr>
        <p:txBody>
          <a:bodyPr anchor="t">
            <a:normAutofit/>
          </a:bodyPr>
          <a:lstStyle>
            <a:lvl1pPr marL="0" indent="0" algn="ctr">
              <a:lnSpc>
                <a:spcPct val="150000"/>
              </a:lnSpc>
              <a:buNone/>
              <a:defRPr sz="1800">
                <a:solidFill>
                  <a:schemeClr val="accent4"/>
                </a:solidFill>
              </a:defRPr>
            </a:lvl1pPr>
          </a:lstStyle>
          <a:p>
            <a:pPr lvl="0"/>
            <a:r>
              <a:rPr lang="en-US" dirty="0"/>
              <a:t>Click to edit Master text styles</a:t>
            </a:r>
          </a:p>
        </p:txBody>
      </p:sp>
      <p:sp>
        <p:nvSpPr>
          <p:cNvPr id="28" name="Text Placeholder 18"/>
          <p:cNvSpPr>
            <a:spLocks noGrp="1"/>
          </p:cNvSpPr>
          <p:nvPr>
            <p:ph type="body" sz="quarter" idx="24"/>
          </p:nvPr>
        </p:nvSpPr>
        <p:spPr>
          <a:xfrm>
            <a:off x="3287607" y="4422711"/>
            <a:ext cx="2470151" cy="1670180"/>
          </a:xfrm>
        </p:spPr>
        <p:txBody>
          <a:bodyPr anchor="t">
            <a:normAutofit/>
          </a:bodyPr>
          <a:lstStyle>
            <a:lvl1pPr marL="0" indent="0" algn="ctr">
              <a:lnSpc>
                <a:spcPct val="150000"/>
              </a:lnSpc>
              <a:buNone/>
              <a:defRPr sz="1800">
                <a:solidFill>
                  <a:schemeClr val="accent4"/>
                </a:solidFill>
              </a:defRPr>
            </a:lvl1pPr>
          </a:lstStyle>
          <a:p>
            <a:pPr lvl="0"/>
            <a:r>
              <a:rPr lang="en-US" dirty="0"/>
              <a:t>Click to edit Master text styles</a:t>
            </a:r>
          </a:p>
        </p:txBody>
      </p:sp>
      <p:sp>
        <p:nvSpPr>
          <p:cNvPr id="29" name="Text Placeholder 18"/>
          <p:cNvSpPr>
            <a:spLocks noGrp="1"/>
          </p:cNvSpPr>
          <p:nvPr>
            <p:ph type="body" sz="quarter" idx="25"/>
          </p:nvPr>
        </p:nvSpPr>
        <p:spPr>
          <a:xfrm>
            <a:off x="6076616" y="4422710"/>
            <a:ext cx="2470151" cy="1670180"/>
          </a:xfrm>
        </p:spPr>
        <p:txBody>
          <a:bodyPr anchor="t">
            <a:normAutofit/>
          </a:bodyPr>
          <a:lstStyle>
            <a:lvl1pPr marL="0" indent="0" algn="ctr">
              <a:lnSpc>
                <a:spcPct val="150000"/>
              </a:lnSpc>
              <a:buNone/>
              <a:defRPr sz="1800">
                <a:solidFill>
                  <a:schemeClr val="accent4"/>
                </a:solidFill>
              </a:defRPr>
            </a:lvl1pPr>
          </a:lstStyle>
          <a:p>
            <a:pPr lvl="0"/>
            <a:r>
              <a:rPr lang="en-US"/>
              <a:t>Click to edit Master text styles</a:t>
            </a:r>
          </a:p>
        </p:txBody>
      </p:sp>
      <p:sp>
        <p:nvSpPr>
          <p:cNvPr id="30" name="Text Placeholder 18"/>
          <p:cNvSpPr>
            <a:spLocks noGrp="1"/>
          </p:cNvSpPr>
          <p:nvPr>
            <p:ph type="body" sz="quarter" idx="26"/>
          </p:nvPr>
        </p:nvSpPr>
        <p:spPr>
          <a:xfrm>
            <a:off x="8865625" y="4422710"/>
            <a:ext cx="2470151" cy="1670180"/>
          </a:xfrm>
        </p:spPr>
        <p:txBody>
          <a:bodyPr anchor="t">
            <a:normAutofit/>
          </a:bodyPr>
          <a:lstStyle>
            <a:lvl1pPr marL="0" indent="0" algn="ctr">
              <a:lnSpc>
                <a:spcPct val="150000"/>
              </a:lnSpc>
              <a:buNone/>
              <a:defRPr sz="1800">
                <a:solidFill>
                  <a:schemeClr val="accent4"/>
                </a:solidFill>
              </a:defRPr>
            </a:lvl1pPr>
          </a:lstStyle>
          <a:p>
            <a:pPr lvl="0"/>
            <a:r>
              <a:rPr lang="en-US"/>
              <a:t>Click to edit Master text styles</a:t>
            </a:r>
          </a:p>
        </p:txBody>
      </p:sp>
      <p:sp>
        <p:nvSpPr>
          <p:cNvPr id="5" name="Picture Placeholder 4"/>
          <p:cNvSpPr>
            <a:spLocks noGrp="1"/>
          </p:cNvSpPr>
          <p:nvPr>
            <p:ph type="pic" sz="quarter" idx="27"/>
          </p:nvPr>
        </p:nvSpPr>
        <p:spPr>
          <a:xfrm>
            <a:off x="498597" y="1700634"/>
            <a:ext cx="2470151" cy="2470151"/>
          </a:xfrm>
          <a:prstGeom prst="ellipse">
            <a:avLst/>
          </a:prstGeom>
          <a:solidFill>
            <a:schemeClr val="tx1"/>
          </a:solidFill>
          <a:ln w="101600" cmpd="dbl">
            <a:solidFill>
              <a:schemeClr val="accent6">
                <a:lumMod val="10000"/>
                <a:lumOff val="90000"/>
              </a:schemeClr>
            </a:solidFill>
            <a:prstDash val="solid"/>
          </a:ln>
        </p:spPr>
        <p:txBody>
          <a:bodyPr>
            <a:normAutofit/>
          </a:bodyPr>
          <a:lstStyle>
            <a:lvl1pPr marL="0" indent="0" algn="ctr">
              <a:buNone/>
              <a:defRPr sz="1600"/>
            </a:lvl1pPr>
          </a:lstStyle>
          <a:p>
            <a:r>
              <a:rPr lang="en-US"/>
              <a:t>Click icon to add picture</a:t>
            </a:r>
            <a:endParaRPr lang="hu-HU"/>
          </a:p>
        </p:txBody>
      </p:sp>
      <p:sp>
        <p:nvSpPr>
          <p:cNvPr id="14" name="Picture Placeholder 4"/>
          <p:cNvSpPr>
            <a:spLocks noGrp="1"/>
          </p:cNvSpPr>
          <p:nvPr>
            <p:ph type="pic" sz="quarter" idx="28"/>
          </p:nvPr>
        </p:nvSpPr>
        <p:spPr>
          <a:xfrm>
            <a:off x="3287606" y="1700633"/>
            <a:ext cx="2470151" cy="2470151"/>
          </a:xfrm>
          <a:prstGeom prst="ellipse">
            <a:avLst/>
          </a:prstGeom>
          <a:solidFill>
            <a:schemeClr val="tx1"/>
          </a:solidFill>
          <a:ln w="101600" cmpd="dbl">
            <a:solidFill>
              <a:schemeClr val="accent6">
                <a:lumMod val="10000"/>
                <a:lumOff val="90000"/>
              </a:schemeClr>
            </a:solidFill>
            <a:prstDash val="solid"/>
          </a:ln>
        </p:spPr>
        <p:txBody>
          <a:bodyPr>
            <a:normAutofit/>
          </a:bodyPr>
          <a:lstStyle>
            <a:lvl1pPr marL="0" indent="0" algn="ctr">
              <a:buNone/>
              <a:defRPr sz="1600"/>
            </a:lvl1pPr>
          </a:lstStyle>
          <a:p>
            <a:r>
              <a:rPr lang="en-US"/>
              <a:t>Click icon to add picture</a:t>
            </a:r>
            <a:endParaRPr lang="hu-HU"/>
          </a:p>
        </p:txBody>
      </p:sp>
      <p:sp>
        <p:nvSpPr>
          <p:cNvPr id="15" name="Picture Placeholder 4"/>
          <p:cNvSpPr>
            <a:spLocks noGrp="1"/>
          </p:cNvSpPr>
          <p:nvPr>
            <p:ph type="pic" sz="quarter" idx="29"/>
          </p:nvPr>
        </p:nvSpPr>
        <p:spPr>
          <a:xfrm>
            <a:off x="6076615" y="1700632"/>
            <a:ext cx="2470151" cy="2470151"/>
          </a:xfrm>
          <a:prstGeom prst="ellipse">
            <a:avLst/>
          </a:prstGeom>
          <a:solidFill>
            <a:schemeClr val="tx1"/>
          </a:solidFill>
          <a:ln w="101600" cmpd="dbl">
            <a:solidFill>
              <a:schemeClr val="accent6">
                <a:lumMod val="10000"/>
                <a:lumOff val="90000"/>
              </a:schemeClr>
            </a:solidFill>
            <a:prstDash val="solid"/>
          </a:ln>
        </p:spPr>
        <p:txBody>
          <a:bodyPr>
            <a:normAutofit/>
          </a:bodyPr>
          <a:lstStyle>
            <a:lvl1pPr marL="0" indent="0" algn="ctr">
              <a:buNone/>
              <a:defRPr sz="1600"/>
            </a:lvl1pPr>
          </a:lstStyle>
          <a:p>
            <a:r>
              <a:rPr lang="en-US"/>
              <a:t>Click icon to add picture</a:t>
            </a:r>
            <a:endParaRPr lang="hu-HU"/>
          </a:p>
        </p:txBody>
      </p:sp>
      <p:sp>
        <p:nvSpPr>
          <p:cNvPr id="16" name="Picture Placeholder 4"/>
          <p:cNvSpPr>
            <a:spLocks noGrp="1"/>
          </p:cNvSpPr>
          <p:nvPr>
            <p:ph type="pic" sz="quarter" idx="30"/>
          </p:nvPr>
        </p:nvSpPr>
        <p:spPr>
          <a:xfrm>
            <a:off x="8865625" y="1700631"/>
            <a:ext cx="2470151" cy="2470151"/>
          </a:xfrm>
          <a:prstGeom prst="ellipse">
            <a:avLst/>
          </a:prstGeom>
          <a:solidFill>
            <a:schemeClr val="tx1"/>
          </a:solidFill>
          <a:ln w="101600" cmpd="dbl">
            <a:solidFill>
              <a:schemeClr val="accent6">
                <a:lumMod val="10000"/>
                <a:lumOff val="90000"/>
              </a:schemeClr>
            </a:solidFill>
            <a:prstDash val="solid"/>
          </a:ln>
        </p:spPr>
        <p:txBody>
          <a:bodyPr>
            <a:normAutofit/>
          </a:bodyPr>
          <a:lstStyle>
            <a:lvl1pPr marL="0" indent="0" algn="ctr">
              <a:buNone/>
              <a:defRPr sz="1600"/>
            </a:lvl1pPr>
          </a:lstStyle>
          <a:p>
            <a:r>
              <a:rPr lang="en-US"/>
              <a:t>Click icon to add picture</a:t>
            </a:r>
            <a:endParaRPr lang="hu-HU" dirty="0"/>
          </a:p>
        </p:txBody>
      </p:sp>
      <p:sp>
        <p:nvSpPr>
          <p:cNvPr id="12"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2"/>
                </a:solidFill>
              </a:defRPr>
            </a:lvl1pPr>
          </a:lstStyle>
          <a:p>
            <a:fld id="{C3A7B714-B811-474E-B4E3-D2AA5B3A9620}" type="slidenum">
              <a:rPr lang="en-GB" smtClean="0"/>
              <a:pPr/>
              <a:t>‹#›</a:t>
            </a:fld>
            <a:endParaRPr lang="en-GB" dirty="0"/>
          </a:p>
        </p:txBody>
      </p:sp>
      <p:sp>
        <p:nvSpPr>
          <p:cNvPr id="13" name="Picture Placeholder 4"/>
          <p:cNvSpPr>
            <a:spLocks noGrp="1"/>
          </p:cNvSpPr>
          <p:nvPr>
            <p:ph type="pic" sz="quarter" idx="31"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bg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32899114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Logo + Subtitle // Red">
    <p:bg>
      <p:bgPr>
        <a:pattFill prst="pct40">
          <a:fgClr>
            <a:srgbClr val="EF5339"/>
          </a:fgClr>
          <a:bgClr>
            <a:schemeClr val="accent4"/>
          </a:bgClr>
        </a:patt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09380" y="4065812"/>
            <a:ext cx="11363520" cy="489857"/>
          </a:xfrm>
        </p:spPr>
        <p:txBody>
          <a:bodyPr>
            <a:normAutofit/>
          </a:bodyPr>
          <a:lstStyle>
            <a:lvl1pPr marL="0" indent="0" algn="ctr">
              <a:buNone/>
              <a:defRPr sz="2400">
                <a:solidFill>
                  <a:schemeClr val="accent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6" name="Slide Number Placeholder 5"/>
          <p:cNvSpPr>
            <a:spLocks noGrp="1"/>
          </p:cNvSpPr>
          <p:nvPr>
            <p:ph type="sldNum" sz="quarter" idx="10"/>
          </p:nvPr>
        </p:nvSpPr>
        <p:spPr/>
        <p:txBody>
          <a:bodyPr/>
          <a:lstStyle/>
          <a:p>
            <a:fld id="{C3A7B714-B811-474E-B4E3-D2AA5B3A9620}" type="slidenum">
              <a:rPr lang="en-GB" smtClean="0"/>
              <a:t>‹#›</a:t>
            </a:fld>
            <a:endParaRPr lang="en-GB"/>
          </a:p>
        </p:txBody>
      </p:sp>
      <p:sp>
        <p:nvSpPr>
          <p:cNvPr id="7" name="Picture Placeholder 4"/>
          <p:cNvSpPr>
            <a:spLocks noGrp="1"/>
          </p:cNvSpPr>
          <p:nvPr>
            <p:ph type="pic" sz="quarter" idx="27" hasCustomPrompt="1"/>
          </p:nvPr>
        </p:nvSpPr>
        <p:spPr>
          <a:xfrm>
            <a:off x="4065815" y="1787979"/>
            <a:ext cx="4057650" cy="2129713"/>
          </a:xfrm>
          <a:prstGeom prst="flowChartProcess">
            <a:avLst/>
          </a:prstGeom>
          <a:noFill/>
          <a:ln w="101600" cmpd="dbl">
            <a:noFill/>
            <a:prstDash val="solid"/>
          </a:ln>
        </p:spPr>
        <p:txBody>
          <a:bodyPr>
            <a:normAutofit/>
          </a:bodyPr>
          <a:lstStyle>
            <a:lvl1pPr marL="0" indent="0" algn="ctr">
              <a:lnSpc>
                <a:spcPct val="100000"/>
              </a:lnSpc>
              <a:spcBef>
                <a:spcPts val="0"/>
              </a:spcBef>
              <a:buNone/>
              <a:defRPr sz="1600" i="0" baseline="0"/>
            </a:lvl1pPr>
          </a:lstStyle>
          <a:p>
            <a:r>
              <a:rPr lang="en-US" dirty="0"/>
              <a:t>C</a:t>
            </a:r>
            <a:r>
              <a:rPr lang="hu-HU" dirty="0"/>
              <a:t>LICK</a:t>
            </a:r>
            <a:r>
              <a:rPr lang="en-US" dirty="0"/>
              <a:t> </a:t>
            </a:r>
            <a:r>
              <a:rPr lang="hu-HU" dirty="0"/>
              <a:t>ICON TO ADD LOGO</a:t>
            </a:r>
            <a:r>
              <a:rPr lang="en-US" dirty="0"/>
              <a:t> </a:t>
            </a:r>
            <a:r>
              <a:rPr lang="hu-HU" dirty="0"/>
              <a:t>(</a:t>
            </a:r>
            <a:r>
              <a:rPr lang="hu-HU" dirty="0" err="1"/>
              <a:t>Logo</a:t>
            </a:r>
            <a:r>
              <a:rPr lang="hu-HU" dirty="0"/>
              <a:t> </a:t>
            </a:r>
            <a:r>
              <a:rPr lang="hu-HU" dirty="0" err="1"/>
              <a:t>size</a:t>
            </a:r>
            <a:r>
              <a:rPr lang="hu-HU" dirty="0"/>
              <a:t>: 1000X500px and </a:t>
            </a:r>
            <a:r>
              <a:rPr lang="en-US" dirty="0"/>
              <a:t>preferably be transparent background PNG</a:t>
            </a:r>
            <a:r>
              <a:rPr lang="hu-HU" dirty="0"/>
              <a:t>)</a:t>
            </a:r>
          </a:p>
        </p:txBody>
      </p:sp>
    </p:spTree>
    <p:extLst>
      <p:ext uri="{BB962C8B-B14F-4D97-AF65-F5344CB8AC3E}">
        <p14:creationId xmlns:p14="http://schemas.microsoft.com/office/powerpoint/2010/main" val="19056489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 4 Icon + 4 Content">
    <p:spTree>
      <p:nvGrpSpPr>
        <p:cNvPr id="1" name=""/>
        <p:cNvGrpSpPr/>
        <p:nvPr/>
      </p:nvGrpSpPr>
      <p:grpSpPr>
        <a:xfrm>
          <a:off x="0" y="0"/>
          <a:ext cx="0" cy="0"/>
          <a:chOff x="0" y="0"/>
          <a:chExt cx="0" cy="0"/>
        </a:xfrm>
      </p:grpSpPr>
      <p:sp>
        <p:nvSpPr>
          <p:cNvPr id="2" name="Title 1"/>
          <p:cNvSpPr>
            <a:spLocks noGrp="1"/>
          </p:cNvSpPr>
          <p:nvPr>
            <p:ph type="title"/>
          </p:nvPr>
        </p:nvSpPr>
        <p:spPr>
          <a:xfrm>
            <a:off x="401216" y="499534"/>
            <a:ext cx="11168743" cy="638802"/>
          </a:xfrm>
        </p:spPr>
        <p:txBody>
          <a:bodyPr>
            <a:normAutofit/>
          </a:bodyPr>
          <a:lstStyle>
            <a:lvl1pPr algn="ctr">
              <a:defRPr sz="3600" b="0"/>
            </a:lvl1pPr>
          </a:lstStyle>
          <a:p>
            <a:r>
              <a:rPr lang="en-US"/>
              <a:t>Click to edit Master title style</a:t>
            </a:r>
            <a:endParaRPr lang="en-US" dirty="0"/>
          </a:p>
        </p:txBody>
      </p:sp>
      <p:sp>
        <p:nvSpPr>
          <p:cNvPr id="20" name="Text Placeholder 18"/>
          <p:cNvSpPr>
            <a:spLocks noGrp="1"/>
          </p:cNvSpPr>
          <p:nvPr>
            <p:ph type="body" sz="quarter" idx="17"/>
          </p:nvPr>
        </p:nvSpPr>
        <p:spPr>
          <a:xfrm>
            <a:off x="498598" y="3275047"/>
            <a:ext cx="2470151" cy="2397968"/>
          </a:xfrm>
        </p:spPr>
        <p:txBody>
          <a:bodyPr anchor="t">
            <a:normAutofit/>
          </a:bodyPr>
          <a:lstStyle>
            <a:lvl1pPr marL="0" indent="0" algn="ctr">
              <a:lnSpc>
                <a:spcPct val="150000"/>
              </a:lnSpc>
              <a:buNone/>
              <a:defRPr sz="1800">
                <a:solidFill>
                  <a:schemeClr val="accent4"/>
                </a:solidFill>
              </a:defRPr>
            </a:lvl1pPr>
          </a:lstStyle>
          <a:p>
            <a:pPr lvl="0"/>
            <a:r>
              <a:rPr lang="en-US" dirty="0"/>
              <a:t>Click to edit Master text styles</a:t>
            </a:r>
          </a:p>
        </p:txBody>
      </p:sp>
      <p:sp>
        <p:nvSpPr>
          <p:cNvPr id="28" name="Text Placeholder 18"/>
          <p:cNvSpPr>
            <a:spLocks noGrp="1"/>
          </p:cNvSpPr>
          <p:nvPr>
            <p:ph type="body" sz="quarter" idx="24"/>
          </p:nvPr>
        </p:nvSpPr>
        <p:spPr>
          <a:xfrm>
            <a:off x="3287607" y="3275046"/>
            <a:ext cx="2470151" cy="2397968"/>
          </a:xfrm>
        </p:spPr>
        <p:txBody>
          <a:bodyPr anchor="t">
            <a:normAutofit/>
          </a:bodyPr>
          <a:lstStyle>
            <a:lvl1pPr marL="0" indent="0" algn="ctr">
              <a:lnSpc>
                <a:spcPct val="150000"/>
              </a:lnSpc>
              <a:buNone/>
              <a:defRPr sz="1800">
                <a:solidFill>
                  <a:schemeClr val="accent4"/>
                </a:solidFill>
              </a:defRPr>
            </a:lvl1pPr>
          </a:lstStyle>
          <a:p>
            <a:pPr lvl="0"/>
            <a:r>
              <a:rPr lang="en-US"/>
              <a:t>Click to edit Master text styles</a:t>
            </a:r>
          </a:p>
        </p:txBody>
      </p:sp>
      <p:sp>
        <p:nvSpPr>
          <p:cNvPr id="29" name="Text Placeholder 18"/>
          <p:cNvSpPr>
            <a:spLocks noGrp="1"/>
          </p:cNvSpPr>
          <p:nvPr>
            <p:ph type="body" sz="quarter" idx="25"/>
          </p:nvPr>
        </p:nvSpPr>
        <p:spPr>
          <a:xfrm>
            <a:off x="6076616" y="3275045"/>
            <a:ext cx="2470151" cy="2397968"/>
          </a:xfrm>
        </p:spPr>
        <p:txBody>
          <a:bodyPr anchor="t">
            <a:normAutofit/>
          </a:bodyPr>
          <a:lstStyle>
            <a:lvl1pPr marL="0" indent="0" algn="ctr">
              <a:lnSpc>
                <a:spcPct val="150000"/>
              </a:lnSpc>
              <a:buNone/>
              <a:defRPr sz="1800">
                <a:solidFill>
                  <a:schemeClr val="accent4"/>
                </a:solidFill>
              </a:defRPr>
            </a:lvl1pPr>
          </a:lstStyle>
          <a:p>
            <a:pPr lvl="0"/>
            <a:r>
              <a:rPr lang="en-US"/>
              <a:t>Click to edit Master text styles</a:t>
            </a:r>
          </a:p>
        </p:txBody>
      </p:sp>
      <p:sp>
        <p:nvSpPr>
          <p:cNvPr id="30" name="Text Placeholder 18"/>
          <p:cNvSpPr>
            <a:spLocks noGrp="1"/>
          </p:cNvSpPr>
          <p:nvPr>
            <p:ph type="body" sz="quarter" idx="26"/>
          </p:nvPr>
        </p:nvSpPr>
        <p:spPr>
          <a:xfrm>
            <a:off x="8865625" y="3275045"/>
            <a:ext cx="2470151" cy="2397968"/>
          </a:xfrm>
        </p:spPr>
        <p:txBody>
          <a:bodyPr anchor="t">
            <a:normAutofit/>
          </a:bodyPr>
          <a:lstStyle>
            <a:lvl1pPr marL="0" indent="0" algn="ctr">
              <a:lnSpc>
                <a:spcPct val="150000"/>
              </a:lnSpc>
              <a:buNone/>
              <a:defRPr sz="1800">
                <a:solidFill>
                  <a:schemeClr val="accent4"/>
                </a:solidFill>
              </a:defRPr>
            </a:lvl1pPr>
          </a:lstStyle>
          <a:p>
            <a:pPr lvl="0"/>
            <a:r>
              <a:rPr lang="en-US" dirty="0"/>
              <a:t>Click to edit Master text styles</a:t>
            </a:r>
          </a:p>
        </p:txBody>
      </p:sp>
      <p:sp>
        <p:nvSpPr>
          <p:cNvPr id="18" name="Picture Placeholder 6"/>
          <p:cNvSpPr>
            <a:spLocks noGrp="1"/>
          </p:cNvSpPr>
          <p:nvPr>
            <p:ph type="pic" sz="quarter" idx="23"/>
          </p:nvPr>
        </p:nvSpPr>
        <p:spPr>
          <a:xfrm>
            <a:off x="1122517" y="1866132"/>
            <a:ext cx="1222311" cy="1166325"/>
          </a:xfrm>
        </p:spPr>
        <p:txBody>
          <a:bodyPr>
            <a:normAutofit/>
          </a:bodyPr>
          <a:lstStyle>
            <a:lvl1pPr marL="0" indent="0">
              <a:buNone/>
              <a:defRPr sz="1200"/>
            </a:lvl1pPr>
          </a:lstStyle>
          <a:p>
            <a:r>
              <a:rPr lang="en-US"/>
              <a:t>Click icon to add picture</a:t>
            </a:r>
            <a:endParaRPr lang="hu-HU"/>
          </a:p>
        </p:txBody>
      </p:sp>
      <p:sp>
        <p:nvSpPr>
          <p:cNvPr id="19" name="Picture Placeholder 6"/>
          <p:cNvSpPr>
            <a:spLocks noGrp="1"/>
          </p:cNvSpPr>
          <p:nvPr>
            <p:ph type="pic" sz="quarter" idx="27"/>
          </p:nvPr>
        </p:nvSpPr>
        <p:spPr>
          <a:xfrm>
            <a:off x="3911526" y="1866131"/>
            <a:ext cx="1222311" cy="1166325"/>
          </a:xfrm>
        </p:spPr>
        <p:txBody>
          <a:bodyPr>
            <a:normAutofit/>
          </a:bodyPr>
          <a:lstStyle>
            <a:lvl1pPr marL="0" indent="0">
              <a:buNone/>
              <a:defRPr sz="1200"/>
            </a:lvl1pPr>
          </a:lstStyle>
          <a:p>
            <a:r>
              <a:rPr lang="en-US"/>
              <a:t>Click icon to add picture</a:t>
            </a:r>
            <a:endParaRPr lang="hu-HU"/>
          </a:p>
        </p:txBody>
      </p:sp>
      <p:sp>
        <p:nvSpPr>
          <p:cNvPr id="21" name="Picture Placeholder 6"/>
          <p:cNvSpPr>
            <a:spLocks noGrp="1"/>
          </p:cNvSpPr>
          <p:nvPr>
            <p:ph type="pic" sz="quarter" idx="28"/>
          </p:nvPr>
        </p:nvSpPr>
        <p:spPr>
          <a:xfrm>
            <a:off x="6700535" y="1866130"/>
            <a:ext cx="1222311" cy="1166325"/>
          </a:xfrm>
        </p:spPr>
        <p:txBody>
          <a:bodyPr>
            <a:normAutofit/>
          </a:bodyPr>
          <a:lstStyle>
            <a:lvl1pPr marL="0" indent="0">
              <a:buNone/>
              <a:defRPr sz="1200"/>
            </a:lvl1pPr>
          </a:lstStyle>
          <a:p>
            <a:r>
              <a:rPr lang="en-US"/>
              <a:t>Click icon to add picture</a:t>
            </a:r>
            <a:endParaRPr lang="hu-HU"/>
          </a:p>
        </p:txBody>
      </p:sp>
      <p:sp>
        <p:nvSpPr>
          <p:cNvPr id="22" name="Picture Placeholder 6"/>
          <p:cNvSpPr>
            <a:spLocks noGrp="1"/>
          </p:cNvSpPr>
          <p:nvPr>
            <p:ph type="pic" sz="quarter" idx="29"/>
          </p:nvPr>
        </p:nvSpPr>
        <p:spPr>
          <a:xfrm>
            <a:off x="9489544" y="1866129"/>
            <a:ext cx="1222311" cy="1166325"/>
          </a:xfrm>
        </p:spPr>
        <p:txBody>
          <a:bodyPr>
            <a:normAutofit/>
          </a:bodyPr>
          <a:lstStyle>
            <a:lvl1pPr marL="0" indent="0">
              <a:buNone/>
              <a:defRPr sz="1200"/>
            </a:lvl1pPr>
          </a:lstStyle>
          <a:p>
            <a:r>
              <a:rPr lang="en-US"/>
              <a:t>Click icon to add picture</a:t>
            </a:r>
            <a:endParaRPr lang="hu-HU"/>
          </a:p>
        </p:txBody>
      </p:sp>
      <p:sp>
        <p:nvSpPr>
          <p:cNvPr id="3" name="Slide Number Placeholder 2"/>
          <p:cNvSpPr>
            <a:spLocks noGrp="1"/>
          </p:cNvSpPr>
          <p:nvPr>
            <p:ph type="sldNum" sz="quarter" idx="30"/>
          </p:nvPr>
        </p:nvSpPr>
        <p:spPr/>
        <p:txBody>
          <a:bodyPr/>
          <a:lstStyle/>
          <a:p>
            <a:fld id="{C3A7B714-B811-474E-B4E3-D2AA5B3A9620}" type="slidenum">
              <a:rPr lang="en-GB" smtClean="0"/>
              <a:t>‹#›</a:t>
            </a:fld>
            <a:endParaRPr lang="en-GB"/>
          </a:p>
        </p:txBody>
      </p:sp>
      <p:sp>
        <p:nvSpPr>
          <p:cNvPr id="12" name="Picture Placeholder 4"/>
          <p:cNvSpPr>
            <a:spLocks noGrp="1"/>
          </p:cNvSpPr>
          <p:nvPr>
            <p:ph type="pic" sz="quarter" idx="31"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bg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3407523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 2 Subtitle + 2 Imag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3"/>
          </p:nvPr>
        </p:nvSpPr>
        <p:spPr>
          <a:xfrm>
            <a:off x="5980922" y="1539557"/>
            <a:ext cx="5495731" cy="320664"/>
          </a:xfrm>
        </p:spPr>
        <p:txBody>
          <a:bodyPr anchor="ctr">
            <a:normAutofit/>
          </a:bodyPr>
          <a:lstStyle>
            <a:lvl1pPr marL="0" indent="0">
              <a:buNone/>
              <a:defRPr sz="2200" b="0" cap="all" baseline="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Text Placeholder 4"/>
          <p:cNvSpPr>
            <a:spLocks noGrp="1"/>
          </p:cNvSpPr>
          <p:nvPr>
            <p:ph type="body" sz="quarter" idx="13"/>
          </p:nvPr>
        </p:nvSpPr>
        <p:spPr>
          <a:xfrm>
            <a:off x="475281" y="1530227"/>
            <a:ext cx="5496892" cy="320664"/>
          </a:xfrm>
        </p:spPr>
        <p:txBody>
          <a:bodyPr anchor="ctr">
            <a:normAutofit/>
          </a:bodyPr>
          <a:lstStyle>
            <a:lvl1pPr marL="0" indent="0">
              <a:buNone/>
              <a:defRPr sz="2200" b="0" cap="all" baseline="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Slide Number Placeholder 5"/>
          <p:cNvSpPr>
            <a:spLocks noGrp="1"/>
          </p:cNvSpPr>
          <p:nvPr>
            <p:ph type="sldNum" sz="quarter" idx="15"/>
          </p:nvPr>
        </p:nvSpPr>
        <p:spPr>
          <a:xfrm>
            <a:off x="11112756" y="6324700"/>
            <a:ext cx="892629" cy="457471"/>
          </a:xfrm>
          <a:prstGeom prst="rect">
            <a:avLst/>
          </a:prstGeom>
        </p:spPr>
        <p:txBody>
          <a:bodyPr anchor="ctr"/>
          <a:lstStyle>
            <a:lvl1pPr algn="r">
              <a:defRPr sz="1800">
                <a:solidFill>
                  <a:schemeClr val="bg2"/>
                </a:solidFill>
              </a:defRPr>
            </a:lvl1pPr>
          </a:lstStyle>
          <a:p>
            <a:fld id="{C3A7B714-B811-474E-B4E3-D2AA5B3A9620}" type="slidenum">
              <a:rPr lang="en-GB" smtClean="0"/>
              <a:pPr/>
              <a:t>‹#›</a:t>
            </a:fld>
            <a:endParaRPr lang="en-GB"/>
          </a:p>
        </p:txBody>
      </p:sp>
      <p:sp>
        <p:nvSpPr>
          <p:cNvPr id="3" name="Picture Placeholder 2"/>
          <p:cNvSpPr>
            <a:spLocks noGrp="1"/>
          </p:cNvSpPr>
          <p:nvPr>
            <p:ph type="pic" sz="quarter" idx="16"/>
          </p:nvPr>
        </p:nvSpPr>
        <p:spPr>
          <a:xfrm>
            <a:off x="560388" y="1870146"/>
            <a:ext cx="5308600" cy="4167188"/>
          </a:xfrm>
        </p:spPr>
        <p:txBody>
          <a:bodyPr/>
          <a:lstStyle/>
          <a:p>
            <a:r>
              <a:rPr lang="en-US"/>
              <a:t>Click icon to add picture</a:t>
            </a:r>
            <a:endParaRPr lang="hu-HU"/>
          </a:p>
        </p:txBody>
      </p:sp>
      <p:sp>
        <p:nvSpPr>
          <p:cNvPr id="11" name="Picture Placeholder 2"/>
          <p:cNvSpPr>
            <a:spLocks noGrp="1"/>
          </p:cNvSpPr>
          <p:nvPr>
            <p:ph type="pic" sz="quarter" idx="17"/>
          </p:nvPr>
        </p:nvSpPr>
        <p:spPr>
          <a:xfrm>
            <a:off x="6116216" y="1879477"/>
            <a:ext cx="5308600" cy="4167188"/>
          </a:xfrm>
        </p:spPr>
        <p:txBody>
          <a:bodyPr/>
          <a:lstStyle/>
          <a:p>
            <a:r>
              <a:rPr lang="en-US"/>
              <a:t>Click icon to add picture</a:t>
            </a:r>
            <a:endParaRPr lang="hu-HU"/>
          </a:p>
        </p:txBody>
      </p:sp>
      <p:sp>
        <p:nvSpPr>
          <p:cNvPr id="8"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bg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9239297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8"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2"/>
                </a:solidFill>
              </a:defRPr>
            </a:lvl1pPr>
          </a:lstStyle>
          <a:p>
            <a:fld id="{C3A7B714-B811-474E-B4E3-D2AA5B3A9620}" type="slidenum">
              <a:rPr lang="en-GB" smtClean="0"/>
              <a:pPr/>
              <a:t>‹#›</a:t>
            </a:fld>
            <a:endParaRPr lang="en-GB"/>
          </a:p>
        </p:txBody>
      </p:sp>
      <p:sp>
        <p:nvSpPr>
          <p:cNvPr id="4" name="Picture Placeholder 4"/>
          <p:cNvSpPr>
            <a:spLocks noGrp="1"/>
          </p:cNvSpPr>
          <p:nvPr>
            <p:ph type="pic" sz="quarter" idx="29" hasCustomPrompt="1"/>
          </p:nvPr>
        </p:nvSpPr>
        <p:spPr>
          <a:xfrm>
            <a:off x="401216" y="6056586"/>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bg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37736781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Logo + Background">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accent1"/>
                </a:solidFill>
              </a:defRPr>
            </a:lvl1pPr>
          </a:lstStyle>
          <a:p>
            <a:fld id="{C3A7B714-B811-474E-B4E3-D2AA5B3A9620}" type="slidenum">
              <a:rPr lang="en-GB" smtClean="0"/>
              <a:t>‹#›</a:t>
            </a:fld>
            <a:endParaRPr lang="en-GB"/>
          </a:p>
        </p:txBody>
      </p:sp>
      <p:sp>
        <p:nvSpPr>
          <p:cNvPr id="3" name="Picture Placeholder 4"/>
          <p:cNvSpPr>
            <a:spLocks noGrp="1"/>
          </p:cNvSpPr>
          <p:nvPr>
            <p:ph type="pic" sz="quarter" idx="27" hasCustomPrompt="1"/>
          </p:nvPr>
        </p:nvSpPr>
        <p:spPr>
          <a:xfrm>
            <a:off x="4065815" y="2263841"/>
            <a:ext cx="4057650" cy="2129713"/>
          </a:xfrm>
          <a:prstGeom prst="flowChartProcess">
            <a:avLst/>
          </a:prstGeom>
          <a:noFill/>
          <a:ln w="101600" cmpd="dbl">
            <a:noFill/>
            <a:prstDash val="solid"/>
          </a:ln>
        </p:spPr>
        <p:txBody>
          <a:bodyPr>
            <a:normAutofit/>
          </a:bodyPr>
          <a:lstStyle>
            <a:lvl1pPr marL="0" indent="0" algn="ctr">
              <a:lnSpc>
                <a:spcPct val="100000"/>
              </a:lnSpc>
              <a:spcBef>
                <a:spcPts val="0"/>
              </a:spcBef>
              <a:buNone/>
              <a:defRPr sz="1600" i="0" baseline="0"/>
            </a:lvl1pPr>
          </a:lstStyle>
          <a:p>
            <a:r>
              <a:rPr lang="en-US" dirty="0"/>
              <a:t>C</a:t>
            </a:r>
            <a:r>
              <a:rPr lang="hu-HU" dirty="0"/>
              <a:t>LICK</a:t>
            </a:r>
            <a:r>
              <a:rPr lang="en-US" dirty="0"/>
              <a:t> </a:t>
            </a:r>
            <a:r>
              <a:rPr lang="hu-HU" dirty="0"/>
              <a:t>ICON TO ADD LOGO</a:t>
            </a:r>
            <a:r>
              <a:rPr lang="en-US" dirty="0"/>
              <a:t> </a:t>
            </a:r>
            <a:r>
              <a:rPr lang="hu-HU" dirty="0"/>
              <a:t>(</a:t>
            </a:r>
            <a:r>
              <a:rPr lang="hu-HU" dirty="0" err="1"/>
              <a:t>Logo</a:t>
            </a:r>
            <a:r>
              <a:rPr lang="hu-HU" dirty="0"/>
              <a:t> </a:t>
            </a:r>
            <a:r>
              <a:rPr lang="hu-HU" dirty="0" err="1"/>
              <a:t>size</a:t>
            </a:r>
            <a:r>
              <a:rPr lang="hu-HU" dirty="0"/>
              <a:t>: 1000X500px and </a:t>
            </a:r>
            <a:r>
              <a:rPr lang="en-US" dirty="0"/>
              <a:t>preferably be transparent background PNG</a:t>
            </a:r>
            <a:r>
              <a:rPr lang="hu-HU" dirty="0"/>
              <a:t>)</a:t>
            </a:r>
          </a:p>
        </p:txBody>
      </p:sp>
    </p:spTree>
    <p:extLst>
      <p:ext uri="{BB962C8B-B14F-4D97-AF65-F5344CB8AC3E}">
        <p14:creationId xmlns:p14="http://schemas.microsoft.com/office/powerpoint/2010/main" val="236470985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hart + Right Line (Title + Content)">
    <p:bg>
      <p:bgPr>
        <a:solidFill>
          <a:schemeClr val="accent1"/>
        </a:solidFill>
        <a:effectLst/>
      </p:bgPr>
    </p:bg>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01217" y="419878"/>
            <a:ext cx="7044612" cy="521892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50000"/>
              </a:lnSpc>
              <a:spcBef>
                <a:spcPts val="1200"/>
              </a:spcBef>
              <a:spcAft>
                <a:spcPts val="0"/>
              </a:spcAft>
              <a:buClrTx/>
              <a:buSzTx/>
              <a:buFontTx/>
              <a:buNone/>
              <a:tabLst/>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a:t>Click to edit Master text styles</a:t>
            </a:r>
          </a:p>
        </p:txBody>
      </p:sp>
      <p:sp>
        <p:nvSpPr>
          <p:cNvPr id="6"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1"/>
                </a:solidFill>
              </a:defRPr>
            </a:lvl1pPr>
          </a:lstStyle>
          <a:p>
            <a:fld id="{C3A7B714-B811-474E-B4E3-D2AA5B3A9620}" type="slidenum">
              <a:rPr lang="en-GB" smtClean="0"/>
              <a:t>‹#›</a:t>
            </a:fld>
            <a:endParaRPr lang="en-GB"/>
          </a:p>
        </p:txBody>
      </p:sp>
      <p:sp>
        <p:nvSpPr>
          <p:cNvPr id="7"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bg1"/>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324706329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hart + Right Line (Title + List)">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467634"/>
            <a:ext cx="3383280" cy="1118567"/>
          </a:xfrm>
        </p:spPr>
        <p:txBody>
          <a:bodyPr anchor="b">
            <a:noAutofit/>
          </a:bodyPr>
          <a:lstStyle>
            <a:lvl1pPr>
              <a:lnSpc>
                <a:spcPct val="85000"/>
              </a:lnSpc>
              <a:defRPr sz="4000">
                <a:solidFill>
                  <a:schemeClr val="accent4"/>
                </a:solidFill>
              </a:defRPr>
            </a:lvl1pPr>
          </a:lstStyle>
          <a:p>
            <a:r>
              <a:rPr lang="en-US"/>
              <a:t>Click to edit Master title style</a:t>
            </a:r>
            <a:endParaRPr lang="en-US" dirty="0"/>
          </a:p>
        </p:txBody>
      </p:sp>
      <p:sp>
        <p:nvSpPr>
          <p:cNvPr id="3" name="Content Placeholder 2"/>
          <p:cNvSpPr>
            <a:spLocks noGrp="1"/>
          </p:cNvSpPr>
          <p:nvPr>
            <p:ph idx="1"/>
          </p:nvPr>
        </p:nvSpPr>
        <p:spPr>
          <a:xfrm>
            <a:off x="401217" y="419877"/>
            <a:ext cx="7044612" cy="54677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275982" y="1660849"/>
            <a:ext cx="3398520" cy="4777273"/>
          </a:xfrm>
        </p:spPr>
        <p:txBody>
          <a:bodyPr>
            <a:normAutofit/>
          </a:bodyPr>
          <a:lstStyle>
            <a:lvl1pPr marL="342900" marR="0" indent="-342900" algn="l" defTabSz="914400" rtl="0" eaLnBrk="1" fontAlgn="auto" latinLnBrk="0" hangingPunct="1">
              <a:lnSpc>
                <a:spcPct val="150000"/>
              </a:lnSpc>
              <a:spcBef>
                <a:spcPts val="1200"/>
              </a:spcBef>
              <a:spcAft>
                <a:spcPts val="0"/>
              </a:spcAft>
              <a:buClrTx/>
              <a:buSzTx/>
              <a:buFontTx/>
              <a:buBlip>
                <a:blip r:embed="rId2"/>
              </a:buBlip>
              <a:tabLst/>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tabLst/>
              <a:defRPr/>
            </a:pPr>
            <a:r>
              <a:rPr lang="hu-HU" dirty="0"/>
              <a:t> </a:t>
            </a:r>
            <a:r>
              <a:rPr lang="en-US" dirty="0"/>
              <a:t>Click to edit Master text styles</a:t>
            </a:r>
          </a:p>
        </p:txBody>
      </p:sp>
      <p:sp>
        <p:nvSpPr>
          <p:cNvPr id="7"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1"/>
                </a:solidFill>
              </a:defRPr>
            </a:lvl1pPr>
          </a:lstStyle>
          <a:p>
            <a:fld id="{C3A7B714-B811-474E-B4E3-D2AA5B3A9620}" type="slidenum">
              <a:rPr lang="en-GB" smtClean="0"/>
              <a:t>‹#›</a:t>
            </a:fld>
            <a:endParaRPr lang="en-GB"/>
          </a:p>
        </p:txBody>
      </p:sp>
      <p:sp>
        <p:nvSpPr>
          <p:cNvPr id="8"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tx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110604502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hart + Left Line (Title + Content)">
    <p:spTree>
      <p:nvGrpSpPr>
        <p:cNvPr id="1" name=""/>
        <p:cNvGrpSpPr/>
        <p:nvPr/>
      </p:nvGrpSpPr>
      <p:grpSpPr>
        <a:xfrm>
          <a:off x="0" y="0"/>
          <a:ext cx="0" cy="0"/>
          <a:chOff x="0" y="0"/>
          <a:chExt cx="0" cy="0"/>
        </a:xfrm>
      </p:grpSpPr>
      <p:sp>
        <p:nvSpPr>
          <p:cNvPr id="6" name="Rectangle 5"/>
          <p:cNvSpPr/>
          <p:nvPr/>
        </p:nvSpPr>
        <p:spPr>
          <a:xfrm>
            <a:off x="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7" name="Title 8"/>
          <p:cNvSpPr>
            <a:spLocks noGrp="1"/>
          </p:cNvSpPr>
          <p:nvPr>
            <p:ph type="title"/>
          </p:nvPr>
        </p:nvSpPr>
        <p:spPr>
          <a:xfrm>
            <a:off x="641404" y="542282"/>
            <a:ext cx="3383280" cy="1920240"/>
          </a:xfrm>
        </p:spPr>
        <p:txBody>
          <a:bodyPr anchor="b">
            <a:noAutofit/>
          </a:bodyPr>
          <a:lstStyle>
            <a:lvl1pPr>
              <a:lnSpc>
                <a:spcPct val="85000"/>
              </a:lnSpc>
              <a:defRPr sz="4000">
                <a:solidFill>
                  <a:schemeClr val="accent4"/>
                </a:solidFill>
              </a:defRPr>
            </a:lvl1pPr>
          </a:lstStyle>
          <a:p>
            <a:r>
              <a:rPr lang="en-US"/>
              <a:t>Click to edit Master title style</a:t>
            </a:r>
            <a:endParaRPr lang="en-US" dirty="0"/>
          </a:p>
        </p:txBody>
      </p:sp>
      <p:sp>
        <p:nvSpPr>
          <p:cNvPr id="8" name="Content Placeholder 2"/>
          <p:cNvSpPr>
            <a:spLocks noGrp="1"/>
          </p:cNvSpPr>
          <p:nvPr>
            <p:ph idx="1"/>
          </p:nvPr>
        </p:nvSpPr>
        <p:spPr>
          <a:xfrm>
            <a:off x="5227982" y="1143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
          <p:cNvSpPr>
            <a:spLocks noGrp="1"/>
          </p:cNvSpPr>
          <p:nvPr>
            <p:ph type="body" sz="half" idx="2"/>
          </p:nvPr>
        </p:nvSpPr>
        <p:spPr>
          <a:xfrm>
            <a:off x="655982" y="2511813"/>
            <a:ext cx="3398520" cy="3126987"/>
          </a:xfrm>
        </p:spPr>
        <p:txBody>
          <a:bodyPr>
            <a:normAutofit/>
          </a:bodyPr>
          <a:lstStyle>
            <a:lvl1pPr marL="0" marR="0" indent="0" algn="l" defTabSz="914400" rtl="0" eaLnBrk="1" fontAlgn="auto" latinLnBrk="0" hangingPunct="1">
              <a:lnSpc>
                <a:spcPct val="150000"/>
              </a:lnSpc>
              <a:spcBef>
                <a:spcPts val="1200"/>
              </a:spcBef>
              <a:spcAft>
                <a:spcPts val="0"/>
              </a:spcAft>
              <a:buClrTx/>
              <a:buSzTx/>
              <a:buFontTx/>
              <a:buNone/>
              <a:tabLst/>
              <a:defRPr sz="1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10"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2"/>
                </a:solidFill>
              </a:defRPr>
            </a:lvl1pPr>
          </a:lstStyle>
          <a:p>
            <a:fld id="{C3A7B714-B811-474E-B4E3-D2AA5B3A9620}" type="slidenum">
              <a:rPr lang="en-GB" smtClean="0"/>
              <a:pPr/>
              <a:t>‹#›</a:t>
            </a:fld>
            <a:endParaRPr lang="en-GB" dirty="0"/>
          </a:p>
        </p:txBody>
      </p:sp>
      <p:sp>
        <p:nvSpPr>
          <p:cNvPr id="11" name="Picture Placeholder 4"/>
          <p:cNvSpPr>
            <a:spLocks noGrp="1"/>
          </p:cNvSpPr>
          <p:nvPr>
            <p:ph type="pic" sz="quarter" idx="29" hasCustomPrompt="1"/>
          </p:nvPr>
        </p:nvSpPr>
        <p:spPr>
          <a:xfrm>
            <a:off x="653143" y="6147927"/>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bg1"/>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404294261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hart + Left Title + Content">
    <p:bg>
      <p:bgPr>
        <a:solidFill>
          <a:schemeClr val="bg2"/>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401216" y="3173514"/>
            <a:ext cx="3485645" cy="1099906"/>
          </a:xfrm>
        </p:spPr>
        <p:txBody>
          <a:bodyPr anchor="b">
            <a:noAutofit/>
          </a:bodyPr>
          <a:lstStyle>
            <a:lvl1pPr>
              <a:lnSpc>
                <a:spcPct val="85000"/>
              </a:lnSpc>
              <a:defRPr sz="4000">
                <a:solidFill>
                  <a:schemeClr val="accent4"/>
                </a:solidFill>
              </a:defRPr>
            </a:lvl1pPr>
          </a:lstStyle>
          <a:p>
            <a:r>
              <a:rPr lang="en-US"/>
              <a:t>Click to edit Master title style</a:t>
            </a:r>
            <a:endParaRPr lang="en-US" dirty="0"/>
          </a:p>
        </p:txBody>
      </p:sp>
      <p:sp>
        <p:nvSpPr>
          <p:cNvPr id="3" name="Content Placeholder 2"/>
          <p:cNvSpPr>
            <a:spLocks noGrp="1"/>
          </p:cNvSpPr>
          <p:nvPr>
            <p:ph idx="1"/>
          </p:nvPr>
        </p:nvSpPr>
        <p:spPr>
          <a:xfrm>
            <a:off x="4214326" y="588935"/>
            <a:ext cx="7523583" cy="545730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01217" y="4273420"/>
            <a:ext cx="3500885" cy="1772818"/>
          </a:xfrm>
        </p:spPr>
        <p:txBody>
          <a:bodyPr>
            <a:normAutofit/>
          </a:bodyPr>
          <a:lstStyle>
            <a:lvl1pPr marL="0" marR="0" indent="0" algn="l" defTabSz="914400" rtl="0" eaLnBrk="1" fontAlgn="auto" latinLnBrk="0" hangingPunct="1">
              <a:lnSpc>
                <a:spcPct val="150000"/>
              </a:lnSpc>
              <a:spcBef>
                <a:spcPts val="1200"/>
              </a:spcBef>
              <a:spcAft>
                <a:spcPts val="0"/>
              </a:spcAft>
              <a:buClrTx/>
              <a:buSzTx/>
              <a:buFontTx/>
              <a:buNone/>
              <a:tabLst/>
              <a:defRPr sz="180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a:t>Click to edit Master text styles</a:t>
            </a:r>
          </a:p>
        </p:txBody>
      </p:sp>
      <p:sp>
        <p:nvSpPr>
          <p:cNvPr id="5"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accent1"/>
                </a:solidFill>
              </a:defRPr>
            </a:lvl1pPr>
          </a:lstStyle>
          <a:p>
            <a:fld id="{C3A7B714-B811-474E-B4E3-D2AA5B3A9620}" type="slidenum">
              <a:rPr lang="en-GB" smtClean="0"/>
              <a:t>‹#›</a:t>
            </a:fld>
            <a:endParaRPr lang="en-GB"/>
          </a:p>
        </p:txBody>
      </p:sp>
      <p:sp>
        <p:nvSpPr>
          <p:cNvPr id="6"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tx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31473721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Only">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73224" y="588935"/>
            <a:ext cx="11364685" cy="545730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accent1"/>
                </a:solidFill>
              </a:defRPr>
            </a:lvl1pPr>
          </a:lstStyle>
          <a:p>
            <a:fld id="{C3A7B714-B811-474E-B4E3-D2AA5B3A9620}" type="slidenum">
              <a:rPr lang="en-GB" smtClean="0"/>
              <a:t>‹#›</a:t>
            </a:fld>
            <a:endParaRPr lang="en-GB"/>
          </a:p>
        </p:txBody>
      </p:sp>
      <p:sp>
        <p:nvSpPr>
          <p:cNvPr id="5"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tx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30761837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Big image + Title + Subtitle">
    <p:spTree>
      <p:nvGrpSpPr>
        <p:cNvPr id="1" name=""/>
        <p:cNvGrpSpPr/>
        <p:nvPr/>
      </p:nvGrpSpPr>
      <p:grpSpPr>
        <a:xfrm>
          <a:off x="0" y="0"/>
          <a:ext cx="0" cy="0"/>
          <a:chOff x="0" y="0"/>
          <a:chExt cx="0" cy="0"/>
        </a:xfrm>
      </p:grpSpPr>
      <p:sp>
        <p:nvSpPr>
          <p:cNvPr id="2" name="Title 1"/>
          <p:cNvSpPr>
            <a:spLocks noGrp="1"/>
          </p:cNvSpPr>
          <p:nvPr>
            <p:ph type="title"/>
          </p:nvPr>
        </p:nvSpPr>
        <p:spPr>
          <a:xfrm>
            <a:off x="233265" y="5543226"/>
            <a:ext cx="11196734" cy="613283"/>
          </a:xfrm>
        </p:spPr>
        <p:txBody>
          <a:bodyPr anchor="b">
            <a:normAutofit/>
          </a:bodyPr>
          <a:lstStyle>
            <a:lvl1pPr>
              <a:defRPr sz="3200" b="0">
                <a:solidFill>
                  <a:schemeClr val="accent4"/>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tx1"/>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7" name="Text Placeholder 6"/>
          <p:cNvSpPr>
            <a:spLocks noGrp="1"/>
          </p:cNvSpPr>
          <p:nvPr>
            <p:ph type="body" sz="quarter" idx="13"/>
          </p:nvPr>
        </p:nvSpPr>
        <p:spPr>
          <a:xfrm>
            <a:off x="233265" y="6156509"/>
            <a:ext cx="11196670" cy="538163"/>
          </a:xfrm>
        </p:spPr>
        <p:txBody>
          <a:bodyPr>
            <a:normAutofit/>
          </a:bodyPr>
          <a:lstStyle>
            <a:lvl1pPr marL="0" indent="0">
              <a:buNone/>
              <a:defRPr sz="1800"/>
            </a:lvl1pPr>
            <a:lvl4pPr marL="0" indent="0">
              <a:buNone/>
              <a:defRPr/>
            </a:lvl4pPr>
          </a:lstStyle>
          <a:p>
            <a:pPr lvl="0"/>
            <a:r>
              <a:rPr lang="en-US"/>
              <a:t>Click to edit Master text styles</a:t>
            </a:r>
          </a:p>
        </p:txBody>
      </p:sp>
      <p:sp>
        <p:nvSpPr>
          <p:cNvPr id="8"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accent1"/>
                </a:solidFill>
              </a:defRPr>
            </a:lvl1pPr>
          </a:lstStyle>
          <a:p>
            <a:fld id="{C3A7B714-B811-474E-B4E3-D2AA5B3A9620}" type="slidenum">
              <a:rPr lang="en-GB" smtClean="0"/>
              <a:t>‹#›</a:t>
            </a:fld>
            <a:endParaRPr lang="en-GB"/>
          </a:p>
        </p:txBody>
      </p:sp>
      <p:sp>
        <p:nvSpPr>
          <p:cNvPr id="9" name="Picture Placeholder 4"/>
          <p:cNvSpPr>
            <a:spLocks noGrp="1"/>
          </p:cNvSpPr>
          <p:nvPr>
            <p:ph type="pic" sz="quarter" idx="28" hasCustomPrompt="1"/>
          </p:nvPr>
        </p:nvSpPr>
        <p:spPr>
          <a:xfrm>
            <a:off x="233265" y="259930"/>
            <a:ext cx="463418" cy="46902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tx2"/>
                </a:solidFill>
              </a:defRPr>
            </a:lvl1pPr>
          </a:lstStyle>
          <a:p>
            <a:r>
              <a:rPr lang="en-US" dirty="0"/>
              <a:t>C</a:t>
            </a:r>
            <a:r>
              <a:rPr lang="hu-HU" dirty="0"/>
              <a:t>LICK</a:t>
            </a:r>
            <a:r>
              <a:rPr lang="en-US" dirty="0"/>
              <a:t> </a:t>
            </a:r>
            <a:r>
              <a:rPr lang="hu-HU" dirty="0"/>
              <a:t>ICON TO ADD ICON (50X50px)</a:t>
            </a:r>
          </a:p>
        </p:txBody>
      </p:sp>
    </p:spTree>
    <p:extLst>
      <p:ext uri="{BB962C8B-B14F-4D97-AF65-F5344CB8AC3E}">
        <p14:creationId xmlns:p14="http://schemas.microsoft.com/office/powerpoint/2010/main" val="10832508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Logo + Subtitle // Blue">
    <p:bg>
      <p:bgPr>
        <a:pattFill prst="pct40">
          <a:fgClr>
            <a:schemeClr val="accent6"/>
          </a:fgClr>
          <a:bgClr>
            <a:schemeClr val="tx2"/>
          </a:bgClr>
        </a:patt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09380" y="4065812"/>
            <a:ext cx="11363520" cy="489857"/>
          </a:xfrm>
        </p:spPr>
        <p:txBody>
          <a:bodyPr>
            <a:normAutofit/>
          </a:bodyPr>
          <a:lstStyle>
            <a:lvl1pPr marL="0" indent="0" algn="ctr">
              <a:buNone/>
              <a:defRPr sz="2400">
                <a:solidFill>
                  <a:schemeClr val="bg2"/>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Picture Placeholder 4"/>
          <p:cNvSpPr>
            <a:spLocks noGrp="1"/>
          </p:cNvSpPr>
          <p:nvPr>
            <p:ph type="pic" sz="quarter" idx="27" hasCustomPrompt="1"/>
          </p:nvPr>
        </p:nvSpPr>
        <p:spPr>
          <a:xfrm>
            <a:off x="4065815" y="1787979"/>
            <a:ext cx="4057650" cy="2129713"/>
          </a:xfrm>
          <a:prstGeom prst="flowChartProcess">
            <a:avLst/>
          </a:prstGeom>
          <a:noFill/>
          <a:ln w="101600" cmpd="dbl">
            <a:noFill/>
            <a:prstDash val="solid"/>
          </a:ln>
        </p:spPr>
        <p:txBody>
          <a:bodyPr>
            <a:normAutofit/>
          </a:bodyPr>
          <a:lstStyle>
            <a:lvl1pPr marL="0" indent="0" algn="ctr">
              <a:lnSpc>
                <a:spcPct val="100000"/>
              </a:lnSpc>
              <a:spcBef>
                <a:spcPts val="0"/>
              </a:spcBef>
              <a:buNone/>
              <a:defRPr sz="1600" i="0" baseline="0">
                <a:solidFill>
                  <a:schemeClr val="bg2"/>
                </a:solidFill>
              </a:defRPr>
            </a:lvl1pPr>
          </a:lstStyle>
          <a:p>
            <a:r>
              <a:rPr lang="en-US" dirty="0"/>
              <a:t>C</a:t>
            </a:r>
            <a:r>
              <a:rPr lang="hu-HU" dirty="0"/>
              <a:t>LICK</a:t>
            </a:r>
            <a:r>
              <a:rPr lang="en-US" dirty="0"/>
              <a:t> </a:t>
            </a:r>
            <a:r>
              <a:rPr lang="hu-HU" dirty="0"/>
              <a:t>ICON TO ADD LOGO</a:t>
            </a:r>
            <a:r>
              <a:rPr lang="en-US" dirty="0"/>
              <a:t> </a:t>
            </a:r>
            <a:r>
              <a:rPr lang="hu-HU" dirty="0"/>
              <a:t>(</a:t>
            </a:r>
            <a:r>
              <a:rPr lang="hu-HU" dirty="0" err="1"/>
              <a:t>Logo</a:t>
            </a:r>
            <a:r>
              <a:rPr lang="hu-HU" dirty="0"/>
              <a:t> </a:t>
            </a:r>
            <a:r>
              <a:rPr lang="hu-HU" dirty="0" err="1"/>
              <a:t>size</a:t>
            </a:r>
            <a:r>
              <a:rPr lang="hu-HU" dirty="0"/>
              <a:t>: 1000X500px and </a:t>
            </a:r>
            <a:r>
              <a:rPr lang="en-US" dirty="0"/>
              <a:t>preferably be transparent background PNG</a:t>
            </a:r>
            <a:r>
              <a:rPr lang="hu-HU" dirty="0"/>
              <a:t>)</a:t>
            </a:r>
          </a:p>
        </p:txBody>
      </p:sp>
      <p:sp>
        <p:nvSpPr>
          <p:cNvPr id="5"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1"/>
                </a:solidFill>
              </a:defRPr>
            </a:lvl1pPr>
          </a:lstStyle>
          <a:p>
            <a:fld id="{C3A7B714-B811-474E-B4E3-D2AA5B3A9620}" type="slidenum">
              <a:rPr lang="en-GB" smtClean="0"/>
              <a:t>‹#›</a:t>
            </a:fld>
            <a:endParaRPr lang="en-GB"/>
          </a:p>
        </p:txBody>
      </p:sp>
    </p:spTree>
    <p:extLst>
      <p:ext uri="{BB962C8B-B14F-4D97-AF65-F5344CB8AC3E}">
        <p14:creationId xmlns:p14="http://schemas.microsoft.com/office/powerpoint/2010/main" val="71405484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Logo + Title + Subtitle">
    <p:bg>
      <p:bgPr>
        <a:pattFill prst="pct40">
          <a:fgClr>
            <a:schemeClr val="accent6"/>
          </a:fgClr>
          <a:bgClr>
            <a:schemeClr val="accent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01216" y="3116425"/>
            <a:ext cx="11140751" cy="830264"/>
          </a:xfrm>
        </p:spPr>
        <p:txBody>
          <a:bodyPr anchor="b">
            <a:noAutofit/>
          </a:bodyPr>
          <a:lstStyle>
            <a:lvl1pPr algn="ctr">
              <a:lnSpc>
                <a:spcPct val="80000"/>
              </a:lnSpc>
              <a:defRPr sz="5400" spc="-120" baseline="0">
                <a:solidFill>
                  <a:schemeClr val="accent4"/>
                </a:solidFill>
              </a:defRPr>
            </a:lvl1pPr>
          </a:lstStyle>
          <a:p>
            <a:r>
              <a:rPr lang="en-US"/>
              <a:t>Click to edit Master title style</a:t>
            </a:r>
            <a:endParaRPr lang="en-US" dirty="0"/>
          </a:p>
        </p:txBody>
      </p:sp>
      <p:sp>
        <p:nvSpPr>
          <p:cNvPr id="3" name="Subtitle 2"/>
          <p:cNvSpPr>
            <a:spLocks noGrp="1"/>
          </p:cNvSpPr>
          <p:nvPr>
            <p:ph type="subTitle" idx="1"/>
          </p:nvPr>
        </p:nvSpPr>
        <p:spPr>
          <a:xfrm>
            <a:off x="401215" y="3962012"/>
            <a:ext cx="11140751" cy="1060360"/>
          </a:xfrm>
        </p:spPr>
        <p:txBody>
          <a:bodyPr>
            <a:normAutofit/>
          </a:bodyPr>
          <a:lstStyle>
            <a:lvl1pPr marL="0" indent="0" algn="ctr">
              <a:buNone/>
              <a:defRPr sz="2800">
                <a:solidFill>
                  <a:schemeClr val="accent4"/>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6"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1"/>
                </a:solidFill>
              </a:defRPr>
            </a:lvl1pPr>
          </a:lstStyle>
          <a:p>
            <a:fld id="{C3A7B714-B811-474E-B4E3-D2AA5B3A9620}" type="slidenum">
              <a:rPr lang="en-GB" smtClean="0"/>
              <a:t>‹#›</a:t>
            </a:fld>
            <a:endParaRPr lang="en-GB"/>
          </a:p>
        </p:txBody>
      </p:sp>
      <p:sp>
        <p:nvSpPr>
          <p:cNvPr id="7" name="Picture Placeholder 4"/>
          <p:cNvSpPr>
            <a:spLocks noGrp="1"/>
          </p:cNvSpPr>
          <p:nvPr>
            <p:ph type="pic" sz="quarter" idx="27" hasCustomPrompt="1"/>
          </p:nvPr>
        </p:nvSpPr>
        <p:spPr>
          <a:xfrm>
            <a:off x="4009831" y="759781"/>
            <a:ext cx="4057650" cy="2129713"/>
          </a:xfrm>
          <a:prstGeom prst="flowChartProcess">
            <a:avLst/>
          </a:prstGeom>
          <a:noFill/>
          <a:ln w="101600" cmpd="dbl">
            <a:noFill/>
            <a:prstDash val="solid"/>
          </a:ln>
        </p:spPr>
        <p:txBody>
          <a:bodyPr>
            <a:normAutofit/>
          </a:bodyPr>
          <a:lstStyle>
            <a:lvl1pPr marL="0" indent="0" algn="ctr">
              <a:lnSpc>
                <a:spcPct val="100000"/>
              </a:lnSpc>
              <a:spcBef>
                <a:spcPts val="0"/>
              </a:spcBef>
              <a:buNone/>
              <a:defRPr sz="1600" i="0" baseline="0">
                <a:solidFill>
                  <a:schemeClr val="accent4"/>
                </a:solidFill>
              </a:defRPr>
            </a:lvl1pPr>
          </a:lstStyle>
          <a:p>
            <a:r>
              <a:rPr lang="en-US" dirty="0"/>
              <a:t>C</a:t>
            </a:r>
            <a:r>
              <a:rPr lang="hu-HU" dirty="0"/>
              <a:t>LICK</a:t>
            </a:r>
            <a:r>
              <a:rPr lang="en-US" dirty="0"/>
              <a:t> </a:t>
            </a:r>
            <a:r>
              <a:rPr lang="hu-HU" dirty="0"/>
              <a:t>ICON TO ADD LOGO</a:t>
            </a:r>
            <a:r>
              <a:rPr lang="en-US" dirty="0"/>
              <a:t> </a:t>
            </a:r>
            <a:r>
              <a:rPr lang="hu-HU" dirty="0"/>
              <a:t>(</a:t>
            </a:r>
            <a:r>
              <a:rPr lang="hu-HU" dirty="0" err="1"/>
              <a:t>Logo</a:t>
            </a:r>
            <a:r>
              <a:rPr lang="hu-HU" dirty="0"/>
              <a:t> </a:t>
            </a:r>
            <a:r>
              <a:rPr lang="hu-HU" dirty="0" err="1"/>
              <a:t>size</a:t>
            </a:r>
            <a:r>
              <a:rPr lang="hu-HU" dirty="0"/>
              <a:t>: 1000X500px and </a:t>
            </a:r>
            <a:r>
              <a:rPr lang="en-US" dirty="0"/>
              <a:t>preferably be transparent background PNG</a:t>
            </a:r>
            <a:r>
              <a:rPr lang="hu-HU" dirty="0"/>
              <a:t>)</a:t>
            </a:r>
          </a:p>
        </p:txBody>
      </p:sp>
    </p:spTree>
    <p:extLst>
      <p:ext uri="{BB962C8B-B14F-4D97-AF65-F5344CB8AC3E}">
        <p14:creationId xmlns:p14="http://schemas.microsoft.com/office/powerpoint/2010/main" val="225098603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2"/>
                </a:solidFill>
              </a:defRPr>
            </a:lvl1pPr>
          </a:lstStyle>
          <a:p>
            <a:fld id="{C3A7B714-B811-474E-B4E3-D2AA5B3A9620}" type="slidenum">
              <a:rPr lang="en-GB" smtClean="0"/>
              <a:pPr/>
              <a:t>‹#›</a:t>
            </a:fld>
            <a:endParaRPr lang="en-GB"/>
          </a:p>
        </p:txBody>
      </p:sp>
      <p:sp>
        <p:nvSpPr>
          <p:cNvPr id="5"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bg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24142139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Vertical Title +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01217" y="714376"/>
            <a:ext cx="8104608" cy="478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2"/>
                </a:solidFill>
              </a:defRPr>
            </a:lvl1pPr>
          </a:lstStyle>
          <a:p>
            <a:fld id="{C3A7B714-B811-474E-B4E3-D2AA5B3A9620}" type="slidenum">
              <a:rPr lang="en-GB" smtClean="0"/>
              <a:pPr/>
              <a:t>‹#›</a:t>
            </a:fld>
            <a:endParaRPr lang="en-GB"/>
          </a:p>
        </p:txBody>
      </p:sp>
      <p:sp>
        <p:nvSpPr>
          <p:cNvPr id="6"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bg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23767858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Logo + Subtitle // Light">
    <p:bg>
      <p:bgPr>
        <a:pattFill prst="pct40">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09380" y="4065812"/>
            <a:ext cx="11363520" cy="489857"/>
          </a:xfrm>
        </p:spPr>
        <p:txBody>
          <a:bodyPr>
            <a:normAutofit/>
          </a:bodyPr>
          <a:lstStyle>
            <a:lvl1pPr marL="0" indent="0" algn="ctr">
              <a:buNone/>
              <a:defRPr sz="2400">
                <a:solidFill>
                  <a:schemeClr val="accent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6" name="Slide Number Placeholder 5"/>
          <p:cNvSpPr>
            <a:spLocks noGrp="1"/>
          </p:cNvSpPr>
          <p:nvPr>
            <p:ph type="sldNum" sz="quarter" idx="10"/>
          </p:nvPr>
        </p:nvSpPr>
        <p:spPr/>
        <p:txBody>
          <a:bodyPr/>
          <a:lstStyle/>
          <a:p>
            <a:fld id="{C3A7B714-B811-474E-B4E3-D2AA5B3A9620}" type="slidenum">
              <a:rPr lang="en-GB" smtClean="0"/>
              <a:t>‹#›</a:t>
            </a:fld>
            <a:endParaRPr lang="en-GB"/>
          </a:p>
        </p:txBody>
      </p:sp>
      <p:sp>
        <p:nvSpPr>
          <p:cNvPr id="7" name="Picture Placeholder 4"/>
          <p:cNvSpPr>
            <a:spLocks noGrp="1"/>
          </p:cNvSpPr>
          <p:nvPr>
            <p:ph type="pic" sz="quarter" idx="27" hasCustomPrompt="1"/>
          </p:nvPr>
        </p:nvSpPr>
        <p:spPr>
          <a:xfrm>
            <a:off x="4065815" y="1787979"/>
            <a:ext cx="4057650" cy="2129713"/>
          </a:xfrm>
          <a:prstGeom prst="flowChartProcess">
            <a:avLst/>
          </a:prstGeom>
          <a:noFill/>
          <a:ln w="101600" cmpd="dbl">
            <a:noFill/>
            <a:prstDash val="solid"/>
          </a:ln>
        </p:spPr>
        <p:txBody>
          <a:bodyPr>
            <a:normAutofit/>
          </a:bodyPr>
          <a:lstStyle>
            <a:lvl1pPr marL="0" indent="0" algn="ctr">
              <a:lnSpc>
                <a:spcPct val="100000"/>
              </a:lnSpc>
              <a:spcBef>
                <a:spcPts val="0"/>
              </a:spcBef>
              <a:buNone/>
              <a:defRPr sz="1600" i="0" baseline="0"/>
            </a:lvl1pPr>
          </a:lstStyle>
          <a:p>
            <a:r>
              <a:rPr lang="en-US" dirty="0"/>
              <a:t>C</a:t>
            </a:r>
            <a:r>
              <a:rPr lang="hu-HU" dirty="0"/>
              <a:t>LICK</a:t>
            </a:r>
            <a:r>
              <a:rPr lang="en-US" dirty="0"/>
              <a:t> </a:t>
            </a:r>
            <a:r>
              <a:rPr lang="hu-HU" dirty="0"/>
              <a:t>ICON TO ADD LOGO</a:t>
            </a:r>
            <a:r>
              <a:rPr lang="en-US" dirty="0"/>
              <a:t> </a:t>
            </a:r>
            <a:r>
              <a:rPr lang="hu-HU" dirty="0"/>
              <a:t>(</a:t>
            </a:r>
            <a:r>
              <a:rPr lang="hu-HU" dirty="0" err="1"/>
              <a:t>Logo</a:t>
            </a:r>
            <a:r>
              <a:rPr lang="hu-HU" dirty="0"/>
              <a:t> </a:t>
            </a:r>
            <a:r>
              <a:rPr lang="hu-HU" dirty="0" err="1"/>
              <a:t>size</a:t>
            </a:r>
            <a:r>
              <a:rPr lang="hu-HU" dirty="0"/>
              <a:t>: 1000X500px and </a:t>
            </a:r>
            <a:r>
              <a:rPr lang="en-US" dirty="0"/>
              <a:t>preferably be transparent background PNG</a:t>
            </a:r>
            <a:r>
              <a:rPr lang="hu-HU" dirty="0"/>
              <a:t>)</a:t>
            </a:r>
          </a:p>
        </p:txBody>
      </p:sp>
    </p:spTree>
    <p:extLst>
      <p:ext uri="{BB962C8B-B14F-4D97-AF65-F5344CB8AC3E}">
        <p14:creationId xmlns:p14="http://schemas.microsoft.com/office/powerpoint/2010/main" val="109196992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 Subtitle - Blue bg">
    <p:bg>
      <p:bgPr>
        <a:pattFill prst="pct40">
          <a:fgClr>
            <a:schemeClr val="accent6"/>
          </a:fgClr>
          <a:bgClr>
            <a:schemeClr val="accent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01216" y="578498"/>
            <a:ext cx="11140751" cy="4198615"/>
          </a:xfrm>
        </p:spPr>
        <p:txBody>
          <a:bodyPr anchor="b">
            <a:noAutofit/>
          </a:bodyPr>
          <a:lstStyle>
            <a:lvl1pPr algn="l">
              <a:lnSpc>
                <a:spcPct val="80000"/>
              </a:lnSpc>
              <a:defRPr sz="8800" spc="-120" baseline="0">
                <a:solidFill>
                  <a:schemeClr val="accent4"/>
                </a:solidFill>
              </a:defRPr>
            </a:lvl1pPr>
          </a:lstStyle>
          <a:p>
            <a:r>
              <a:rPr lang="en-US"/>
              <a:t>Click to edit Master title style</a:t>
            </a:r>
            <a:endParaRPr lang="en-US" dirty="0"/>
          </a:p>
        </p:txBody>
      </p:sp>
      <p:sp>
        <p:nvSpPr>
          <p:cNvPr id="3" name="Subtitle 2"/>
          <p:cNvSpPr>
            <a:spLocks noGrp="1"/>
          </p:cNvSpPr>
          <p:nvPr>
            <p:ph type="subTitle" idx="1"/>
          </p:nvPr>
        </p:nvSpPr>
        <p:spPr>
          <a:xfrm>
            <a:off x="401216" y="4792436"/>
            <a:ext cx="9476208" cy="106036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8"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1"/>
                </a:solidFill>
              </a:defRPr>
            </a:lvl1pPr>
          </a:lstStyle>
          <a:p>
            <a:fld id="{C3A7B714-B811-474E-B4E3-D2AA5B3A9620}" type="slidenum">
              <a:rPr lang="en-GB" smtClean="0"/>
              <a:t>‹#›</a:t>
            </a:fld>
            <a:endParaRPr lang="en-GB"/>
          </a:p>
        </p:txBody>
      </p:sp>
      <p:sp>
        <p:nvSpPr>
          <p:cNvPr id="10" name="Picture Placeholder 4"/>
          <p:cNvSpPr>
            <a:spLocks noGrp="1"/>
          </p:cNvSpPr>
          <p:nvPr>
            <p:ph type="pic" sz="quarter" idx="28" hasCustomPrompt="1"/>
          </p:nvPr>
        </p:nvSpPr>
        <p:spPr>
          <a:xfrm>
            <a:off x="11541967" y="241268"/>
            <a:ext cx="463418" cy="469025"/>
          </a:xfrm>
          <a:prstGeom prst="flowChartProcess">
            <a:avLst/>
          </a:prstGeom>
          <a:noFill/>
          <a:ln w="101600" cmpd="dbl">
            <a:noFill/>
            <a:prstDash val="solid"/>
          </a:ln>
        </p:spPr>
        <p:txBody>
          <a:bodyPr vert="horz" wrap="none" numCol="1" spcCol="36000">
            <a:noAutofit/>
          </a:bodyPr>
          <a:lstStyle>
            <a:lvl1pPr marL="0" indent="0" algn="r">
              <a:lnSpc>
                <a:spcPct val="100000"/>
              </a:lnSpc>
              <a:spcBef>
                <a:spcPts val="0"/>
              </a:spcBef>
              <a:buNone/>
              <a:defRPr sz="1050" i="0" baseline="0">
                <a:solidFill>
                  <a:schemeClr val="bg2"/>
                </a:solidFill>
              </a:defRPr>
            </a:lvl1pPr>
          </a:lstStyle>
          <a:p>
            <a:r>
              <a:rPr lang="en-US" dirty="0"/>
              <a:t>C</a:t>
            </a:r>
            <a:r>
              <a:rPr lang="hu-HU" dirty="0"/>
              <a:t>LICK</a:t>
            </a:r>
            <a:r>
              <a:rPr lang="en-US" dirty="0"/>
              <a:t> </a:t>
            </a:r>
            <a:r>
              <a:rPr lang="hu-HU" dirty="0"/>
              <a:t>ICON TO ADD ICON (50X50px)</a:t>
            </a:r>
          </a:p>
        </p:txBody>
      </p:sp>
      <p:sp>
        <p:nvSpPr>
          <p:cNvPr id="12"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bg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46657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 Subtitle - Red bg">
    <p:bg>
      <p:bgPr>
        <a:pattFill prst="pct40">
          <a:fgClr>
            <a:srgbClr val="EF5339"/>
          </a:fgClr>
          <a:bgClr>
            <a:schemeClr val="accent4"/>
          </a:bgClr>
        </a:patt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C3A7B714-B811-474E-B4E3-D2AA5B3A9620}" type="slidenum">
              <a:rPr lang="en-GB" smtClean="0"/>
              <a:t>‹#›</a:t>
            </a:fld>
            <a:endParaRPr lang="en-GB"/>
          </a:p>
        </p:txBody>
      </p:sp>
      <p:sp>
        <p:nvSpPr>
          <p:cNvPr id="5" name="Title 1"/>
          <p:cNvSpPr>
            <a:spLocks noGrp="1"/>
          </p:cNvSpPr>
          <p:nvPr>
            <p:ph type="ctrTitle"/>
          </p:nvPr>
        </p:nvSpPr>
        <p:spPr>
          <a:xfrm>
            <a:off x="401216" y="578498"/>
            <a:ext cx="11140751" cy="4198615"/>
          </a:xfrm>
        </p:spPr>
        <p:txBody>
          <a:bodyPr anchor="b">
            <a:noAutofit/>
          </a:bodyPr>
          <a:lstStyle>
            <a:lvl1pPr algn="l">
              <a:lnSpc>
                <a:spcPct val="80000"/>
              </a:lnSpc>
              <a:defRPr sz="8800" spc="-120" baseline="0">
                <a:solidFill>
                  <a:schemeClr val="accent1"/>
                </a:solidFill>
              </a:defRPr>
            </a:lvl1pPr>
          </a:lstStyle>
          <a:p>
            <a:r>
              <a:rPr lang="en-US"/>
              <a:t>Click to edit Master title style</a:t>
            </a:r>
            <a:endParaRPr lang="en-US" dirty="0"/>
          </a:p>
        </p:txBody>
      </p:sp>
      <p:sp>
        <p:nvSpPr>
          <p:cNvPr id="7" name="Subtitle 2"/>
          <p:cNvSpPr>
            <a:spLocks noGrp="1"/>
          </p:cNvSpPr>
          <p:nvPr>
            <p:ph type="subTitle" idx="1"/>
          </p:nvPr>
        </p:nvSpPr>
        <p:spPr>
          <a:xfrm>
            <a:off x="401216" y="4792436"/>
            <a:ext cx="9476208" cy="106036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10" name="Picture Placeholder 4"/>
          <p:cNvSpPr>
            <a:spLocks noGrp="1"/>
          </p:cNvSpPr>
          <p:nvPr>
            <p:ph type="pic" sz="quarter" idx="28" hasCustomPrompt="1"/>
          </p:nvPr>
        </p:nvSpPr>
        <p:spPr>
          <a:xfrm>
            <a:off x="11541967" y="241268"/>
            <a:ext cx="463418" cy="469025"/>
          </a:xfrm>
          <a:prstGeom prst="flowChartProcess">
            <a:avLst/>
          </a:prstGeom>
          <a:noFill/>
          <a:ln w="101600" cmpd="dbl">
            <a:noFill/>
            <a:prstDash val="solid"/>
          </a:ln>
        </p:spPr>
        <p:txBody>
          <a:bodyPr vert="horz" wrap="none" numCol="1" spcCol="36000">
            <a:noAutofit/>
          </a:bodyPr>
          <a:lstStyle>
            <a:lvl1pPr marL="0" indent="0" algn="r">
              <a:lnSpc>
                <a:spcPct val="100000"/>
              </a:lnSpc>
              <a:spcBef>
                <a:spcPts val="0"/>
              </a:spcBef>
              <a:buNone/>
              <a:defRPr sz="1050" i="0" baseline="0">
                <a:solidFill>
                  <a:schemeClr val="tx2"/>
                </a:solidFill>
              </a:defRPr>
            </a:lvl1pPr>
          </a:lstStyle>
          <a:p>
            <a:r>
              <a:rPr lang="en-US" dirty="0"/>
              <a:t>C</a:t>
            </a:r>
            <a:r>
              <a:rPr lang="hu-HU" dirty="0"/>
              <a:t>LICK</a:t>
            </a:r>
            <a:r>
              <a:rPr lang="en-US" dirty="0"/>
              <a:t> </a:t>
            </a:r>
            <a:r>
              <a:rPr lang="hu-HU" dirty="0"/>
              <a:t>ICON TO ADD ICON (50X50px)</a:t>
            </a:r>
          </a:p>
        </p:txBody>
      </p:sp>
      <p:sp>
        <p:nvSpPr>
          <p:cNvPr id="12"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tx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11658167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 Subtitle - White bg">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C3A7B714-B811-474E-B4E3-D2AA5B3A9620}" type="slidenum">
              <a:rPr lang="en-GB" smtClean="0"/>
              <a:t>‹#›</a:t>
            </a:fld>
            <a:endParaRPr lang="en-GB"/>
          </a:p>
        </p:txBody>
      </p:sp>
      <p:sp>
        <p:nvSpPr>
          <p:cNvPr id="5" name="Title 1"/>
          <p:cNvSpPr>
            <a:spLocks noGrp="1"/>
          </p:cNvSpPr>
          <p:nvPr>
            <p:ph type="ctrTitle"/>
          </p:nvPr>
        </p:nvSpPr>
        <p:spPr>
          <a:xfrm>
            <a:off x="401216" y="578498"/>
            <a:ext cx="11140751" cy="4198615"/>
          </a:xfrm>
        </p:spPr>
        <p:txBody>
          <a:bodyPr anchor="b">
            <a:noAutofit/>
          </a:bodyPr>
          <a:lstStyle>
            <a:lvl1pPr algn="l">
              <a:lnSpc>
                <a:spcPct val="80000"/>
              </a:lnSpc>
              <a:defRPr sz="8800" spc="-120" baseline="0">
                <a:solidFill>
                  <a:schemeClr val="accent4"/>
                </a:solidFill>
              </a:defRPr>
            </a:lvl1pPr>
          </a:lstStyle>
          <a:p>
            <a:r>
              <a:rPr lang="en-US"/>
              <a:t>Click to edit Master title style</a:t>
            </a:r>
            <a:endParaRPr lang="en-US" dirty="0"/>
          </a:p>
        </p:txBody>
      </p:sp>
      <p:sp>
        <p:nvSpPr>
          <p:cNvPr id="7" name="Subtitle 2"/>
          <p:cNvSpPr>
            <a:spLocks noGrp="1"/>
          </p:cNvSpPr>
          <p:nvPr>
            <p:ph type="subTitle" idx="1"/>
          </p:nvPr>
        </p:nvSpPr>
        <p:spPr>
          <a:xfrm>
            <a:off x="401216" y="4792436"/>
            <a:ext cx="9476208" cy="1060360"/>
          </a:xfrm>
        </p:spPr>
        <p:txBody>
          <a:bodyPr>
            <a:normAutofit/>
          </a:bodyPr>
          <a:lstStyle>
            <a:lvl1pPr marL="0" indent="0" algn="l">
              <a:buNone/>
              <a:defRPr sz="2800">
                <a:solidFill>
                  <a:schemeClr val="accent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8" name="Picture Placeholder 4"/>
          <p:cNvSpPr>
            <a:spLocks noGrp="1"/>
          </p:cNvSpPr>
          <p:nvPr>
            <p:ph type="pic" sz="quarter" idx="28" hasCustomPrompt="1"/>
          </p:nvPr>
        </p:nvSpPr>
        <p:spPr>
          <a:xfrm>
            <a:off x="11541967" y="241268"/>
            <a:ext cx="463418" cy="469025"/>
          </a:xfrm>
          <a:prstGeom prst="flowChartProcess">
            <a:avLst/>
          </a:prstGeom>
          <a:noFill/>
          <a:ln w="101600" cmpd="dbl">
            <a:noFill/>
            <a:prstDash val="solid"/>
          </a:ln>
        </p:spPr>
        <p:txBody>
          <a:bodyPr vert="horz" wrap="none" numCol="1" spcCol="36000">
            <a:noAutofit/>
          </a:bodyPr>
          <a:lstStyle>
            <a:lvl1pPr marL="0" indent="0" algn="r">
              <a:lnSpc>
                <a:spcPct val="100000"/>
              </a:lnSpc>
              <a:spcBef>
                <a:spcPts val="0"/>
              </a:spcBef>
              <a:buNone/>
              <a:defRPr sz="1050" i="0" baseline="0">
                <a:solidFill>
                  <a:schemeClr val="tx2"/>
                </a:solidFill>
              </a:defRPr>
            </a:lvl1pPr>
          </a:lstStyle>
          <a:p>
            <a:r>
              <a:rPr lang="en-US" dirty="0"/>
              <a:t>C</a:t>
            </a:r>
            <a:r>
              <a:rPr lang="hu-HU" dirty="0"/>
              <a:t>LICK</a:t>
            </a:r>
            <a:r>
              <a:rPr lang="en-US" dirty="0"/>
              <a:t> </a:t>
            </a:r>
            <a:r>
              <a:rPr lang="hu-HU" dirty="0"/>
              <a:t>ICON TO ADD ICON (50X50px)</a:t>
            </a:r>
          </a:p>
        </p:txBody>
      </p:sp>
      <p:sp>
        <p:nvSpPr>
          <p:cNvPr id="10"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tx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35590918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 List - white bg + orange text">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accent1"/>
                </a:solidFill>
              </a:defRPr>
            </a:lvl1pPr>
          </a:lstStyle>
          <a:p>
            <a:fld id="{C3A7B714-B811-474E-B4E3-D2AA5B3A9620}" type="slidenum">
              <a:rPr lang="en-GB" smtClean="0"/>
              <a:t>‹#›</a:t>
            </a:fld>
            <a:endParaRPr lang="en-GB"/>
          </a:p>
        </p:txBody>
      </p:sp>
      <p:sp>
        <p:nvSpPr>
          <p:cNvPr id="6" name="Title 1"/>
          <p:cNvSpPr>
            <a:spLocks noGrp="1"/>
          </p:cNvSpPr>
          <p:nvPr>
            <p:ph type="title"/>
          </p:nvPr>
        </p:nvSpPr>
        <p:spPr>
          <a:xfrm>
            <a:off x="326572" y="2155371"/>
            <a:ext cx="11206064" cy="1007697"/>
          </a:xfrm>
        </p:spPr>
        <p:txBody>
          <a:bodyPr anchor="b">
            <a:normAutofit/>
          </a:bodyPr>
          <a:lstStyle>
            <a:lvl1pPr>
              <a:lnSpc>
                <a:spcPct val="80000"/>
              </a:lnSpc>
              <a:defRPr sz="7200" b="0" baseline="0">
                <a:solidFill>
                  <a:schemeClr val="accent4"/>
                </a:solidFill>
              </a:defRPr>
            </a:lvl1pPr>
          </a:lstStyle>
          <a:p>
            <a:r>
              <a:rPr lang="en-US" dirty="0"/>
              <a:t>Click to edit Master title style</a:t>
            </a:r>
          </a:p>
        </p:txBody>
      </p:sp>
      <p:sp>
        <p:nvSpPr>
          <p:cNvPr id="7" name="Text Placeholder 2"/>
          <p:cNvSpPr>
            <a:spLocks noGrp="1"/>
          </p:cNvSpPr>
          <p:nvPr>
            <p:ph type="body" idx="1"/>
          </p:nvPr>
        </p:nvSpPr>
        <p:spPr>
          <a:xfrm>
            <a:off x="382558" y="3265709"/>
            <a:ext cx="11150078" cy="2192529"/>
          </a:xfrm>
        </p:spPr>
        <p:txBody>
          <a:bodyPr anchor="t">
            <a:normAutofit/>
          </a:bodyPr>
          <a:lstStyle>
            <a:lvl1pPr marL="342900" indent="-342900">
              <a:lnSpc>
                <a:spcPct val="100000"/>
              </a:lnSpc>
              <a:buFontTx/>
              <a:buBlip>
                <a:blip r:embed="rId2"/>
              </a:buBlip>
              <a:defRPr sz="2400">
                <a:solidFill>
                  <a:schemeClr val="accent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tx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34691327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le + List - white bg + blue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6572" y="2155371"/>
            <a:ext cx="11206064" cy="1007697"/>
          </a:xfrm>
        </p:spPr>
        <p:txBody>
          <a:bodyPr anchor="b">
            <a:normAutofit/>
          </a:bodyPr>
          <a:lstStyle>
            <a:lvl1pPr>
              <a:lnSpc>
                <a:spcPct val="80000"/>
              </a:lnSpc>
              <a:defRPr sz="7200" b="0" baseline="0">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382558" y="3265709"/>
            <a:ext cx="11150078" cy="2192529"/>
          </a:xfrm>
        </p:spPr>
        <p:txBody>
          <a:bodyPr anchor="t">
            <a:normAutofit/>
          </a:bodyPr>
          <a:lstStyle>
            <a:lvl1pPr marL="342900" indent="-342900">
              <a:lnSpc>
                <a:spcPct val="100000"/>
              </a:lnSpc>
              <a:buFontTx/>
              <a:buBlip>
                <a:blip r:embed="rId2"/>
              </a:buBlip>
              <a:defRPr sz="2400">
                <a:solidFill>
                  <a:schemeClr val="accent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8"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accent1"/>
                </a:solidFill>
              </a:defRPr>
            </a:lvl1pPr>
          </a:lstStyle>
          <a:p>
            <a:fld id="{C3A7B714-B811-474E-B4E3-D2AA5B3A9620}" type="slidenum">
              <a:rPr lang="en-GB" smtClean="0"/>
              <a:t>‹#›</a:t>
            </a:fld>
            <a:endParaRPr lang="en-GB" dirty="0"/>
          </a:p>
        </p:txBody>
      </p:sp>
      <p:sp>
        <p:nvSpPr>
          <p:cNvPr id="5" name="Picture Placeholder 4"/>
          <p:cNvSpPr>
            <a:spLocks noGrp="1"/>
          </p:cNvSpPr>
          <p:nvPr>
            <p:ph type="pic" sz="quarter" idx="29" hasCustomPrompt="1"/>
          </p:nvPr>
        </p:nvSpPr>
        <p:spPr>
          <a:xfrm>
            <a:off x="401217" y="6140561"/>
            <a:ext cx="1604866" cy="353545"/>
          </a:xfrm>
          <a:prstGeom prst="flowChartProcess">
            <a:avLst/>
          </a:prstGeom>
          <a:noFill/>
          <a:ln w="101600" cmpd="dbl">
            <a:noFill/>
            <a:prstDash val="solid"/>
          </a:ln>
        </p:spPr>
        <p:txBody>
          <a:bodyPr vert="horz" wrap="none" numCol="1" spcCol="36000">
            <a:noAutofit/>
          </a:bodyPr>
          <a:lstStyle>
            <a:lvl1pPr marL="0" indent="0" algn="l">
              <a:lnSpc>
                <a:spcPct val="100000"/>
              </a:lnSpc>
              <a:spcBef>
                <a:spcPts val="0"/>
              </a:spcBef>
              <a:buNone/>
              <a:defRPr sz="1050" i="0" baseline="0">
                <a:solidFill>
                  <a:schemeClr val="tx2"/>
                </a:solidFill>
              </a:defRPr>
            </a:lvl1pPr>
          </a:lstStyle>
          <a:p>
            <a:r>
              <a:rPr lang="en-US" dirty="0"/>
              <a:t>CLICK ICON TO ADD SMALL LOGO (Logo size: 200X40px and preferably be transparent background PNG)</a:t>
            </a:r>
          </a:p>
        </p:txBody>
      </p:sp>
    </p:spTree>
    <p:extLst>
      <p:ext uri="{BB962C8B-B14F-4D97-AF65-F5344CB8AC3E}">
        <p14:creationId xmlns:p14="http://schemas.microsoft.com/office/powerpoint/2010/main" val="40241632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40">
          <a:fgClr>
            <a:schemeClr val="accent6"/>
          </a:fgClr>
          <a:bgClr>
            <a:schemeClr val="accent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1216" y="499533"/>
            <a:ext cx="11430000" cy="78809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01216" y="1390262"/>
            <a:ext cx="11430000" cy="43876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a:spLocks noGrp="1"/>
          </p:cNvSpPr>
          <p:nvPr>
            <p:ph type="sldNum" sz="quarter" idx="4"/>
          </p:nvPr>
        </p:nvSpPr>
        <p:spPr>
          <a:xfrm>
            <a:off x="11112756" y="6324700"/>
            <a:ext cx="892629" cy="457471"/>
          </a:xfrm>
          <a:prstGeom prst="rect">
            <a:avLst/>
          </a:prstGeom>
        </p:spPr>
        <p:txBody>
          <a:bodyPr anchor="ctr"/>
          <a:lstStyle>
            <a:lvl1pPr algn="r">
              <a:defRPr sz="1800">
                <a:solidFill>
                  <a:schemeClr val="bg2"/>
                </a:solidFill>
              </a:defRPr>
            </a:lvl1pPr>
          </a:lstStyle>
          <a:p>
            <a:fld id="{C3A7B714-B811-474E-B4E3-D2AA5B3A9620}" type="slidenum">
              <a:rPr lang="en-GB" smtClean="0"/>
              <a:pPr/>
              <a:t>‹#›</a:t>
            </a:fld>
            <a:endParaRPr lang="en-GB" dirty="0"/>
          </a:p>
        </p:txBody>
      </p:sp>
    </p:spTree>
    <p:extLst>
      <p:ext uri="{BB962C8B-B14F-4D97-AF65-F5344CB8AC3E}">
        <p14:creationId xmlns:p14="http://schemas.microsoft.com/office/powerpoint/2010/main" val="11623751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92"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914400" rtl="0" eaLnBrk="1" latinLnBrk="0" hangingPunct="1">
        <a:lnSpc>
          <a:spcPct val="85000"/>
        </a:lnSpc>
        <a:spcBef>
          <a:spcPct val="0"/>
        </a:spcBef>
        <a:buNone/>
        <a:defRPr sz="5400" b="0" kern="1200" spc="-120" baseline="0">
          <a:solidFill>
            <a:schemeClr val="accent4"/>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accent4"/>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accent4"/>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accent4"/>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accent4"/>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accent4"/>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3" Type="http://schemas.openxmlformats.org/officeDocument/2006/relationships/hyperlink" Target="https://palletsprojects.com/p/click/p4.org" TargetMode="External"/><Relationship Id="rId2" Type="http://schemas.openxmlformats.org/officeDocument/2006/relationships/hyperlink" Target="https://github.com/pypa/setuptools"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8DB2F-6C00-4AE7-B10B-918CE3BC221E}"/>
              </a:ext>
            </a:extLst>
          </p:cNvPr>
          <p:cNvSpPr>
            <a:spLocks noGrp="1"/>
          </p:cNvSpPr>
          <p:nvPr>
            <p:ph type="ctrTitle"/>
          </p:nvPr>
        </p:nvSpPr>
        <p:spPr/>
        <p:txBody>
          <a:bodyPr/>
          <a:lstStyle/>
          <a:p>
            <a:r>
              <a:rPr lang="en-GB" dirty="0"/>
              <a:t>Modelling Smart FPGA Switches in the Network</a:t>
            </a:r>
          </a:p>
        </p:txBody>
      </p:sp>
      <p:sp>
        <p:nvSpPr>
          <p:cNvPr id="3" name="Subtitle 2">
            <a:extLst>
              <a:ext uri="{FF2B5EF4-FFF2-40B4-BE49-F238E27FC236}">
                <a16:creationId xmlns:a16="http://schemas.microsoft.com/office/drawing/2014/main" id="{F5B14C8B-CEEE-4205-B1E3-359874CAEEF9}"/>
              </a:ext>
            </a:extLst>
          </p:cNvPr>
          <p:cNvSpPr>
            <a:spLocks noGrp="1"/>
          </p:cNvSpPr>
          <p:nvPr>
            <p:ph type="subTitle" idx="1"/>
          </p:nvPr>
        </p:nvSpPr>
        <p:spPr/>
        <p:txBody>
          <a:bodyPr/>
          <a:lstStyle/>
          <a:p>
            <a:r>
              <a:rPr lang="en-GB" dirty="0"/>
              <a:t>Benji Levine</a:t>
            </a:r>
          </a:p>
          <a:p>
            <a:r>
              <a:rPr lang="en-GB" dirty="0"/>
              <a:t>Supervised by </a:t>
            </a:r>
            <a:r>
              <a:rPr lang="en-GB" dirty="0" err="1"/>
              <a:t>Suhaib</a:t>
            </a:r>
            <a:r>
              <a:rPr lang="en-GB" dirty="0"/>
              <a:t> Fahmy</a:t>
            </a:r>
          </a:p>
        </p:txBody>
      </p:sp>
      <p:sp>
        <p:nvSpPr>
          <p:cNvPr id="4" name="Picture Placeholder 3">
            <a:extLst>
              <a:ext uri="{FF2B5EF4-FFF2-40B4-BE49-F238E27FC236}">
                <a16:creationId xmlns:a16="http://schemas.microsoft.com/office/drawing/2014/main" id="{4763A86F-1E34-4C1A-AD3E-94136F4E4C2D}"/>
              </a:ext>
            </a:extLst>
          </p:cNvPr>
          <p:cNvSpPr>
            <a:spLocks noGrp="1"/>
          </p:cNvSpPr>
          <p:nvPr>
            <p:ph type="pic" sz="quarter" idx="28"/>
          </p:nvPr>
        </p:nvSpPr>
        <p:spPr/>
      </p:sp>
      <p:sp>
        <p:nvSpPr>
          <p:cNvPr id="5" name="Picture Placeholder 4">
            <a:extLst>
              <a:ext uri="{FF2B5EF4-FFF2-40B4-BE49-F238E27FC236}">
                <a16:creationId xmlns:a16="http://schemas.microsoft.com/office/drawing/2014/main" id="{1001DEAA-E0C5-4209-8596-DE4F69808EF9}"/>
              </a:ext>
            </a:extLst>
          </p:cNvPr>
          <p:cNvSpPr>
            <a:spLocks noGrp="1"/>
          </p:cNvSpPr>
          <p:nvPr>
            <p:ph type="pic" sz="quarter" idx="29"/>
          </p:nvPr>
        </p:nvSpPr>
        <p:spPr/>
      </p:sp>
    </p:spTree>
    <p:extLst>
      <p:ext uri="{BB962C8B-B14F-4D97-AF65-F5344CB8AC3E}">
        <p14:creationId xmlns:p14="http://schemas.microsoft.com/office/powerpoint/2010/main" val="33385563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60B069-7578-4D04-87F2-79DB8B4EB8D2}"/>
              </a:ext>
            </a:extLst>
          </p:cNvPr>
          <p:cNvSpPr>
            <a:spLocks noGrp="1"/>
          </p:cNvSpPr>
          <p:nvPr>
            <p:ph idx="1"/>
          </p:nvPr>
        </p:nvSpPr>
        <p:spPr>
          <a:xfrm>
            <a:off x="401216" y="1483567"/>
            <a:ext cx="5617030" cy="4236097"/>
          </a:xfrm>
        </p:spPr>
        <p:txBody>
          <a:bodyPr/>
          <a:lstStyle/>
          <a:p>
            <a:r>
              <a:rPr lang="en-GB" dirty="0"/>
              <a:t>Cloud computing</a:t>
            </a:r>
          </a:p>
          <a:p>
            <a:r>
              <a:rPr lang="en-GB" dirty="0"/>
              <a:t>Existing solutions</a:t>
            </a:r>
          </a:p>
          <a:p>
            <a:r>
              <a:rPr lang="en-GB" dirty="0"/>
              <a:t>Drawbacks</a:t>
            </a:r>
          </a:p>
          <a:p>
            <a:r>
              <a:rPr lang="en-GB" dirty="0"/>
              <a:t>Solution</a:t>
            </a:r>
          </a:p>
          <a:p>
            <a:r>
              <a:rPr lang="en-GB" dirty="0"/>
              <a:t>FPGAs</a:t>
            </a:r>
          </a:p>
        </p:txBody>
      </p:sp>
      <p:sp>
        <p:nvSpPr>
          <p:cNvPr id="3" name="Title 2">
            <a:extLst>
              <a:ext uri="{FF2B5EF4-FFF2-40B4-BE49-F238E27FC236}">
                <a16:creationId xmlns:a16="http://schemas.microsoft.com/office/drawing/2014/main" id="{420BC91F-844A-402C-8454-635591A56948}"/>
              </a:ext>
            </a:extLst>
          </p:cNvPr>
          <p:cNvSpPr>
            <a:spLocks noGrp="1"/>
          </p:cNvSpPr>
          <p:nvPr>
            <p:ph type="title"/>
          </p:nvPr>
        </p:nvSpPr>
        <p:spPr/>
        <p:txBody>
          <a:bodyPr>
            <a:normAutofit fontScale="90000"/>
          </a:bodyPr>
          <a:lstStyle/>
          <a:p>
            <a:r>
              <a:rPr lang="en-GB" dirty="0"/>
              <a:t>Why Smart FPGA Switches?</a:t>
            </a:r>
          </a:p>
        </p:txBody>
      </p:sp>
      <p:sp>
        <p:nvSpPr>
          <p:cNvPr id="4" name="Content Placeholder 3">
            <a:extLst>
              <a:ext uri="{FF2B5EF4-FFF2-40B4-BE49-F238E27FC236}">
                <a16:creationId xmlns:a16="http://schemas.microsoft.com/office/drawing/2014/main" id="{1878B46F-67E3-4A8A-BAA8-4AB796F3AF37}"/>
              </a:ext>
            </a:extLst>
          </p:cNvPr>
          <p:cNvSpPr>
            <a:spLocks noGrp="1"/>
          </p:cNvSpPr>
          <p:nvPr>
            <p:ph idx="10"/>
          </p:nvPr>
        </p:nvSpPr>
        <p:spPr>
          <a:xfrm>
            <a:off x="6214186" y="1483566"/>
            <a:ext cx="5617030" cy="4236097"/>
          </a:xfrm>
        </p:spPr>
        <p:txBody>
          <a:bodyPr/>
          <a:lstStyle/>
          <a:p>
            <a:r>
              <a:rPr lang="en-GB" dirty="0"/>
              <a:t>Custom compute architectures – very low latency</a:t>
            </a:r>
          </a:p>
        </p:txBody>
      </p:sp>
      <p:sp>
        <p:nvSpPr>
          <p:cNvPr id="27" name="Picture Placeholder 26">
            <a:extLst>
              <a:ext uri="{FF2B5EF4-FFF2-40B4-BE49-F238E27FC236}">
                <a16:creationId xmlns:a16="http://schemas.microsoft.com/office/drawing/2014/main" id="{F09246D3-67FE-4CC5-B335-270E9F49B29E}"/>
              </a:ext>
            </a:extLst>
          </p:cNvPr>
          <p:cNvSpPr>
            <a:spLocks noGrp="1"/>
          </p:cNvSpPr>
          <p:nvPr>
            <p:ph type="pic" sz="quarter" idx="29"/>
          </p:nvPr>
        </p:nvSpPr>
        <p:spPr/>
      </p:sp>
      <p:sp>
        <p:nvSpPr>
          <p:cNvPr id="30" name="Content Placeholder 3">
            <a:extLst>
              <a:ext uri="{FF2B5EF4-FFF2-40B4-BE49-F238E27FC236}">
                <a16:creationId xmlns:a16="http://schemas.microsoft.com/office/drawing/2014/main" id="{17031941-431F-45DF-9FCF-12D05EAA2450}"/>
              </a:ext>
            </a:extLst>
          </p:cNvPr>
          <p:cNvSpPr txBox="1">
            <a:spLocks/>
          </p:cNvSpPr>
          <p:nvPr/>
        </p:nvSpPr>
        <p:spPr>
          <a:xfrm>
            <a:off x="6214186" y="2752496"/>
            <a:ext cx="5617030" cy="4236097"/>
          </a:xfrm>
          <a:prstGeom prst="rect">
            <a:avLst/>
          </a:prstGeom>
        </p:spPr>
        <p:txBody>
          <a:bodyPr vert="horz" lIns="91440" tIns="45720" rIns="91440" bIns="45720" rtlCol="0">
            <a:normAutofit/>
          </a:bodyPr>
          <a:lstStyle>
            <a:lvl1pPr marL="285750" indent="-285750" algn="l" defTabSz="914400" rtl="0" eaLnBrk="1" latinLnBrk="0" hangingPunct="1">
              <a:lnSpc>
                <a:spcPct val="150000"/>
              </a:lnSpc>
              <a:spcBef>
                <a:spcPts val="1300"/>
              </a:spcBef>
              <a:buFontTx/>
              <a:buBlip>
                <a:blip r:embed="rId3"/>
              </a:buBlip>
              <a:defRPr sz="2400" kern="1200">
                <a:solidFill>
                  <a:schemeClr val="accent4"/>
                </a:solidFill>
                <a:latin typeface="+mn-lt"/>
                <a:ea typeface="+mn-ea"/>
                <a:cs typeface="+mn-cs"/>
              </a:defRPr>
            </a:lvl1pPr>
            <a:lvl2pPr marL="290322" indent="-285750" algn="l" defTabSz="914400" rtl="0" eaLnBrk="1" latinLnBrk="0" hangingPunct="1">
              <a:lnSpc>
                <a:spcPct val="150000"/>
              </a:lnSpc>
              <a:spcBef>
                <a:spcPts val="600"/>
              </a:spcBef>
              <a:buFontTx/>
              <a:buBlip>
                <a:blip r:embed="rId3"/>
              </a:buBlip>
              <a:defRPr sz="2400" kern="1200">
                <a:solidFill>
                  <a:schemeClr val="accent4"/>
                </a:solidFill>
                <a:latin typeface="+mn-lt"/>
                <a:ea typeface="+mn-ea"/>
                <a:cs typeface="+mn-cs"/>
              </a:defRPr>
            </a:lvl2pPr>
            <a:lvl3pPr marL="285750" indent="-285750" algn="l" defTabSz="914400" rtl="0" eaLnBrk="1" latinLnBrk="0" hangingPunct="1">
              <a:lnSpc>
                <a:spcPct val="150000"/>
              </a:lnSpc>
              <a:spcBef>
                <a:spcPts val="600"/>
              </a:spcBef>
              <a:buFontTx/>
              <a:buBlip>
                <a:blip r:embed="rId3"/>
              </a:buBlip>
              <a:defRPr sz="2400" i="1" kern="1200">
                <a:solidFill>
                  <a:schemeClr val="accent4"/>
                </a:solidFill>
                <a:latin typeface="+mn-lt"/>
                <a:ea typeface="+mn-ea"/>
                <a:cs typeface="+mn-cs"/>
              </a:defRPr>
            </a:lvl3pPr>
            <a:lvl4pPr marL="285750" indent="-285750" algn="l" defTabSz="914400" rtl="0" eaLnBrk="1" latinLnBrk="0" hangingPunct="1">
              <a:lnSpc>
                <a:spcPct val="150000"/>
              </a:lnSpc>
              <a:spcBef>
                <a:spcPts val="600"/>
              </a:spcBef>
              <a:buFontTx/>
              <a:buBlip>
                <a:blip r:embed="rId3"/>
              </a:buBlip>
              <a:defRPr sz="2400" kern="1200">
                <a:solidFill>
                  <a:schemeClr val="accent4"/>
                </a:solidFill>
                <a:latin typeface="+mn-lt"/>
                <a:ea typeface="+mn-ea"/>
                <a:cs typeface="+mn-cs"/>
              </a:defRPr>
            </a:lvl4pPr>
            <a:lvl5pPr marL="285750" indent="-285750" algn="l" defTabSz="914400" rtl="0" eaLnBrk="1" latinLnBrk="0" hangingPunct="1">
              <a:lnSpc>
                <a:spcPct val="150000"/>
              </a:lnSpc>
              <a:spcBef>
                <a:spcPts val="600"/>
              </a:spcBef>
              <a:buFontTx/>
              <a:buBlip>
                <a:blip r:embed="rId3"/>
              </a:buBlip>
              <a:defRPr sz="2400" kern="1200">
                <a:solidFill>
                  <a:schemeClr val="accent4"/>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GB" dirty="0">
                <a:solidFill>
                  <a:schemeClr val="bg2"/>
                </a:solidFill>
              </a:rPr>
              <a:t>Partial reconfiguration</a:t>
            </a:r>
          </a:p>
          <a:p>
            <a:r>
              <a:rPr lang="en-GB" dirty="0">
                <a:solidFill>
                  <a:schemeClr val="bg2"/>
                </a:solidFill>
              </a:rPr>
              <a:t>Specific hardware for each algorithm</a:t>
            </a:r>
          </a:p>
        </p:txBody>
      </p:sp>
    </p:spTree>
    <p:extLst>
      <p:ext uri="{BB962C8B-B14F-4D97-AF65-F5344CB8AC3E}">
        <p14:creationId xmlns:p14="http://schemas.microsoft.com/office/powerpoint/2010/main" val="35086863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0">
                                            <p:txEl>
                                              <p:pRg st="0" end="0"/>
                                            </p:txEl>
                                          </p:spTgt>
                                        </p:tgtEl>
                                        <p:attrNameLst>
                                          <p:attrName>style.visibility</p:attrName>
                                        </p:attrNameLst>
                                      </p:cBhvr>
                                      <p:to>
                                        <p:strVal val="visible"/>
                                      </p:to>
                                    </p:set>
                                    <p:animEffect transition="in" filter="fade">
                                      <p:cBhvr>
                                        <p:cTn id="13" dur="500"/>
                                        <p:tgtEl>
                                          <p:spTgt spid="30">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0">
                                            <p:txEl>
                                              <p:pRg st="1" end="1"/>
                                            </p:txEl>
                                          </p:spTgt>
                                        </p:tgtEl>
                                        <p:attrNameLst>
                                          <p:attrName>style.visibility</p:attrName>
                                        </p:attrNameLst>
                                      </p:cBhvr>
                                      <p:to>
                                        <p:strVal val="visible"/>
                                      </p:to>
                                    </p:set>
                                    <p:animEffect transition="in" filter="fade">
                                      <p:cBhvr>
                                        <p:cTn id="16" dur="500"/>
                                        <p:tgtEl>
                                          <p:spTgt spid="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60B069-7578-4D04-87F2-79DB8B4EB8D2}"/>
              </a:ext>
            </a:extLst>
          </p:cNvPr>
          <p:cNvSpPr>
            <a:spLocks noGrp="1"/>
          </p:cNvSpPr>
          <p:nvPr>
            <p:ph idx="1"/>
          </p:nvPr>
        </p:nvSpPr>
        <p:spPr>
          <a:xfrm>
            <a:off x="401216" y="1483567"/>
            <a:ext cx="5617030" cy="4236097"/>
          </a:xfrm>
        </p:spPr>
        <p:txBody>
          <a:bodyPr/>
          <a:lstStyle/>
          <a:p>
            <a:r>
              <a:rPr lang="en-GB" dirty="0"/>
              <a:t>Cloud computing</a:t>
            </a:r>
          </a:p>
          <a:p>
            <a:r>
              <a:rPr lang="en-GB" dirty="0"/>
              <a:t>Existing solutions</a:t>
            </a:r>
          </a:p>
          <a:p>
            <a:r>
              <a:rPr lang="en-GB" dirty="0"/>
              <a:t>Drawbacks</a:t>
            </a:r>
          </a:p>
          <a:p>
            <a:r>
              <a:rPr lang="en-GB" dirty="0"/>
              <a:t>Solution</a:t>
            </a:r>
          </a:p>
          <a:p>
            <a:r>
              <a:rPr lang="en-GB" dirty="0"/>
              <a:t>FPGAs</a:t>
            </a:r>
          </a:p>
        </p:txBody>
      </p:sp>
      <p:sp>
        <p:nvSpPr>
          <p:cNvPr id="3" name="Title 2">
            <a:extLst>
              <a:ext uri="{FF2B5EF4-FFF2-40B4-BE49-F238E27FC236}">
                <a16:creationId xmlns:a16="http://schemas.microsoft.com/office/drawing/2014/main" id="{420BC91F-844A-402C-8454-635591A56948}"/>
              </a:ext>
            </a:extLst>
          </p:cNvPr>
          <p:cNvSpPr>
            <a:spLocks noGrp="1"/>
          </p:cNvSpPr>
          <p:nvPr>
            <p:ph type="title"/>
          </p:nvPr>
        </p:nvSpPr>
        <p:spPr/>
        <p:txBody>
          <a:bodyPr>
            <a:normAutofit fontScale="90000"/>
          </a:bodyPr>
          <a:lstStyle/>
          <a:p>
            <a:r>
              <a:rPr lang="en-GB" dirty="0"/>
              <a:t>Why Smart FPGA Switches?</a:t>
            </a:r>
          </a:p>
        </p:txBody>
      </p:sp>
      <p:sp>
        <p:nvSpPr>
          <p:cNvPr id="30" name="Content Placeholder 3">
            <a:extLst>
              <a:ext uri="{FF2B5EF4-FFF2-40B4-BE49-F238E27FC236}">
                <a16:creationId xmlns:a16="http://schemas.microsoft.com/office/drawing/2014/main" id="{17031941-431F-45DF-9FCF-12D05EAA2450}"/>
              </a:ext>
            </a:extLst>
          </p:cNvPr>
          <p:cNvSpPr txBox="1">
            <a:spLocks/>
          </p:cNvSpPr>
          <p:nvPr/>
        </p:nvSpPr>
        <p:spPr>
          <a:xfrm>
            <a:off x="6214186" y="1483567"/>
            <a:ext cx="5617030" cy="4236097"/>
          </a:xfrm>
          <a:prstGeom prst="rect">
            <a:avLst/>
          </a:prstGeom>
        </p:spPr>
        <p:txBody>
          <a:bodyPr vert="horz" lIns="91440" tIns="45720" rIns="91440" bIns="45720" rtlCol="0">
            <a:normAutofit/>
          </a:bodyPr>
          <a:lstStyle>
            <a:lvl1pPr marL="285750" indent="-285750" algn="l" defTabSz="914400" rtl="0" eaLnBrk="1" latinLnBrk="0" hangingPunct="1">
              <a:lnSpc>
                <a:spcPct val="150000"/>
              </a:lnSpc>
              <a:spcBef>
                <a:spcPts val="1300"/>
              </a:spcBef>
              <a:buFontTx/>
              <a:buBlip>
                <a:blip r:embed="rId3"/>
              </a:buBlip>
              <a:defRPr sz="2400" kern="1200">
                <a:solidFill>
                  <a:schemeClr val="accent4"/>
                </a:solidFill>
                <a:latin typeface="+mn-lt"/>
                <a:ea typeface="+mn-ea"/>
                <a:cs typeface="+mn-cs"/>
              </a:defRPr>
            </a:lvl1pPr>
            <a:lvl2pPr marL="290322" indent="-285750" algn="l" defTabSz="914400" rtl="0" eaLnBrk="1" latinLnBrk="0" hangingPunct="1">
              <a:lnSpc>
                <a:spcPct val="150000"/>
              </a:lnSpc>
              <a:spcBef>
                <a:spcPts val="600"/>
              </a:spcBef>
              <a:buFontTx/>
              <a:buBlip>
                <a:blip r:embed="rId3"/>
              </a:buBlip>
              <a:defRPr sz="2400" kern="1200">
                <a:solidFill>
                  <a:schemeClr val="accent4"/>
                </a:solidFill>
                <a:latin typeface="+mn-lt"/>
                <a:ea typeface="+mn-ea"/>
                <a:cs typeface="+mn-cs"/>
              </a:defRPr>
            </a:lvl2pPr>
            <a:lvl3pPr marL="285750" indent="-285750" algn="l" defTabSz="914400" rtl="0" eaLnBrk="1" latinLnBrk="0" hangingPunct="1">
              <a:lnSpc>
                <a:spcPct val="150000"/>
              </a:lnSpc>
              <a:spcBef>
                <a:spcPts val="600"/>
              </a:spcBef>
              <a:buFontTx/>
              <a:buBlip>
                <a:blip r:embed="rId3"/>
              </a:buBlip>
              <a:defRPr sz="2400" i="1" kern="1200">
                <a:solidFill>
                  <a:schemeClr val="accent4"/>
                </a:solidFill>
                <a:latin typeface="+mn-lt"/>
                <a:ea typeface="+mn-ea"/>
                <a:cs typeface="+mn-cs"/>
              </a:defRPr>
            </a:lvl3pPr>
            <a:lvl4pPr marL="285750" indent="-285750" algn="l" defTabSz="914400" rtl="0" eaLnBrk="1" latinLnBrk="0" hangingPunct="1">
              <a:lnSpc>
                <a:spcPct val="150000"/>
              </a:lnSpc>
              <a:spcBef>
                <a:spcPts val="600"/>
              </a:spcBef>
              <a:buFontTx/>
              <a:buBlip>
                <a:blip r:embed="rId3"/>
              </a:buBlip>
              <a:defRPr sz="2400" kern="1200">
                <a:solidFill>
                  <a:schemeClr val="accent4"/>
                </a:solidFill>
                <a:latin typeface="+mn-lt"/>
                <a:ea typeface="+mn-ea"/>
                <a:cs typeface="+mn-cs"/>
              </a:defRPr>
            </a:lvl4pPr>
            <a:lvl5pPr marL="285750" indent="-285750" algn="l" defTabSz="914400" rtl="0" eaLnBrk="1" latinLnBrk="0" hangingPunct="1">
              <a:lnSpc>
                <a:spcPct val="150000"/>
              </a:lnSpc>
              <a:spcBef>
                <a:spcPts val="600"/>
              </a:spcBef>
              <a:buFontTx/>
              <a:buBlip>
                <a:blip r:embed="rId3"/>
              </a:buBlip>
              <a:defRPr sz="2400" kern="1200">
                <a:solidFill>
                  <a:schemeClr val="accent4"/>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GB" dirty="0">
                <a:solidFill>
                  <a:schemeClr val="bg2"/>
                </a:solidFill>
              </a:rPr>
              <a:t>Partial reconfiguration</a:t>
            </a:r>
          </a:p>
          <a:p>
            <a:r>
              <a:rPr lang="en-GB" dirty="0">
                <a:solidFill>
                  <a:schemeClr val="bg2"/>
                </a:solidFill>
              </a:rPr>
              <a:t>Specific hardware for each algorithm</a:t>
            </a:r>
          </a:p>
        </p:txBody>
      </p:sp>
      <p:pic>
        <p:nvPicPr>
          <p:cNvPr id="10" name="Picture 9" descr="A close up of a logo&#10;&#10;Description automatically generated">
            <a:extLst>
              <a:ext uri="{FF2B5EF4-FFF2-40B4-BE49-F238E27FC236}">
                <a16:creationId xmlns:a16="http://schemas.microsoft.com/office/drawing/2014/main" id="{862DDFD4-19A9-45FC-85D5-BB86EF03C8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4186" y="3074155"/>
            <a:ext cx="5007188" cy="2137432"/>
          </a:xfrm>
          <a:prstGeom prst="rect">
            <a:avLst/>
          </a:prstGeom>
        </p:spPr>
      </p:pic>
      <p:sp>
        <p:nvSpPr>
          <p:cNvPr id="12" name="Picture Placeholder 11">
            <a:extLst>
              <a:ext uri="{FF2B5EF4-FFF2-40B4-BE49-F238E27FC236}">
                <a16:creationId xmlns:a16="http://schemas.microsoft.com/office/drawing/2014/main" id="{3F46007A-65E1-49BE-90CD-B8EC8DF549A3}"/>
              </a:ext>
            </a:extLst>
          </p:cNvPr>
          <p:cNvSpPr>
            <a:spLocks noGrp="1"/>
          </p:cNvSpPr>
          <p:nvPr>
            <p:ph type="pic" sz="quarter" idx="29"/>
          </p:nvPr>
        </p:nvSpPr>
        <p:spPr/>
      </p:sp>
      <p:sp>
        <p:nvSpPr>
          <p:cNvPr id="7" name="TextBox 6">
            <a:extLst>
              <a:ext uri="{FF2B5EF4-FFF2-40B4-BE49-F238E27FC236}">
                <a16:creationId xmlns:a16="http://schemas.microsoft.com/office/drawing/2014/main" id="{B40EAE85-9821-42F2-A8BD-7049F56FEA19}"/>
              </a:ext>
            </a:extLst>
          </p:cNvPr>
          <p:cNvSpPr txBox="1"/>
          <p:nvPr/>
        </p:nvSpPr>
        <p:spPr>
          <a:xfrm>
            <a:off x="11383478" y="6443033"/>
            <a:ext cx="808522" cy="307777"/>
          </a:xfrm>
          <a:prstGeom prst="rect">
            <a:avLst/>
          </a:prstGeom>
          <a:noFill/>
        </p:spPr>
        <p:txBody>
          <a:bodyPr wrap="square" rtlCol="0">
            <a:spAutoFit/>
          </a:bodyPr>
          <a:lstStyle/>
          <a:p>
            <a:pPr algn="r"/>
            <a:r>
              <a:rPr lang="en-GB" sz="1400" dirty="0"/>
              <a:t>(2)</a:t>
            </a:r>
          </a:p>
        </p:txBody>
      </p:sp>
    </p:spTree>
    <p:extLst>
      <p:ext uri="{BB962C8B-B14F-4D97-AF65-F5344CB8AC3E}">
        <p14:creationId xmlns:p14="http://schemas.microsoft.com/office/powerpoint/2010/main" val="3635881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43E9CE-3E11-48DF-94E9-436782DA6785}"/>
              </a:ext>
            </a:extLst>
          </p:cNvPr>
          <p:cNvSpPr>
            <a:spLocks noGrp="1"/>
          </p:cNvSpPr>
          <p:nvPr>
            <p:ph idx="1"/>
          </p:nvPr>
        </p:nvSpPr>
        <p:spPr/>
        <p:txBody>
          <a:bodyPr/>
          <a:lstStyle/>
          <a:p>
            <a:r>
              <a:rPr lang="en-GB" dirty="0" err="1"/>
              <a:t>Mininet</a:t>
            </a:r>
            <a:endParaRPr lang="en-GB" dirty="0"/>
          </a:p>
        </p:txBody>
      </p:sp>
      <p:sp>
        <p:nvSpPr>
          <p:cNvPr id="3" name="Title 2">
            <a:extLst>
              <a:ext uri="{FF2B5EF4-FFF2-40B4-BE49-F238E27FC236}">
                <a16:creationId xmlns:a16="http://schemas.microsoft.com/office/drawing/2014/main" id="{8E82243A-E14E-4D3C-AF88-6C91F57F9003}"/>
              </a:ext>
            </a:extLst>
          </p:cNvPr>
          <p:cNvSpPr>
            <a:spLocks noGrp="1"/>
          </p:cNvSpPr>
          <p:nvPr>
            <p:ph type="title"/>
          </p:nvPr>
        </p:nvSpPr>
        <p:spPr/>
        <p:txBody>
          <a:bodyPr>
            <a:normAutofit fontScale="90000"/>
          </a:bodyPr>
          <a:lstStyle/>
          <a:p>
            <a:r>
              <a:rPr lang="en-GB" dirty="0"/>
              <a:t>Research and Implementation</a:t>
            </a:r>
          </a:p>
        </p:txBody>
      </p:sp>
      <p:sp>
        <p:nvSpPr>
          <p:cNvPr id="4" name="Content Placeholder 3">
            <a:extLst>
              <a:ext uri="{FF2B5EF4-FFF2-40B4-BE49-F238E27FC236}">
                <a16:creationId xmlns:a16="http://schemas.microsoft.com/office/drawing/2014/main" id="{10FC7FF2-5123-4047-A719-ECDFA55CC94B}"/>
              </a:ext>
            </a:extLst>
          </p:cNvPr>
          <p:cNvSpPr>
            <a:spLocks noGrp="1"/>
          </p:cNvSpPr>
          <p:nvPr>
            <p:ph idx="10"/>
          </p:nvPr>
        </p:nvSpPr>
        <p:spPr/>
        <p:txBody>
          <a:bodyPr/>
          <a:lstStyle/>
          <a:p>
            <a:r>
              <a:rPr lang="en-GB" dirty="0"/>
              <a:t>“Emulator for rapid prototyping of Software Defined Networks”</a:t>
            </a:r>
          </a:p>
          <a:p>
            <a:r>
              <a:rPr lang="en-GB" dirty="0"/>
              <a:t>Open source</a:t>
            </a:r>
          </a:p>
          <a:p>
            <a:r>
              <a:rPr lang="en-GB" dirty="0"/>
              <a:t>Python API</a:t>
            </a:r>
          </a:p>
          <a:p>
            <a:r>
              <a:rPr lang="en-GB" dirty="0"/>
              <a:t>Scalable</a:t>
            </a:r>
          </a:p>
          <a:p>
            <a:r>
              <a:rPr lang="en-GB" dirty="0"/>
              <a:t>Dependency chain</a:t>
            </a:r>
          </a:p>
          <a:p>
            <a:endParaRPr lang="en-GB" dirty="0"/>
          </a:p>
        </p:txBody>
      </p:sp>
      <p:sp>
        <p:nvSpPr>
          <p:cNvPr id="5" name="Picture Placeholder 4">
            <a:extLst>
              <a:ext uri="{FF2B5EF4-FFF2-40B4-BE49-F238E27FC236}">
                <a16:creationId xmlns:a16="http://schemas.microsoft.com/office/drawing/2014/main" id="{90E4CA59-09C7-434A-851A-126B71BBED6A}"/>
              </a:ext>
            </a:extLst>
          </p:cNvPr>
          <p:cNvSpPr>
            <a:spLocks noGrp="1"/>
          </p:cNvSpPr>
          <p:nvPr>
            <p:ph type="pic" sz="quarter" idx="29"/>
          </p:nvPr>
        </p:nvSpPr>
        <p:spPr/>
      </p:sp>
      <p:sp>
        <p:nvSpPr>
          <p:cNvPr id="7" name="TextBox 6">
            <a:extLst>
              <a:ext uri="{FF2B5EF4-FFF2-40B4-BE49-F238E27FC236}">
                <a16:creationId xmlns:a16="http://schemas.microsoft.com/office/drawing/2014/main" id="{61AD5296-59B6-4E7E-B8A0-DB71054CDC3A}"/>
              </a:ext>
            </a:extLst>
          </p:cNvPr>
          <p:cNvSpPr txBox="1"/>
          <p:nvPr/>
        </p:nvSpPr>
        <p:spPr>
          <a:xfrm>
            <a:off x="11383478" y="6443033"/>
            <a:ext cx="808522" cy="307777"/>
          </a:xfrm>
          <a:prstGeom prst="rect">
            <a:avLst/>
          </a:prstGeom>
          <a:noFill/>
        </p:spPr>
        <p:txBody>
          <a:bodyPr wrap="square" rtlCol="0">
            <a:spAutoFit/>
          </a:bodyPr>
          <a:lstStyle/>
          <a:p>
            <a:pPr algn="r"/>
            <a:r>
              <a:rPr lang="en-GB" sz="1400" dirty="0"/>
              <a:t>(3)</a:t>
            </a:r>
          </a:p>
        </p:txBody>
      </p:sp>
    </p:spTree>
    <p:extLst>
      <p:ext uri="{BB962C8B-B14F-4D97-AF65-F5344CB8AC3E}">
        <p14:creationId xmlns:p14="http://schemas.microsoft.com/office/powerpoint/2010/main" val="409040485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43E9CE-3E11-48DF-94E9-436782DA6785}"/>
              </a:ext>
            </a:extLst>
          </p:cNvPr>
          <p:cNvSpPr>
            <a:spLocks noGrp="1"/>
          </p:cNvSpPr>
          <p:nvPr>
            <p:ph idx="1"/>
          </p:nvPr>
        </p:nvSpPr>
        <p:spPr/>
        <p:txBody>
          <a:bodyPr/>
          <a:lstStyle/>
          <a:p>
            <a:r>
              <a:rPr lang="en-GB" dirty="0" err="1"/>
              <a:t>Mininet</a:t>
            </a:r>
            <a:endParaRPr lang="en-GB" dirty="0"/>
          </a:p>
          <a:p>
            <a:r>
              <a:rPr lang="en-GB" dirty="0" err="1"/>
              <a:t>NetFPGA</a:t>
            </a:r>
            <a:endParaRPr lang="en-GB" dirty="0"/>
          </a:p>
        </p:txBody>
      </p:sp>
      <p:sp>
        <p:nvSpPr>
          <p:cNvPr id="3" name="Title 2">
            <a:extLst>
              <a:ext uri="{FF2B5EF4-FFF2-40B4-BE49-F238E27FC236}">
                <a16:creationId xmlns:a16="http://schemas.microsoft.com/office/drawing/2014/main" id="{8E82243A-E14E-4D3C-AF88-6C91F57F9003}"/>
              </a:ext>
            </a:extLst>
          </p:cNvPr>
          <p:cNvSpPr>
            <a:spLocks noGrp="1"/>
          </p:cNvSpPr>
          <p:nvPr>
            <p:ph type="title"/>
          </p:nvPr>
        </p:nvSpPr>
        <p:spPr/>
        <p:txBody>
          <a:bodyPr>
            <a:normAutofit fontScale="90000"/>
          </a:bodyPr>
          <a:lstStyle/>
          <a:p>
            <a:r>
              <a:rPr lang="en-GB" dirty="0"/>
              <a:t>Research and Implementation</a:t>
            </a:r>
          </a:p>
        </p:txBody>
      </p:sp>
      <p:sp>
        <p:nvSpPr>
          <p:cNvPr id="4" name="Content Placeholder 3">
            <a:extLst>
              <a:ext uri="{FF2B5EF4-FFF2-40B4-BE49-F238E27FC236}">
                <a16:creationId xmlns:a16="http://schemas.microsoft.com/office/drawing/2014/main" id="{10FC7FF2-5123-4047-A719-ECDFA55CC94B}"/>
              </a:ext>
            </a:extLst>
          </p:cNvPr>
          <p:cNvSpPr>
            <a:spLocks noGrp="1"/>
          </p:cNvSpPr>
          <p:nvPr>
            <p:ph idx="10"/>
          </p:nvPr>
        </p:nvSpPr>
        <p:spPr/>
        <p:txBody>
          <a:bodyPr/>
          <a:lstStyle/>
          <a:p>
            <a:r>
              <a:rPr lang="en-GB" dirty="0"/>
              <a:t>PCI Express interface</a:t>
            </a:r>
          </a:p>
          <a:p>
            <a:r>
              <a:rPr lang="en-GB" dirty="0"/>
              <a:t>Xilinx </a:t>
            </a:r>
            <a:r>
              <a:rPr lang="en-GB" dirty="0" err="1"/>
              <a:t>Virtex</a:t>
            </a:r>
            <a:r>
              <a:rPr lang="en-GB" dirty="0"/>
              <a:t> / </a:t>
            </a:r>
            <a:r>
              <a:rPr lang="en-GB" dirty="0" err="1"/>
              <a:t>Kintex</a:t>
            </a:r>
            <a:endParaRPr lang="en-GB" dirty="0"/>
          </a:p>
          <a:p>
            <a:r>
              <a:rPr lang="en-GB" dirty="0"/>
              <a:t>4 x 1Gbps – 10Gbps Ethernet</a:t>
            </a:r>
          </a:p>
          <a:p>
            <a:r>
              <a:rPr lang="en-GB" dirty="0"/>
              <a:t>Open source software</a:t>
            </a:r>
          </a:p>
          <a:p>
            <a:r>
              <a:rPr lang="en-GB" dirty="0"/>
              <a:t>1G, 10G, SUME, CML</a:t>
            </a:r>
          </a:p>
          <a:p>
            <a:r>
              <a:rPr lang="en-GB" dirty="0"/>
              <a:t>Standalone or integrated</a:t>
            </a:r>
          </a:p>
        </p:txBody>
      </p:sp>
      <p:sp>
        <p:nvSpPr>
          <p:cNvPr id="5" name="Picture Placeholder 4">
            <a:extLst>
              <a:ext uri="{FF2B5EF4-FFF2-40B4-BE49-F238E27FC236}">
                <a16:creationId xmlns:a16="http://schemas.microsoft.com/office/drawing/2014/main" id="{90E4CA59-09C7-434A-851A-126B71BBED6A}"/>
              </a:ext>
            </a:extLst>
          </p:cNvPr>
          <p:cNvSpPr>
            <a:spLocks noGrp="1"/>
          </p:cNvSpPr>
          <p:nvPr>
            <p:ph type="pic" sz="quarter" idx="29"/>
          </p:nvPr>
        </p:nvSpPr>
        <p:spPr/>
      </p:sp>
      <p:sp>
        <p:nvSpPr>
          <p:cNvPr id="6" name="TextBox 5">
            <a:extLst>
              <a:ext uri="{FF2B5EF4-FFF2-40B4-BE49-F238E27FC236}">
                <a16:creationId xmlns:a16="http://schemas.microsoft.com/office/drawing/2014/main" id="{1015CC39-92D8-4016-8E0B-8FB6C3743A5E}"/>
              </a:ext>
            </a:extLst>
          </p:cNvPr>
          <p:cNvSpPr txBox="1"/>
          <p:nvPr/>
        </p:nvSpPr>
        <p:spPr>
          <a:xfrm>
            <a:off x="11383478" y="6443033"/>
            <a:ext cx="808522" cy="307777"/>
          </a:xfrm>
          <a:prstGeom prst="rect">
            <a:avLst/>
          </a:prstGeom>
          <a:noFill/>
        </p:spPr>
        <p:txBody>
          <a:bodyPr wrap="square" rtlCol="0">
            <a:spAutoFit/>
          </a:bodyPr>
          <a:lstStyle/>
          <a:p>
            <a:pPr algn="r"/>
            <a:r>
              <a:rPr lang="en-GB" sz="1400" dirty="0"/>
              <a:t>(4)</a:t>
            </a:r>
          </a:p>
        </p:txBody>
      </p:sp>
    </p:spTree>
    <p:extLst>
      <p:ext uri="{BB962C8B-B14F-4D97-AF65-F5344CB8AC3E}">
        <p14:creationId xmlns:p14="http://schemas.microsoft.com/office/powerpoint/2010/main" val="25644071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fade">
                                      <p:cBhvr>
                                        <p:cTn id="25"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43E9CE-3E11-48DF-94E9-436782DA6785}"/>
              </a:ext>
            </a:extLst>
          </p:cNvPr>
          <p:cNvSpPr>
            <a:spLocks noGrp="1"/>
          </p:cNvSpPr>
          <p:nvPr>
            <p:ph idx="1"/>
          </p:nvPr>
        </p:nvSpPr>
        <p:spPr/>
        <p:txBody>
          <a:bodyPr/>
          <a:lstStyle/>
          <a:p>
            <a:r>
              <a:rPr lang="en-GB" dirty="0" err="1"/>
              <a:t>Mininet</a:t>
            </a:r>
            <a:endParaRPr lang="en-GB" dirty="0"/>
          </a:p>
          <a:p>
            <a:r>
              <a:rPr lang="en-GB" dirty="0" err="1"/>
              <a:t>NetFPGA</a:t>
            </a:r>
            <a:endParaRPr lang="en-GB" dirty="0"/>
          </a:p>
        </p:txBody>
      </p:sp>
      <p:sp>
        <p:nvSpPr>
          <p:cNvPr id="3" name="Title 2">
            <a:extLst>
              <a:ext uri="{FF2B5EF4-FFF2-40B4-BE49-F238E27FC236}">
                <a16:creationId xmlns:a16="http://schemas.microsoft.com/office/drawing/2014/main" id="{8E82243A-E14E-4D3C-AF88-6C91F57F9003}"/>
              </a:ext>
            </a:extLst>
          </p:cNvPr>
          <p:cNvSpPr>
            <a:spLocks noGrp="1"/>
          </p:cNvSpPr>
          <p:nvPr>
            <p:ph type="title"/>
          </p:nvPr>
        </p:nvSpPr>
        <p:spPr/>
        <p:txBody>
          <a:bodyPr>
            <a:normAutofit fontScale="90000"/>
          </a:bodyPr>
          <a:lstStyle/>
          <a:p>
            <a:r>
              <a:rPr lang="en-GB" dirty="0"/>
              <a:t>Research and Implementation</a:t>
            </a:r>
          </a:p>
        </p:txBody>
      </p:sp>
      <p:sp>
        <p:nvSpPr>
          <p:cNvPr id="4" name="Content Placeholder 3">
            <a:extLst>
              <a:ext uri="{FF2B5EF4-FFF2-40B4-BE49-F238E27FC236}">
                <a16:creationId xmlns:a16="http://schemas.microsoft.com/office/drawing/2014/main" id="{10FC7FF2-5123-4047-A719-ECDFA55CC94B}"/>
              </a:ext>
            </a:extLst>
          </p:cNvPr>
          <p:cNvSpPr>
            <a:spLocks noGrp="1"/>
          </p:cNvSpPr>
          <p:nvPr>
            <p:ph idx="10"/>
          </p:nvPr>
        </p:nvSpPr>
        <p:spPr/>
        <p:txBody>
          <a:bodyPr/>
          <a:lstStyle/>
          <a:p>
            <a:r>
              <a:rPr lang="en-GB" dirty="0"/>
              <a:t>PCI Express interface</a:t>
            </a:r>
          </a:p>
          <a:p>
            <a:r>
              <a:rPr lang="en-GB" dirty="0"/>
              <a:t>Xilinx </a:t>
            </a:r>
            <a:r>
              <a:rPr lang="en-GB" dirty="0" err="1"/>
              <a:t>Virtex</a:t>
            </a:r>
            <a:r>
              <a:rPr lang="en-GB" dirty="0"/>
              <a:t> / </a:t>
            </a:r>
            <a:r>
              <a:rPr lang="en-GB" dirty="0" err="1"/>
              <a:t>Kintex</a:t>
            </a:r>
            <a:endParaRPr lang="en-GB" dirty="0"/>
          </a:p>
          <a:p>
            <a:r>
              <a:rPr lang="en-GB" dirty="0"/>
              <a:t>4 x 1Gbps – 10Gbps Ethernet</a:t>
            </a:r>
          </a:p>
          <a:p>
            <a:r>
              <a:rPr lang="en-GB" dirty="0"/>
              <a:t>Open source software</a:t>
            </a:r>
          </a:p>
          <a:p>
            <a:r>
              <a:rPr lang="en-GB" dirty="0"/>
              <a:t>1G, 10G, SUME, CML</a:t>
            </a:r>
          </a:p>
          <a:p>
            <a:r>
              <a:rPr lang="en-GB" dirty="0"/>
              <a:t>Standalone or integrated</a:t>
            </a:r>
          </a:p>
        </p:txBody>
      </p:sp>
      <p:sp>
        <p:nvSpPr>
          <p:cNvPr id="5" name="Picture Placeholder 4">
            <a:extLst>
              <a:ext uri="{FF2B5EF4-FFF2-40B4-BE49-F238E27FC236}">
                <a16:creationId xmlns:a16="http://schemas.microsoft.com/office/drawing/2014/main" id="{90E4CA59-09C7-434A-851A-126B71BBED6A}"/>
              </a:ext>
            </a:extLst>
          </p:cNvPr>
          <p:cNvSpPr>
            <a:spLocks noGrp="1"/>
          </p:cNvSpPr>
          <p:nvPr>
            <p:ph type="pic" sz="quarter" idx="29"/>
          </p:nvPr>
        </p:nvSpPr>
        <p:spPr/>
      </p:sp>
      <p:pic>
        <p:nvPicPr>
          <p:cNvPr id="6" name="Content Placeholder 8" descr="A circuit board&#10;&#10;Description automatically generated">
            <a:extLst>
              <a:ext uri="{FF2B5EF4-FFF2-40B4-BE49-F238E27FC236}">
                <a16:creationId xmlns:a16="http://schemas.microsoft.com/office/drawing/2014/main" id="{F7338BBF-6356-40EB-9A23-1A01AA384A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84213"/>
            <a:ext cx="5527555" cy="4235450"/>
          </a:xfrm>
          <a:prstGeom prst="rect">
            <a:avLst/>
          </a:prstGeom>
        </p:spPr>
      </p:pic>
      <p:sp>
        <p:nvSpPr>
          <p:cNvPr id="8" name="TextBox 7">
            <a:extLst>
              <a:ext uri="{FF2B5EF4-FFF2-40B4-BE49-F238E27FC236}">
                <a16:creationId xmlns:a16="http://schemas.microsoft.com/office/drawing/2014/main" id="{B291E7F3-F8AD-4779-8A9D-13C0BF59369A}"/>
              </a:ext>
            </a:extLst>
          </p:cNvPr>
          <p:cNvSpPr txBox="1"/>
          <p:nvPr/>
        </p:nvSpPr>
        <p:spPr>
          <a:xfrm>
            <a:off x="11383478" y="6443033"/>
            <a:ext cx="808522" cy="307777"/>
          </a:xfrm>
          <a:prstGeom prst="rect">
            <a:avLst/>
          </a:prstGeom>
          <a:noFill/>
        </p:spPr>
        <p:txBody>
          <a:bodyPr wrap="square" rtlCol="0">
            <a:spAutoFit/>
          </a:bodyPr>
          <a:lstStyle/>
          <a:p>
            <a:pPr algn="r"/>
            <a:r>
              <a:rPr lang="en-GB" sz="1400" dirty="0"/>
              <a:t>(5)</a:t>
            </a:r>
          </a:p>
        </p:txBody>
      </p:sp>
    </p:spTree>
    <p:extLst>
      <p:ext uri="{BB962C8B-B14F-4D97-AF65-F5344CB8AC3E}">
        <p14:creationId xmlns:p14="http://schemas.microsoft.com/office/powerpoint/2010/main" val="7981855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43E9CE-3E11-48DF-94E9-436782DA6785}"/>
              </a:ext>
            </a:extLst>
          </p:cNvPr>
          <p:cNvSpPr>
            <a:spLocks noGrp="1"/>
          </p:cNvSpPr>
          <p:nvPr>
            <p:ph idx="1"/>
          </p:nvPr>
        </p:nvSpPr>
        <p:spPr/>
        <p:txBody>
          <a:bodyPr/>
          <a:lstStyle/>
          <a:p>
            <a:r>
              <a:rPr lang="en-GB" dirty="0" err="1"/>
              <a:t>Mininet</a:t>
            </a:r>
            <a:endParaRPr lang="en-GB" dirty="0"/>
          </a:p>
          <a:p>
            <a:r>
              <a:rPr lang="en-GB" dirty="0" err="1"/>
              <a:t>NetFPGA</a:t>
            </a:r>
            <a:endParaRPr lang="en-GB" dirty="0"/>
          </a:p>
          <a:p>
            <a:r>
              <a:rPr lang="en-GB" dirty="0"/>
              <a:t>Software Development</a:t>
            </a:r>
          </a:p>
        </p:txBody>
      </p:sp>
      <p:sp>
        <p:nvSpPr>
          <p:cNvPr id="3" name="Title 2">
            <a:extLst>
              <a:ext uri="{FF2B5EF4-FFF2-40B4-BE49-F238E27FC236}">
                <a16:creationId xmlns:a16="http://schemas.microsoft.com/office/drawing/2014/main" id="{8E82243A-E14E-4D3C-AF88-6C91F57F9003}"/>
              </a:ext>
            </a:extLst>
          </p:cNvPr>
          <p:cNvSpPr>
            <a:spLocks noGrp="1"/>
          </p:cNvSpPr>
          <p:nvPr>
            <p:ph type="title"/>
          </p:nvPr>
        </p:nvSpPr>
        <p:spPr/>
        <p:txBody>
          <a:bodyPr>
            <a:normAutofit fontScale="90000"/>
          </a:bodyPr>
          <a:lstStyle/>
          <a:p>
            <a:r>
              <a:rPr lang="en-GB" dirty="0"/>
              <a:t>Research and Implementation</a:t>
            </a:r>
          </a:p>
        </p:txBody>
      </p:sp>
      <p:sp>
        <p:nvSpPr>
          <p:cNvPr id="4" name="Content Placeholder 3">
            <a:extLst>
              <a:ext uri="{FF2B5EF4-FFF2-40B4-BE49-F238E27FC236}">
                <a16:creationId xmlns:a16="http://schemas.microsoft.com/office/drawing/2014/main" id="{10FC7FF2-5123-4047-A719-ECDFA55CC94B}"/>
              </a:ext>
            </a:extLst>
          </p:cNvPr>
          <p:cNvSpPr>
            <a:spLocks noGrp="1"/>
          </p:cNvSpPr>
          <p:nvPr>
            <p:ph idx="10"/>
          </p:nvPr>
        </p:nvSpPr>
        <p:spPr/>
        <p:txBody>
          <a:bodyPr/>
          <a:lstStyle/>
          <a:p>
            <a:r>
              <a:rPr lang="en-GB" dirty="0"/>
              <a:t>Python</a:t>
            </a:r>
          </a:p>
          <a:p>
            <a:r>
              <a:rPr lang="en-GB" dirty="0"/>
              <a:t>Open source (GitHub)</a:t>
            </a:r>
          </a:p>
          <a:p>
            <a:r>
              <a:rPr lang="en-GB" dirty="0" err="1"/>
              <a:t>setuptools</a:t>
            </a:r>
            <a:endParaRPr lang="en-GB" dirty="0"/>
          </a:p>
          <a:p>
            <a:r>
              <a:rPr lang="en-GB" dirty="0"/>
              <a:t>click</a:t>
            </a:r>
          </a:p>
          <a:p>
            <a:r>
              <a:rPr lang="en-GB" dirty="0"/>
              <a:t>logging</a:t>
            </a:r>
          </a:p>
          <a:p>
            <a:r>
              <a:rPr lang="en-GB" dirty="0"/>
              <a:t>git submodules</a:t>
            </a:r>
          </a:p>
        </p:txBody>
      </p:sp>
      <p:sp>
        <p:nvSpPr>
          <p:cNvPr id="5" name="Picture Placeholder 4">
            <a:extLst>
              <a:ext uri="{FF2B5EF4-FFF2-40B4-BE49-F238E27FC236}">
                <a16:creationId xmlns:a16="http://schemas.microsoft.com/office/drawing/2014/main" id="{90E4CA59-09C7-434A-851A-126B71BBED6A}"/>
              </a:ext>
            </a:extLst>
          </p:cNvPr>
          <p:cNvSpPr>
            <a:spLocks noGrp="1"/>
          </p:cNvSpPr>
          <p:nvPr>
            <p:ph type="pic" sz="quarter" idx="29"/>
          </p:nvPr>
        </p:nvSpPr>
        <p:spPr/>
      </p:sp>
      <p:sp>
        <p:nvSpPr>
          <p:cNvPr id="6" name="TextBox 5">
            <a:extLst>
              <a:ext uri="{FF2B5EF4-FFF2-40B4-BE49-F238E27FC236}">
                <a16:creationId xmlns:a16="http://schemas.microsoft.com/office/drawing/2014/main" id="{F6E715F5-95F9-406A-A809-40266D63F594}"/>
              </a:ext>
            </a:extLst>
          </p:cNvPr>
          <p:cNvSpPr txBox="1"/>
          <p:nvPr/>
        </p:nvSpPr>
        <p:spPr>
          <a:xfrm>
            <a:off x="10086975" y="6443033"/>
            <a:ext cx="2105025" cy="307777"/>
          </a:xfrm>
          <a:prstGeom prst="rect">
            <a:avLst/>
          </a:prstGeom>
          <a:noFill/>
        </p:spPr>
        <p:txBody>
          <a:bodyPr wrap="square" rtlCol="0">
            <a:spAutoFit/>
          </a:bodyPr>
          <a:lstStyle/>
          <a:p>
            <a:pPr algn="r"/>
            <a:r>
              <a:rPr lang="en-GB" sz="1400" dirty="0"/>
              <a:t>(6), (7), (8), (9)</a:t>
            </a:r>
          </a:p>
        </p:txBody>
      </p:sp>
    </p:spTree>
    <p:extLst>
      <p:ext uri="{BB962C8B-B14F-4D97-AF65-F5344CB8AC3E}">
        <p14:creationId xmlns:p14="http://schemas.microsoft.com/office/powerpoint/2010/main" val="15144732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96CC21-4FED-4B52-9945-72D2A50610B9}"/>
              </a:ext>
            </a:extLst>
          </p:cNvPr>
          <p:cNvSpPr>
            <a:spLocks noGrp="1"/>
          </p:cNvSpPr>
          <p:nvPr>
            <p:ph idx="1"/>
          </p:nvPr>
        </p:nvSpPr>
        <p:spPr/>
        <p:txBody>
          <a:bodyPr>
            <a:normAutofit/>
          </a:bodyPr>
          <a:lstStyle/>
          <a:p>
            <a:r>
              <a:rPr lang="en-US" dirty="0"/>
              <a:t>Agile methodology ---------------------------</a:t>
            </a:r>
          </a:p>
          <a:p>
            <a:r>
              <a:rPr lang="en-GB" dirty="0"/>
              <a:t>Kanban Board --------------------------------</a:t>
            </a:r>
          </a:p>
          <a:p>
            <a:r>
              <a:rPr lang="en-GB" dirty="0"/>
              <a:t>Version control --------------------------------</a:t>
            </a:r>
          </a:p>
          <a:p>
            <a:r>
              <a:rPr lang="en-GB" dirty="0"/>
              <a:t>Weekly meetings with supervisor ----------</a:t>
            </a:r>
          </a:p>
          <a:p>
            <a:r>
              <a:rPr lang="en-GB" dirty="0"/>
              <a:t>Issues resolved quickly -----------------------</a:t>
            </a:r>
            <a:endParaRPr lang="en-US" dirty="0"/>
          </a:p>
          <a:p>
            <a:endParaRPr lang="en-GB" dirty="0"/>
          </a:p>
        </p:txBody>
      </p:sp>
      <p:sp>
        <p:nvSpPr>
          <p:cNvPr id="3" name="Title 2">
            <a:extLst>
              <a:ext uri="{FF2B5EF4-FFF2-40B4-BE49-F238E27FC236}">
                <a16:creationId xmlns:a16="http://schemas.microsoft.com/office/drawing/2014/main" id="{FB5BED35-C2AC-474A-934A-98AE4F4D3E80}"/>
              </a:ext>
            </a:extLst>
          </p:cNvPr>
          <p:cNvSpPr>
            <a:spLocks noGrp="1"/>
          </p:cNvSpPr>
          <p:nvPr>
            <p:ph type="title"/>
          </p:nvPr>
        </p:nvSpPr>
        <p:spPr/>
        <p:txBody>
          <a:bodyPr>
            <a:normAutofit fontScale="90000"/>
          </a:bodyPr>
          <a:lstStyle/>
          <a:p>
            <a:r>
              <a:rPr lang="en-GB" dirty="0"/>
              <a:t>Project Management</a:t>
            </a:r>
          </a:p>
        </p:txBody>
      </p:sp>
      <p:sp>
        <p:nvSpPr>
          <p:cNvPr id="4" name="Content Placeholder 3">
            <a:extLst>
              <a:ext uri="{FF2B5EF4-FFF2-40B4-BE49-F238E27FC236}">
                <a16:creationId xmlns:a16="http://schemas.microsoft.com/office/drawing/2014/main" id="{F4A9EB92-E051-410D-989E-F5CDE34F7E99}"/>
              </a:ext>
            </a:extLst>
          </p:cNvPr>
          <p:cNvSpPr>
            <a:spLocks noGrp="1"/>
          </p:cNvSpPr>
          <p:nvPr>
            <p:ph idx="10"/>
          </p:nvPr>
        </p:nvSpPr>
        <p:spPr/>
        <p:txBody>
          <a:bodyPr/>
          <a:lstStyle/>
          <a:p>
            <a:r>
              <a:rPr lang="en-GB" dirty="0"/>
              <a:t>Adaptive to change</a:t>
            </a:r>
          </a:p>
          <a:p>
            <a:r>
              <a:rPr lang="en-GB" dirty="0"/>
              <a:t>Trello</a:t>
            </a:r>
          </a:p>
          <a:p>
            <a:r>
              <a:rPr lang="en-GB" dirty="0"/>
              <a:t>git</a:t>
            </a:r>
          </a:p>
          <a:p>
            <a:r>
              <a:rPr lang="en-GB" dirty="0"/>
              <a:t>Comparable to “scrums”</a:t>
            </a:r>
          </a:p>
          <a:p>
            <a:r>
              <a:rPr lang="en-GB" dirty="0"/>
              <a:t>Access to tools, licensing</a:t>
            </a:r>
          </a:p>
        </p:txBody>
      </p:sp>
      <p:sp>
        <p:nvSpPr>
          <p:cNvPr id="5" name="Picture Placeholder 4">
            <a:extLst>
              <a:ext uri="{FF2B5EF4-FFF2-40B4-BE49-F238E27FC236}">
                <a16:creationId xmlns:a16="http://schemas.microsoft.com/office/drawing/2014/main" id="{655E0AA9-E01E-470A-B017-30AD9583B826}"/>
              </a:ext>
            </a:extLst>
          </p:cNvPr>
          <p:cNvSpPr>
            <a:spLocks noGrp="1"/>
          </p:cNvSpPr>
          <p:nvPr>
            <p:ph type="pic" sz="quarter" idx="29"/>
          </p:nvPr>
        </p:nvSpPr>
        <p:spPr/>
      </p:sp>
      <p:sp>
        <p:nvSpPr>
          <p:cNvPr id="6" name="TextBox 5">
            <a:extLst>
              <a:ext uri="{FF2B5EF4-FFF2-40B4-BE49-F238E27FC236}">
                <a16:creationId xmlns:a16="http://schemas.microsoft.com/office/drawing/2014/main" id="{374AC4CD-2B2F-4858-8CC0-3EA7295B2917}"/>
              </a:ext>
            </a:extLst>
          </p:cNvPr>
          <p:cNvSpPr txBox="1"/>
          <p:nvPr/>
        </p:nvSpPr>
        <p:spPr>
          <a:xfrm>
            <a:off x="10086975" y="6443033"/>
            <a:ext cx="2105025" cy="307777"/>
          </a:xfrm>
          <a:prstGeom prst="rect">
            <a:avLst/>
          </a:prstGeom>
          <a:noFill/>
        </p:spPr>
        <p:txBody>
          <a:bodyPr wrap="square" rtlCol="0">
            <a:spAutoFit/>
          </a:bodyPr>
          <a:lstStyle/>
          <a:p>
            <a:pPr algn="r"/>
            <a:r>
              <a:rPr lang="en-GB" sz="1400" dirty="0"/>
              <a:t>(10), (11)</a:t>
            </a:r>
          </a:p>
        </p:txBody>
      </p:sp>
    </p:spTree>
    <p:extLst>
      <p:ext uri="{BB962C8B-B14F-4D97-AF65-F5344CB8AC3E}">
        <p14:creationId xmlns:p14="http://schemas.microsoft.com/office/powerpoint/2010/main" val="76307884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2549E1-3CA7-4340-9E2A-B167E268F82A}"/>
              </a:ext>
            </a:extLst>
          </p:cNvPr>
          <p:cNvSpPr>
            <a:spLocks noGrp="1"/>
          </p:cNvSpPr>
          <p:nvPr>
            <p:ph idx="1"/>
          </p:nvPr>
        </p:nvSpPr>
        <p:spPr/>
        <p:txBody>
          <a:bodyPr/>
          <a:lstStyle/>
          <a:p>
            <a:r>
              <a:rPr lang="en-GB" dirty="0"/>
              <a:t>Internet of Things (IoT)</a:t>
            </a:r>
          </a:p>
          <a:p>
            <a:endParaRPr lang="en-GB" dirty="0"/>
          </a:p>
        </p:txBody>
      </p:sp>
      <p:sp>
        <p:nvSpPr>
          <p:cNvPr id="3" name="Title 2">
            <a:extLst>
              <a:ext uri="{FF2B5EF4-FFF2-40B4-BE49-F238E27FC236}">
                <a16:creationId xmlns:a16="http://schemas.microsoft.com/office/drawing/2014/main" id="{17695CE0-B4C7-4559-B159-47C7627669C7}"/>
              </a:ext>
            </a:extLst>
          </p:cNvPr>
          <p:cNvSpPr>
            <a:spLocks noGrp="1"/>
          </p:cNvSpPr>
          <p:nvPr>
            <p:ph type="title"/>
          </p:nvPr>
        </p:nvSpPr>
        <p:spPr/>
        <p:txBody>
          <a:bodyPr>
            <a:normAutofit fontScale="90000"/>
          </a:bodyPr>
          <a:lstStyle/>
          <a:p>
            <a:r>
              <a:rPr lang="en-GB" dirty="0"/>
              <a:t>Applications</a:t>
            </a:r>
          </a:p>
        </p:txBody>
      </p:sp>
      <p:sp>
        <p:nvSpPr>
          <p:cNvPr id="4" name="Content Placeholder 3">
            <a:extLst>
              <a:ext uri="{FF2B5EF4-FFF2-40B4-BE49-F238E27FC236}">
                <a16:creationId xmlns:a16="http://schemas.microsoft.com/office/drawing/2014/main" id="{0356FB6F-306F-41DE-AA1A-546B9B5D117D}"/>
              </a:ext>
            </a:extLst>
          </p:cNvPr>
          <p:cNvSpPr>
            <a:spLocks noGrp="1"/>
          </p:cNvSpPr>
          <p:nvPr>
            <p:ph idx="10"/>
          </p:nvPr>
        </p:nvSpPr>
        <p:spPr/>
        <p:txBody>
          <a:bodyPr/>
          <a:lstStyle/>
          <a:p>
            <a:r>
              <a:rPr lang="en-GB" dirty="0"/>
              <a:t>Education</a:t>
            </a:r>
          </a:p>
          <a:p>
            <a:r>
              <a:rPr lang="en-GB" dirty="0"/>
              <a:t>Healthcare</a:t>
            </a:r>
          </a:p>
          <a:p>
            <a:r>
              <a:rPr lang="en-GB" dirty="0"/>
              <a:t>Military</a:t>
            </a:r>
          </a:p>
          <a:p>
            <a:r>
              <a:rPr lang="en-GB" dirty="0"/>
              <a:t>Finance</a:t>
            </a:r>
          </a:p>
        </p:txBody>
      </p:sp>
      <p:sp>
        <p:nvSpPr>
          <p:cNvPr id="5" name="Picture Placeholder 4">
            <a:extLst>
              <a:ext uri="{FF2B5EF4-FFF2-40B4-BE49-F238E27FC236}">
                <a16:creationId xmlns:a16="http://schemas.microsoft.com/office/drawing/2014/main" id="{6A7F6F51-4974-4DA9-92A6-5CA03A992465}"/>
              </a:ext>
            </a:extLst>
          </p:cNvPr>
          <p:cNvSpPr>
            <a:spLocks noGrp="1"/>
          </p:cNvSpPr>
          <p:nvPr>
            <p:ph type="pic" sz="quarter" idx="29"/>
          </p:nvPr>
        </p:nvSpPr>
        <p:spPr/>
      </p:sp>
    </p:spTree>
    <p:extLst>
      <p:ext uri="{BB962C8B-B14F-4D97-AF65-F5344CB8AC3E}">
        <p14:creationId xmlns:p14="http://schemas.microsoft.com/office/powerpoint/2010/main" val="155524455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992151-F785-420E-A220-06F8594B3F45}"/>
              </a:ext>
            </a:extLst>
          </p:cNvPr>
          <p:cNvSpPr>
            <a:spLocks noGrp="1"/>
          </p:cNvSpPr>
          <p:nvPr>
            <p:ph idx="1"/>
          </p:nvPr>
        </p:nvSpPr>
        <p:spPr/>
        <p:txBody>
          <a:bodyPr/>
          <a:lstStyle/>
          <a:p>
            <a:r>
              <a:rPr lang="en-GB" dirty="0"/>
              <a:t>Operating Parameters:</a:t>
            </a:r>
          </a:p>
          <a:p>
            <a:r>
              <a:rPr lang="en-GB" dirty="0"/>
              <a:t>Latency: 1ms</a:t>
            </a:r>
          </a:p>
          <a:p>
            <a:r>
              <a:rPr lang="en-GB" dirty="0"/>
              <a:t>FPGA latency: 2ms</a:t>
            </a:r>
          </a:p>
          <a:p>
            <a:r>
              <a:rPr lang="en-GB" dirty="0"/>
              <a:t>Spread: 1 (vertical linear topology)</a:t>
            </a:r>
          </a:p>
          <a:p>
            <a:endParaRPr lang="en-GB" dirty="0"/>
          </a:p>
          <a:p>
            <a:endParaRPr lang="en-GB" dirty="0"/>
          </a:p>
          <a:p>
            <a:endParaRPr lang="en-GB" dirty="0"/>
          </a:p>
        </p:txBody>
      </p:sp>
      <p:sp>
        <p:nvSpPr>
          <p:cNvPr id="3" name="Title 2">
            <a:extLst>
              <a:ext uri="{FF2B5EF4-FFF2-40B4-BE49-F238E27FC236}">
                <a16:creationId xmlns:a16="http://schemas.microsoft.com/office/drawing/2014/main" id="{1FE397AE-10CC-4383-90CC-0173BE621FDB}"/>
              </a:ext>
            </a:extLst>
          </p:cNvPr>
          <p:cNvSpPr>
            <a:spLocks noGrp="1"/>
          </p:cNvSpPr>
          <p:nvPr>
            <p:ph type="title"/>
          </p:nvPr>
        </p:nvSpPr>
        <p:spPr/>
        <p:txBody>
          <a:bodyPr>
            <a:normAutofit fontScale="90000"/>
          </a:bodyPr>
          <a:lstStyle/>
          <a:p>
            <a:r>
              <a:rPr lang="en-GB" dirty="0"/>
              <a:t>Model Results</a:t>
            </a:r>
          </a:p>
        </p:txBody>
      </p:sp>
      <p:sp>
        <p:nvSpPr>
          <p:cNvPr id="4" name="Content Placeholder 3">
            <a:extLst>
              <a:ext uri="{FF2B5EF4-FFF2-40B4-BE49-F238E27FC236}">
                <a16:creationId xmlns:a16="http://schemas.microsoft.com/office/drawing/2014/main" id="{91F59C3B-46D4-40B1-ABC0-9E825FB80CFE}"/>
              </a:ext>
            </a:extLst>
          </p:cNvPr>
          <p:cNvSpPr>
            <a:spLocks noGrp="1"/>
          </p:cNvSpPr>
          <p:nvPr>
            <p:ph idx="10"/>
          </p:nvPr>
        </p:nvSpPr>
        <p:spPr/>
        <p:txBody>
          <a:bodyPr/>
          <a:lstStyle/>
          <a:p>
            <a:endParaRPr lang="en-GB"/>
          </a:p>
        </p:txBody>
      </p:sp>
      <p:sp>
        <p:nvSpPr>
          <p:cNvPr id="5" name="Picture Placeholder 4">
            <a:extLst>
              <a:ext uri="{FF2B5EF4-FFF2-40B4-BE49-F238E27FC236}">
                <a16:creationId xmlns:a16="http://schemas.microsoft.com/office/drawing/2014/main" id="{5A208FC8-1E47-44BF-B94F-53062A60F2A3}"/>
              </a:ext>
            </a:extLst>
          </p:cNvPr>
          <p:cNvSpPr>
            <a:spLocks noGrp="1"/>
          </p:cNvSpPr>
          <p:nvPr>
            <p:ph type="pic" sz="quarter" idx="29"/>
          </p:nvPr>
        </p:nvSpPr>
        <p:spPr/>
      </p:sp>
    </p:spTree>
    <p:extLst>
      <p:ext uri="{BB962C8B-B14F-4D97-AF65-F5344CB8AC3E}">
        <p14:creationId xmlns:p14="http://schemas.microsoft.com/office/powerpoint/2010/main" val="27013114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992151-F785-420E-A220-06F8594B3F45}"/>
              </a:ext>
            </a:extLst>
          </p:cNvPr>
          <p:cNvSpPr>
            <a:spLocks noGrp="1"/>
          </p:cNvSpPr>
          <p:nvPr>
            <p:ph idx="1"/>
          </p:nvPr>
        </p:nvSpPr>
        <p:spPr>
          <a:xfrm>
            <a:off x="401215" y="1483568"/>
            <a:ext cx="4752676" cy="1945432"/>
          </a:xfrm>
        </p:spPr>
        <p:txBody>
          <a:bodyPr>
            <a:normAutofit fontScale="70000" lnSpcReduction="20000"/>
          </a:bodyPr>
          <a:lstStyle/>
          <a:p>
            <a:r>
              <a:rPr lang="en-GB" dirty="0"/>
              <a:t>Operating Parameters:</a:t>
            </a:r>
          </a:p>
          <a:p>
            <a:r>
              <a:rPr lang="en-GB" dirty="0"/>
              <a:t>Latency: 1ms</a:t>
            </a:r>
          </a:p>
          <a:p>
            <a:r>
              <a:rPr lang="en-GB" dirty="0"/>
              <a:t>FPGA latency: 2ms</a:t>
            </a:r>
          </a:p>
          <a:p>
            <a:r>
              <a:rPr lang="en-GB" dirty="0"/>
              <a:t>Spread: 1 (vertical linear topology)</a:t>
            </a:r>
          </a:p>
          <a:p>
            <a:endParaRPr lang="en-GB" dirty="0"/>
          </a:p>
          <a:p>
            <a:endParaRPr lang="en-GB" dirty="0"/>
          </a:p>
          <a:p>
            <a:endParaRPr lang="en-GB" dirty="0"/>
          </a:p>
        </p:txBody>
      </p:sp>
      <p:sp>
        <p:nvSpPr>
          <p:cNvPr id="3" name="Title 2">
            <a:extLst>
              <a:ext uri="{FF2B5EF4-FFF2-40B4-BE49-F238E27FC236}">
                <a16:creationId xmlns:a16="http://schemas.microsoft.com/office/drawing/2014/main" id="{1FE397AE-10CC-4383-90CC-0173BE621FDB}"/>
              </a:ext>
            </a:extLst>
          </p:cNvPr>
          <p:cNvSpPr>
            <a:spLocks noGrp="1"/>
          </p:cNvSpPr>
          <p:nvPr>
            <p:ph type="title"/>
          </p:nvPr>
        </p:nvSpPr>
        <p:spPr/>
        <p:txBody>
          <a:bodyPr>
            <a:normAutofit fontScale="90000"/>
          </a:bodyPr>
          <a:lstStyle/>
          <a:p>
            <a:r>
              <a:rPr lang="en-GB" dirty="0"/>
              <a:t>Model Results</a:t>
            </a:r>
          </a:p>
        </p:txBody>
      </p:sp>
      <p:sp>
        <p:nvSpPr>
          <p:cNvPr id="5" name="Picture Placeholder 4">
            <a:extLst>
              <a:ext uri="{FF2B5EF4-FFF2-40B4-BE49-F238E27FC236}">
                <a16:creationId xmlns:a16="http://schemas.microsoft.com/office/drawing/2014/main" id="{5A208FC8-1E47-44BF-B94F-53062A60F2A3}"/>
              </a:ext>
            </a:extLst>
          </p:cNvPr>
          <p:cNvSpPr>
            <a:spLocks noGrp="1"/>
          </p:cNvSpPr>
          <p:nvPr>
            <p:ph type="pic" sz="quarter" idx="29"/>
          </p:nvPr>
        </p:nvSpPr>
        <p:spPr/>
      </p:sp>
      <p:graphicFrame>
        <p:nvGraphicFramePr>
          <p:cNvPr id="10" name="Content Placeholder 9">
            <a:extLst>
              <a:ext uri="{FF2B5EF4-FFF2-40B4-BE49-F238E27FC236}">
                <a16:creationId xmlns:a16="http://schemas.microsoft.com/office/drawing/2014/main" id="{70484A36-4803-448A-85EA-09E0D3585149}"/>
              </a:ext>
            </a:extLst>
          </p:cNvPr>
          <p:cNvGraphicFramePr>
            <a:graphicFrameLocks noGrp="1"/>
          </p:cNvGraphicFramePr>
          <p:nvPr>
            <p:ph idx="10"/>
            <p:extLst>
              <p:ext uri="{D42A27DB-BD31-4B8C-83A1-F6EECF244321}">
                <p14:modId xmlns:p14="http://schemas.microsoft.com/office/powerpoint/2010/main" val="490240584"/>
              </p:ext>
            </p:extLst>
          </p:nvPr>
        </p:nvGraphicFramePr>
        <p:xfrm>
          <a:off x="3906983" y="1484313"/>
          <a:ext cx="7924656" cy="42354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587949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8687C0-2F5F-4248-BC4E-465C637057F6}"/>
              </a:ext>
            </a:extLst>
          </p:cNvPr>
          <p:cNvSpPr>
            <a:spLocks noGrp="1"/>
          </p:cNvSpPr>
          <p:nvPr>
            <p:ph idx="1"/>
          </p:nvPr>
        </p:nvSpPr>
        <p:spPr>
          <a:xfrm>
            <a:off x="401216" y="1483567"/>
            <a:ext cx="5617030" cy="3489649"/>
          </a:xfrm>
        </p:spPr>
        <p:txBody>
          <a:bodyPr>
            <a:normAutofit fontScale="85000" lnSpcReduction="10000"/>
          </a:bodyPr>
          <a:lstStyle/>
          <a:p>
            <a:pPr marL="0" indent="0">
              <a:buNone/>
            </a:pPr>
            <a:r>
              <a:rPr lang="en-GB" dirty="0"/>
              <a:t>Field-Programmable Gate Array</a:t>
            </a:r>
          </a:p>
          <a:p>
            <a:pPr marL="0" indent="0">
              <a:buNone/>
            </a:pPr>
            <a:r>
              <a:rPr lang="en-GB" dirty="0"/>
              <a:t>Can be seen as alternative to ASIC</a:t>
            </a:r>
          </a:p>
          <a:p>
            <a:r>
              <a:rPr lang="en-GB" dirty="0"/>
              <a:t>Flexible Logic -------------------------------------------</a:t>
            </a:r>
          </a:p>
          <a:p>
            <a:r>
              <a:rPr lang="en-GB" dirty="0"/>
              <a:t>Flexible routing -----------------------------------------</a:t>
            </a:r>
          </a:p>
          <a:p>
            <a:r>
              <a:rPr lang="en-GB" dirty="0"/>
              <a:t>Flexible IO -----------------------------------------------</a:t>
            </a:r>
          </a:p>
          <a:p>
            <a:r>
              <a:rPr lang="en-GB" dirty="0"/>
              <a:t>Embedded hard modules ------------------------------</a:t>
            </a:r>
          </a:p>
        </p:txBody>
      </p:sp>
      <p:sp>
        <p:nvSpPr>
          <p:cNvPr id="3" name="Title 2">
            <a:extLst>
              <a:ext uri="{FF2B5EF4-FFF2-40B4-BE49-F238E27FC236}">
                <a16:creationId xmlns:a16="http://schemas.microsoft.com/office/drawing/2014/main" id="{9FFD7014-AFEE-4FDA-83E6-2427C910D632}"/>
              </a:ext>
            </a:extLst>
          </p:cNvPr>
          <p:cNvSpPr>
            <a:spLocks noGrp="1"/>
          </p:cNvSpPr>
          <p:nvPr>
            <p:ph type="title"/>
          </p:nvPr>
        </p:nvSpPr>
        <p:spPr/>
        <p:txBody>
          <a:bodyPr>
            <a:normAutofit fontScale="90000"/>
          </a:bodyPr>
          <a:lstStyle/>
          <a:p>
            <a:r>
              <a:rPr lang="en-GB" dirty="0"/>
              <a:t>What are FPGAs?</a:t>
            </a:r>
          </a:p>
        </p:txBody>
      </p:sp>
      <p:sp>
        <p:nvSpPr>
          <p:cNvPr id="5" name="Picture Placeholder 4">
            <a:extLst>
              <a:ext uri="{FF2B5EF4-FFF2-40B4-BE49-F238E27FC236}">
                <a16:creationId xmlns:a16="http://schemas.microsoft.com/office/drawing/2014/main" id="{0744174E-CB76-4F64-B9ED-728C47048523}"/>
              </a:ext>
            </a:extLst>
          </p:cNvPr>
          <p:cNvSpPr>
            <a:spLocks noGrp="1"/>
          </p:cNvSpPr>
          <p:nvPr>
            <p:ph type="pic" sz="quarter" idx="29"/>
          </p:nvPr>
        </p:nvSpPr>
        <p:spPr/>
      </p:sp>
      <p:sp>
        <p:nvSpPr>
          <p:cNvPr id="9" name="Content Placeholder 8">
            <a:extLst>
              <a:ext uri="{FF2B5EF4-FFF2-40B4-BE49-F238E27FC236}">
                <a16:creationId xmlns:a16="http://schemas.microsoft.com/office/drawing/2014/main" id="{9836BE3E-42B7-40F9-8402-F8500A6E4F84}"/>
              </a:ext>
            </a:extLst>
          </p:cNvPr>
          <p:cNvSpPr>
            <a:spLocks noGrp="1"/>
          </p:cNvSpPr>
          <p:nvPr>
            <p:ph idx="10"/>
          </p:nvPr>
        </p:nvSpPr>
        <p:spPr>
          <a:xfrm>
            <a:off x="6214186" y="1483566"/>
            <a:ext cx="5617030" cy="3489649"/>
          </a:xfrm>
        </p:spPr>
        <p:txBody>
          <a:bodyPr>
            <a:normAutofit fontScale="85000" lnSpcReduction="10000"/>
          </a:bodyPr>
          <a:lstStyle/>
          <a:p>
            <a:pPr marL="0" indent="0">
              <a:buNone/>
            </a:pPr>
            <a:endParaRPr lang="en-GB" dirty="0"/>
          </a:p>
          <a:p>
            <a:pPr marL="0" indent="0">
              <a:buNone/>
            </a:pPr>
            <a:r>
              <a:rPr lang="en-GB" dirty="0"/>
              <a:t>Application-Specific Integrated Circuit</a:t>
            </a:r>
          </a:p>
          <a:p>
            <a:r>
              <a:rPr lang="en-GB" dirty="0"/>
              <a:t>LUTs</a:t>
            </a:r>
          </a:p>
          <a:p>
            <a:r>
              <a:rPr lang="en-GB" dirty="0"/>
              <a:t>Large grid of wires and switch boxes</a:t>
            </a:r>
          </a:p>
          <a:p>
            <a:r>
              <a:rPr lang="en-GB" dirty="0"/>
              <a:t>Support for 10G Ethernet, SATA, PCIe</a:t>
            </a:r>
          </a:p>
          <a:p>
            <a:r>
              <a:rPr lang="en-GB" dirty="0"/>
              <a:t>Block memory, DSP blocks</a:t>
            </a:r>
          </a:p>
        </p:txBody>
      </p:sp>
      <p:cxnSp>
        <p:nvCxnSpPr>
          <p:cNvPr id="6" name="Straight Arrow Connector 5">
            <a:extLst>
              <a:ext uri="{FF2B5EF4-FFF2-40B4-BE49-F238E27FC236}">
                <a16:creationId xmlns:a16="http://schemas.microsoft.com/office/drawing/2014/main" id="{105F2559-4D79-4738-A5E7-70A62B2906C8}"/>
              </a:ext>
            </a:extLst>
          </p:cNvPr>
          <p:cNvCxnSpPr>
            <a:cxnSpLocks/>
          </p:cNvCxnSpPr>
          <p:nvPr/>
        </p:nvCxnSpPr>
        <p:spPr>
          <a:xfrm>
            <a:off x="1129364" y="6015754"/>
            <a:ext cx="9933272" cy="0"/>
          </a:xfrm>
          <a:prstGeom prst="straightConnector1">
            <a:avLst/>
          </a:prstGeom>
          <a:ln w="38100" cap="flat" cmpd="sng" algn="ctr">
            <a:solidFill>
              <a:schemeClr val="accent4"/>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D89624AA-AD72-4F05-8108-84D18DF56E5B}"/>
              </a:ext>
            </a:extLst>
          </p:cNvPr>
          <p:cNvSpPr txBox="1"/>
          <p:nvPr/>
        </p:nvSpPr>
        <p:spPr>
          <a:xfrm>
            <a:off x="1129364" y="5475850"/>
            <a:ext cx="904775" cy="369332"/>
          </a:xfrm>
          <a:prstGeom prst="rect">
            <a:avLst/>
          </a:prstGeom>
          <a:noFill/>
        </p:spPr>
        <p:txBody>
          <a:bodyPr wrap="square" rtlCol="0">
            <a:spAutoFit/>
          </a:bodyPr>
          <a:lstStyle/>
          <a:p>
            <a:r>
              <a:rPr lang="en-GB" dirty="0">
                <a:solidFill>
                  <a:schemeClr val="accent4"/>
                </a:solidFill>
              </a:rPr>
              <a:t>Fast</a:t>
            </a:r>
          </a:p>
        </p:txBody>
      </p:sp>
      <p:sp>
        <p:nvSpPr>
          <p:cNvPr id="8" name="TextBox 7">
            <a:extLst>
              <a:ext uri="{FF2B5EF4-FFF2-40B4-BE49-F238E27FC236}">
                <a16:creationId xmlns:a16="http://schemas.microsoft.com/office/drawing/2014/main" id="{835684AA-8393-411E-B2F6-6A978CEBB146}"/>
              </a:ext>
            </a:extLst>
          </p:cNvPr>
          <p:cNvSpPr txBox="1"/>
          <p:nvPr/>
        </p:nvSpPr>
        <p:spPr>
          <a:xfrm>
            <a:off x="10157861" y="5475135"/>
            <a:ext cx="904775" cy="369332"/>
          </a:xfrm>
          <a:prstGeom prst="rect">
            <a:avLst/>
          </a:prstGeom>
          <a:noFill/>
        </p:spPr>
        <p:txBody>
          <a:bodyPr wrap="square" rtlCol="0">
            <a:spAutoFit/>
          </a:bodyPr>
          <a:lstStyle/>
          <a:p>
            <a:pPr algn="r"/>
            <a:r>
              <a:rPr lang="en-GB" dirty="0">
                <a:solidFill>
                  <a:schemeClr val="accent4"/>
                </a:solidFill>
              </a:rPr>
              <a:t>Slow</a:t>
            </a:r>
          </a:p>
        </p:txBody>
      </p:sp>
      <p:sp>
        <p:nvSpPr>
          <p:cNvPr id="10" name="TextBox 9">
            <a:extLst>
              <a:ext uri="{FF2B5EF4-FFF2-40B4-BE49-F238E27FC236}">
                <a16:creationId xmlns:a16="http://schemas.microsoft.com/office/drawing/2014/main" id="{4BB9D8A5-5EFC-4B16-96B6-AF33DCF2D213}"/>
              </a:ext>
            </a:extLst>
          </p:cNvPr>
          <p:cNvSpPr txBox="1"/>
          <p:nvPr/>
        </p:nvSpPr>
        <p:spPr>
          <a:xfrm>
            <a:off x="1129364" y="5204468"/>
            <a:ext cx="904775" cy="369332"/>
          </a:xfrm>
          <a:prstGeom prst="rect">
            <a:avLst/>
          </a:prstGeom>
          <a:noFill/>
        </p:spPr>
        <p:txBody>
          <a:bodyPr wrap="square" rtlCol="0">
            <a:spAutoFit/>
          </a:bodyPr>
          <a:lstStyle/>
          <a:p>
            <a:r>
              <a:rPr lang="en-GB" dirty="0">
                <a:solidFill>
                  <a:schemeClr val="accent4"/>
                </a:solidFill>
              </a:rPr>
              <a:t>Static</a:t>
            </a:r>
          </a:p>
        </p:txBody>
      </p:sp>
      <p:sp>
        <p:nvSpPr>
          <p:cNvPr id="11" name="TextBox 10">
            <a:extLst>
              <a:ext uri="{FF2B5EF4-FFF2-40B4-BE49-F238E27FC236}">
                <a16:creationId xmlns:a16="http://schemas.microsoft.com/office/drawing/2014/main" id="{B701E9D4-C015-45CC-A2F7-F825C35A8F34}"/>
              </a:ext>
            </a:extLst>
          </p:cNvPr>
          <p:cNvSpPr txBox="1"/>
          <p:nvPr/>
        </p:nvSpPr>
        <p:spPr>
          <a:xfrm>
            <a:off x="10157861" y="5203753"/>
            <a:ext cx="904775" cy="369332"/>
          </a:xfrm>
          <a:prstGeom prst="rect">
            <a:avLst/>
          </a:prstGeom>
          <a:noFill/>
        </p:spPr>
        <p:txBody>
          <a:bodyPr wrap="square" rtlCol="0">
            <a:spAutoFit/>
          </a:bodyPr>
          <a:lstStyle/>
          <a:p>
            <a:pPr algn="r"/>
            <a:r>
              <a:rPr lang="en-GB" dirty="0">
                <a:solidFill>
                  <a:schemeClr val="accent4"/>
                </a:solidFill>
              </a:rPr>
              <a:t>Flexible</a:t>
            </a:r>
          </a:p>
        </p:txBody>
      </p:sp>
      <p:sp>
        <p:nvSpPr>
          <p:cNvPr id="12" name="TextBox 11">
            <a:extLst>
              <a:ext uri="{FF2B5EF4-FFF2-40B4-BE49-F238E27FC236}">
                <a16:creationId xmlns:a16="http://schemas.microsoft.com/office/drawing/2014/main" id="{8F16932A-F06E-40E7-95A6-82E17EA25A33}"/>
              </a:ext>
            </a:extLst>
          </p:cNvPr>
          <p:cNvSpPr txBox="1"/>
          <p:nvPr/>
        </p:nvSpPr>
        <p:spPr>
          <a:xfrm>
            <a:off x="2006083" y="6067320"/>
            <a:ext cx="904775" cy="400110"/>
          </a:xfrm>
          <a:prstGeom prst="rect">
            <a:avLst/>
          </a:prstGeom>
          <a:noFill/>
        </p:spPr>
        <p:txBody>
          <a:bodyPr wrap="square" rtlCol="0">
            <a:spAutoFit/>
          </a:bodyPr>
          <a:lstStyle/>
          <a:p>
            <a:r>
              <a:rPr lang="en-GB" sz="2000" u="sng" dirty="0">
                <a:solidFill>
                  <a:schemeClr val="bg2"/>
                </a:solidFill>
              </a:rPr>
              <a:t>ASIC</a:t>
            </a:r>
          </a:p>
        </p:txBody>
      </p:sp>
      <p:sp>
        <p:nvSpPr>
          <p:cNvPr id="13" name="TextBox 12">
            <a:extLst>
              <a:ext uri="{FF2B5EF4-FFF2-40B4-BE49-F238E27FC236}">
                <a16:creationId xmlns:a16="http://schemas.microsoft.com/office/drawing/2014/main" id="{2BC34746-4F71-4CDC-BBB2-B85035458453}"/>
              </a:ext>
            </a:extLst>
          </p:cNvPr>
          <p:cNvSpPr txBox="1"/>
          <p:nvPr/>
        </p:nvSpPr>
        <p:spPr>
          <a:xfrm>
            <a:off x="5644808" y="6067320"/>
            <a:ext cx="904775" cy="400110"/>
          </a:xfrm>
          <a:prstGeom prst="rect">
            <a:avLst/>
          </a:prstGeom>
          <a:noFill/>
        </p:spPr>
        <p:txBody>
          <a:bodyPr wrap="square" rtlCol="0">
            <a:spAutoFit/>
          </a:bodyPr>
          <a:lstStyle/>
          <a:p>
            <a:r>
              <a:rPr lang="en-GB" sz="2000" u="sng" dirty="0">
                <a:solidFill>
                  <a:schemeClr val="bg2"/>
                </a:solidFill>
              </a:rPr>
              <a:t>FPGA</a:t>
            </a:r>
          </a:p>
        </p:txBody>
      </p:sp>
      <p:sp>
        <p:nvSpPr>
          <p:cNvPr id="14" name="TextBox 13">
            <a:extLst>
              <a:ext uri="{FF2B5EF4-FFF2-40B4-BE49-F238E27FC236}">
                <a16:creationId xmlns:a16="http://schemas.microsoft.com/office/drawing/2014/main" id="{F0020DA5-6B9A-4C90-962E-1BE6F6B69984}"/>
              </a:ext>
            </a:extLst>
          </p:cNvPr>
          <p:cNvSpPr txBox="1"/>
          <p:nvPr/>
        </p:nvSpPr>
        <p:spPr>
          <a:xfrm>
            <a:off x="9283532" y="6093996"/>
            <a:ext cx="904775" cy="400110"/>
          </a:xfrm>
          <a:prstGeom prst="rect">
            <a:avLst/>
          </a:prstGeom>
          <a:noFill/>
        </p:spPr>
        <p:txBody>
          <a:bodyPr wrap="square" rtlCol="0">
            <a:spAutoFit/>
          </a:bodyPr>
          <a:lstStyle/>
          <a:p>
            <a:r>
              <a:rPr lang="en-GB" sz="2000" u="sng" dirty="0">
                <a:solidFill>
                  <a:schemeClr val="bg2"/>
                </a:solidFill>
              </a:rPr>
              <a:t>CPU</a:t>
            </a:r>
          </a:p>
        </p:txBody>
      </p:sp>
      <p:sp>
        <p:nvSpPr>
          <p:cNvPr id="15" name="TextBox 14">
            <a:extLst>
              <a:ext uri="{FF2B5EF4-FFF2-40B4-BE49-F238E27FC236}">
                <a16:creationId xmlns:a16="http://schemas.microsoft.com/office/drawing/2014/main" id="{FA8A8E48-B47C-460F-B723-A8D7F3DB3DC2}"/>
              </a:ext>
            </a:extLst>
          </p:cNvPr>
          <p:cNvSpPr txBox="1"/>
          <p:nvPr/>
        </p:nvSpPr>
        <p:spPr>
          <a:xfrm>
            <a:off x="11383478" y="6443033"/>
            <a:ext cx="808522" cy="307777"/>
          </a:xfrm>
          <a:prstGeom prst="rect">
            <a:avLst/>
          </a:prstGeom>
          <a:noFill/>
        </p:spPr>
        <p:txBody>
          <a:bodyPr wrap="square" rtlCol="0">
            <a:spAutoFit/>
          </a:bodyPr>
          <a:lstStyle/>
          <a:p>
            <a:pPr algn="r"/>
            <a:r>
              <a:rPr lang="en-GB" sz="1400" dirty="0"/>
              <a:t>(1)</a:t>
            </a:r>
          </a:p>
        </p:txBody>
      </p:sp>
    </p:spTree>
    <p:extLst>
      <p:ext uri="{BB962C8B-B14F-4D97-AF65-F5344CB8AC3E}">
        <p14:creationId xmlns:p14="http://schemas.microsoft.com/office/powerpoint/2010/main" val="8562139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6" presetClass="emph" presetSubtype="0" autoRev="1" fill="hold" grpId="1" nodeType="withEffect">
                                  <p:stCondLst>
                                    <p:cond delay="0"/>
                                  </p:stCondLst>
                                  <p:childTnLst>
                                    <p:animScale>
                                      <p:cBhvr>
                                        <p:cTn id="32" dur="400" fill="hold"/>
                                        <p:tgtEl>
                                          <p:spTgt spid="11"/>
                                        </p:tgtEl>
                                      </p:cBhvr>
                                      <p:by x="110000" y="110000"/>
                                    </p:animScale>
                                  </p:childTnLst>
                                </p:cTn>
                              </p:par>
                              <p:par>
                                <p:cTn id="33" presetID="6" presetClass="emph" presetSubtype="0" autoRev="1" fill="hold" grpId="1" nodeType="withEffect">
                                  <p:stCondLst>
                                    <p:cond delay="0"/>
                                  </p:stCondLst>
                                  <p:childTnLst>
                                    <p:animScale>
                                      <p:cBhvr>
                                        <p:cTn id="34" dur="400" fill="hold"/>
                                        <p:tgtEl>
                                          <p:spTgt spid="10"/>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0" grpId="1"/>
      <p:bldP spid="11" grpId="0"/>
      <p:bldP spid="11" grpId="1"/>
      <p:bldP spid="12" grpId="0"/>
      <p:bldP spid="13"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401-33D1-4304-98B7-A61B1640ACED}"/>
              </a:ext>
            </a:extLst>
          </p:cNvPr>
          <p:cNvSpPr>
            <a:spLocks noGrp="1"/>
          </p:cNvSpPr>
          <p:nvPr>
            <p:ph type="ctrTitle"/>
          </p:nvPr>
        </p:nvSpPr>
        <p:spPr/>
        <p:txBody>
          <a:bodyPr/>
          <a:lstStyle/>
          <a:p>
            <a:r>
              <a:rPr lang="en-GB" sz="9600" dirty="0"/>
              <a:t>Demo</a:t>
            </a:r>
          </a:p>
        </p:txBody>
      </p:sp>
      <p:sp>
        <p:nvSpPr>
          <p:cNvPr id="9" name="Subtitle 8">
            <a:extLst>
              <a:ext uri="{FF2B5EF4-FFF2-40B4-BE49-F238E27FC236}">
                <a16:creationId xmlns:a16="http://schemas.microsoft.com/office/drawing/2014/main" id="{CB61C471-3B36-4D84-B9A7-84CCF5C5E3B6}"/>
              </a:ext>
            </a:extLst>
          </p:cNvPr>
          <p:cNvSpPr>
            <a:spLocks noGrp="1"/>
          </p:cNvSpPr>
          <p:nvPr>
            <p:ph type="subTitle" idx="1"/>
          </p:nvPr>
        </p:nvSpPr>
        <p:spPr/>
        <p:txBody>
          <a:bodyPr/>
          <a:lstStyle/>
          <a:p>
            <a:endParaRPr lang="en-GB"/>
          </a:p>
        </p:txBody>
      </p:sp>
      <p:sp>
        <p:nvSpPr>
          <p:cNvPr id="10" name="Picture Placeholder 9">
            <a:extLst>
              <a:ext uri="{FF2B5EF4-FFF2-40B4-BE49-F238E27FC236}">
                <a16:creationId xmlns:a16="http://schemas.microsoft.com/office/drawing/2014/main" id="{897C3581-BED6-42E0-A966-6FC594C51FED}"/>
              </a:ext>
            </a:extLst>
          </p:cNvPr>
          <p:cNvSpPr>
            <a:spLocks noGrp="1"/>
          </p:cNvSpPr>
          <p:nvPr>
            <p:ph type="pic" sz="quarter" idx="27"/>
          </p:nvPr>
        </p:nvSpPr>
        <p:spPr/>
      </p:sp>
    </p:spTree>
    <p:extLst>
      <p:ext uri="{BB962C8B-B14F-4D97-AF65-F5344CB8AC3E}">
        <p14:creationId xmlns:p14="http://schemas.microsoft.com/office/powerpoint/2010/main" val="25820051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7199B-5EBB-4FEA-86A6-BFD8143D09B6}"/>
              </a:ext>
            </a:extLst>
          </p:cNvPr>
          <p:cNvSpPr>
            <a:spLocks noGrp="1"/>
          </p:cNvSpPr>
          <p:nvPr>
            <p:ph type="ctrTitle"/>
          </p:nvPr>
        </p:nvSpPr>
        <p:spPr/>
        <p:txBody>
          <a:bodyPr/>
          <a:lstStyle/>
          <a:p>
            <a:r>
              <a:rPr lang="en-GB" sz="9600" dirty="0"/>
              <a:t>Questions</a:t>
            </a:r>
          </a:p>
        </p:txBody>
      </p:sp>
      <p:sp>
        <p:nvSpPr>
          <p:cNvPr id="3" name="Subtitle 2">
            <a:extLst>
              <a:ext uri="{FF2B5EF4-FFF2-40B4-BE49-F238E27FC236}">
                <a16:creationId xmlns:a16="http://schemas.microsoft.com/office/drawing/2014/main" id="{777AE81D-6315-4F50-9942-F38165031BA6}"/>
              </a:ext>
            </a:extLst>
          </p:cNvPr>
          <p:cNvSpPr>
            <a:spLocks noGrp="1"/>
          </p:cNvSpPr>
          <p:nvPr>
            <p:ph type="subTitle" idx="1"/>
          </p:nvPr>
        </p:nvSpPr>
        <p:spPr/>
        <p:txBody>
          <a:bodyPr/>
          <a:lstStyle/>
          <a:p>
            <a:endParaRPr lang="en-GB"/>
          </a:p>
        </p:txBody>
      </p:sp>
      <p:sp>
        <p:nvSpPr>
          <p:cNvPr id="4" name="Picture Placeholder 3">
            <a:extLst>
              <a:ext uri="{FF2B5EF4-FFF2-40B4-BE49-F238E27FC236}">
                <a16:creationId xmlns:a16="http://schemas.microsoft.com/office/drawing/2014/main" id="{8E2580ED-B2AC-4322-A774-8B54A1F0FB12}"/>
              </a:ext>
            </a:extLst>
          </p:cNvPr>
          <p:cNvSpPr>
            <a:spLocks noGrp="1"/>
          </p:cNvSpPr>
          <p:nvPr>
            <p:ph type="pic" sz="quarter" idx="27"/>
          </p:nvPr>
        </p:nvSpPr>
        <p:spPr/>
      </p:sp>
    </p:spTree>
    <p:extLst>
      <p:ext uri="{BB962C8B-B14F-4D97-AF65-F5344CB8AC3E}">
        <p14:creationId xmlns:p14="http://schemas.microsoft.com/office/powerpoint/2010/main" val="11816349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7D8D7A9D-2411-4D35-B5E9-2F36190E3636}"/>
              </a:ext>
            </a:extLst>
          </p:cNvPr>
          <p:cNvSpPr>
            <a:spLocks noGrp="1"/>
          </p:cNvSpPr>
          <p:nvPr>
            <p:ph idx="1"/>
          </p:nvPr>
        </p:nvSpPr>
        <p:spPr>
          <a:xfrm>
            <a:off x="382554" y="1483567"/>
            <a:ext cx="5617030" cy="4236097"/>
          </a:xfrm>
        </p:spPr>
        <p:txBody>
          <a:bodyPr>
            <a:normAutofit fontScale="92500" lnSpcReduction="20000"/>
          </a:bodyPr>
          <a:lstStyle/>
          <a:p>
            <a:pPr marL="457200" indent="-457200">
              <a:buFont typeface="+mj-lt"/>
              <a:buAutoNum type="arabicPeriod"/>
            </a:pPr>
            <a:r>
              <a:rPr lang="en-GB" dirty="0"/>
              <a:t>ES3F1 Lectures, </a:t>
            </a:r>
            <a:r>
              <a:rPr lang="en-GB" dirty="0" err="1"/>
              <a:t>Suhaib</a:t>
            </a:r>
            <a:r>
              <a:rPr lang="en-GB" dirty="0"/>
              <a:t> Fahmy</a:t>
            </a:r>
          </a:p>
          <a:p>
            <a:pPr marL="457200" indent="-457200">
              <a:buFont typeface="+mj-lt"/>
              <a:buAutoNum type="arabicPeriod"/>
            </a:pPr>
            <a:r>
              <a:rPr lang="en-GB" dirty="0"/>
              <a:t>xilinx.com</a:t>
            </a:r>
          </a:p>
          <a:p>
            <a:pPr marL="457200" indent="-457200">
              <a:buFont typeface="+mj-lt"/>
              <a:buAutoNum type="arabicPeriod"/>
            </a:pPr>
            <a:r>
              <a:rPr lang="en-GB" dirty="0"/>
              <a:t>mininet.org</a:t>
            </a:r>
          </a:p>
          <a:p>
            <a:pPr marL="457200" indent="-457200">
              <a:buFont typeface="+mj-lt"/>
              <a:buAutoNum type="arabicPeriod"/>
            </a:pPr>
            <a:r>
              <a:rPr lang="en-GB" dirty="0"/>
              <a:t>netfpga.org</a:t>
            </a:r>
          </a:p>
          <a:p>
            <a:pPr marL="457200" indent="-457200">
              <a:buFont typeface="+mj-lt"/>
              <a:buAutoNum type="arabicPeriod"/>
            </a:pPr>
            <a:r>
              <a:rPr lang="en-GB" dirty="0"/>
              <a:t>reference.digilentinc.com</a:t>
            </a:r>
          </a:p>
          <a:p>
            <a:pPr marL="457200" indent="-457200">
              <a:buFont typeface="+mj-lt"/>
              <a:buAutoNum type="arabicPeriod"/>
            </a:pPr>
            <a:r>
              <a:rPr lang="en-GB" dirty="0"/>
              <a:t>python.org</a:t>
            </a:r>
          </a:p>
          <a:p>
            <a:pPr marL="457200" indent="-457200">
              <a:buFont typeface="+mj-lt"/>
              <a:buAutoNum type="arabicPeriod"/>
            </a:pPr>
            <a:r>
              <a:rPr lang="en-GB" dirty="0"/>
              <a:t>github.com</a:t>
            </a:r>
          </a:p>
        </p:txBody>
      </p:sp>
      <p:sp>
        <p:nvSpPr>
          <p:cNvPr id="12" name="Title 11">
            <a:extLst>
              <a:ext uri="{FF2B5EF4-FFF2-40B4-BE49-F238E27FC236}">
                <a16:creationId xmlns:a16="http://schemas.microsoft.com/office/drawing/2014/main" id="{9CA97B51-B291-4CC5-A22C-9371C6502C53}"/>
              </a:ext>
            </a:extLst>
          </p:cNvPr>
          <p:cNvSpPr>
            <a:spLocks noGrp="1"/>
          </p:cNvSpPr>
          <p:nvPr>
            <p:ph type="title"/>
          </p:nvPr>
        </p:nvSpPr>
        <p:spPr/>
        <p:txBody>
          <a:bodyPr>
            <a:normAutofit fontScale="90000"/>
          </a:bodyPr>
          <a:lstStyle/>
          <a:p>
            <a:r>
              <a:rPr lang="en-GB" dirty="0"/>
              <a:t>References</a:t>
            </a:r>
          </a:p>
        </p:txBody>
      </p:sp>
      <p:sp>
        <p:nvSpPr>
          <p:cNvPr id="14" name="Content Placeholder 13">
            <a:extLst>
              <a:ext uri="{FF2B5EF4-FFF2-40B4-BE49-F238E27FC236}">
                <a16:creationId xmlns:a16="http://schemas.microsoft.com/office/drawing/2014/main" id="{EB030749-0693-46AB-86AE-5703041BF054}"/>
              </a:ext>
            </a:extLst>
          </p:cNvPr>
          <p:cNvSpPr>
            <a:spLocks noGrp="1"/>
          </p:cNvSpPr>
          <p:nvPr>
            <p:ph idx="10"/>
          </p:nvPr>
        </p:nvSpPr>
        <p:spPr/>
        <p:txBody>
          <a:bodyPr>
            <a:normAutofit/>
          </a:bodyPr>
          <a:lstStyle/>
          <a:p>
            <a:pPr marL="457200" indent="-457200">
              <a:buFont typeface="+mj-lt"/>
              <a:buAutoNum type="arabicPeriod" startAt="8"/>
            </a:pPr>
            <a:r>
              <a:rPr lang="en-GB" dirty="0">
                <a:hlinkClick r:id="rId2"/>
              </a:rPr>
              <a:t>https://github.com/pypa/setuptools</a:t>
            </a:r>
            <a:endParaRPr lang="en-GB" dirty="0"/>
          </a:p>
          <a:p>
            <a:pPr marL="457200" indent="-457200">
              <a:buFont typeface="+mj-lt"/>
              <a:buAutoNum type="arabicPeriod" startAt="8"/>
            </a:pPr>
            <a:r>
              <a:rPr lang="en-GB" dirty="0">
                <a:hlinkClick r:id="rId3"/>
              </a:rPr>
              <a:t>https://palletsprojects.com/p/click/p4.org</a:t>
            </a:r>
            <a:endParaRPr lang="en-GB" dirty="0"/>
          </a:p>
          <a:p>
            <a:pPr marL="457200" indent="-457200">
              <a:buFont typeface="+mj-lt"/>
              <a:buAutoNum type="arabicPeriod" startAt="8"/>
            </a:pPr>
            <a:r>
              <a:rPr lang="en-GB" dirty="0"/>
              <a:t>trello.com</a:t>
            </a:r>
          </a:p>
          <a:p>
            <a:pPr marL="457200" indent="-457200">
              <a:buFont typeface="+mj-lt"/>
              <a:buAutoNum type="arabicPeriod" startAt="8"/>
            </a:pPr>
            <a:r>
              <a:rPr lang="en-GB" dirty="0"/>
              <a:t>git-scm.com</a:t>
            </a:r>
          </a:p>
          <a:p>
            <a:pPr marL="457200" indent="-457200">
              <a:buFont typeface="+mj-lt"/>
              <a:buAutoNum type="arabicPeriod" startAt="8"/>
            </a:pPr>
            <a:endParaRPr lang="en-GB" dirty="0"/>
          </a:p>
          <a:p>
            <a:pPr marL="457200" indent="-457200">
              <a:buFont typeface="+mj-lt"/>
              <a:buAutoNum type="arabicPeriod" startAt="8"/>
            </a:pPr>
            <a:endParaRPr lang="en-GB" dirty="0"/>
          </a:p>
          <a:p>
            <a:pPr marL="457200" indent="-457200">
              <a:buFont typeface="+mj-lt"/>
              <a:buAutoNum type="arabicPeriod" startAt="8"/>
            </a:pPr>
            <a:endParaRPr lang="en-GB" dirty="0"/>
          </a:p>
        </p:txBody>
      </p:sp>
      <p:sp>
        <p:nvSpPr>
          <p:cNvPr id="15" name="Picture Placeholder 14">
            <a:extLst>
              <a:ext uri="{FF2B5EF4-FFF2-40B4-BE49-F238E27FC236}">
                <a16:creationId xmlns:a16="http://schemas.microsoft.com/office/drawing/2014/main" id="{A9996C39-CE04-4047-AE44-6DF1855E8CBA}"/>
              </a:ext>
            </a:extLst>
          </p:cNvPr>
          <p:cNvSpPr>
            <a:spLocks noGrp="1"/>
          </p:cNvSpPr>
          <p:nvPr>
            <p:ph type="pic" sz="quarter" idx="29"/>
          </p:nvPr>
        </p:nvSpPr>
        <p:spPr/>
      </p:sp>
    </p:spTree>
    <p:extLst>
      <p:ext uri="{BB962C8B-B14F-4D97-AF65-F5344CB8AC3E}">
        <p14:creationId xmlns:p14="http://schemas.microsoft.com/office/powerpoint/2010/main" val="40793273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8687C0-2F5F-4248-BC4E-465C637057F6}"/>
              </a:ext>
            </a:extLst>
          </p:cNvPr>
          <p:cNvSpPr>
            <a:spLocks noGrp="1"/>
          </p:cNvSpPr>
          <p:nvPr>
            <p:ph idx="1"/>
          </p:nvPr>
        </p:nvSpPr>
        <p:spPr>
          <a:xfrm>
            <a:off x="401216" y="1483567"/>
            <a:ext cx="5617030" cy="3489649"/>
          </a:xfrm>
        </p:spPr>
        <p:txBody>
          <a:bodyPr>
            <a:normAutofit fontScale="85000" lnSpcReduction="10000"/>
          </a:bodyPr>
          <a:lstStyle/>
          <a:p>
            <a:pPr marL="0" indent="0">
              <a:buNone/>
            </a:pPr>
            <a:r>
              <a:rPr lang="en-GB" dirty="0"/>
              <a:t>Field-Programmable Gate Array</a:t>
            </a:r>
          </a:p>
          <a:p>
            <a:pPr marL="0" indent="0">
              <a:buNone/>
            </a:pPr>
            <a:r>
              <a:rPr lang="en-GB" dirty="0"/>
              <a:t>Seen as alternative to ASIC</a:t>
            </a:r>
          </a:p>
          <a:p>
            <a:r>
              <a:rPr lang="en-GB" dirty="0"/>
              <a:t>Flexible Logic</a:t>
            </a:r>
          </a:p>
          <a:p>
            <a:r>
              <a:rPr lang="en-GB" dirty="0"/>
              <a:t>Flexible routing</a:t>
            </a:r>
          </a:p>
          <a:p>
            <a:r>
              <a:rPr lang="en-GB" dirty="0"/>
              <a:t>Flexible IO</a:t>
            </a:r>
          </a:p>
          <a:p>
            <a:r>
              <a:rPr lang="en-GB" dirty="0"/>
              <a:t>Embedded hard modules</a:t>
            </a:r>
          </a:p>
        </p:txBody>
      </p:sp>
      <p:sp>
        <p:nvSpPr>
          <p:cNvPr id="3" name="Title 2">
            <a:extLst>
              <a:ext uri="{FF2B5EF4-FFF2-40B4-BE49-F238E27FC236}">
                <a16:creationId xmlns:a16="http://schemas.microsoft.com/office/drawing/2014/main" id="{9FFD7014-AFEE-4FDA-83E6-2427C910D632}"/>
              </a:ext>
            </a:extLst>
          </p:cNvPr>
          <p:cNvSpPr>
            <a:spLocks noGrp="1"/>
          </p:cNvSpPr>
          <p:nvPr>
            <p:ph type="title"/>
          </p:nvPr>
        </p:nvSpPr>
        <p:spPr/>
        <p:txBody>
          <a:bodyPr>
            <a:normAutofit fontScale="90000"/>
          </a:bodyPr>
          <a:lstStyle/>
          <a:p>
            <a:r>
              <a:rPr lang="en-GB" dirty="0"/>
              <a:t>What are FPGAs?</a:t>
            </a:r>
          </a:p>
        </p:txBody>
      </p:sp>
      <p:sp>
        <p:nvSpPr>
          <p:cNvPr id="5" name="Picture Placeholder 4">
            <a:extLst>
              <a:ext uri="{FF2B5EF4-FFF2-40B4-BE49-F238E27FC236}">
                <a16:creationId xmlns:a16="http://schemas.microsoft.com/office/drawing/2014/main" id="{0744174E-CB76-4F64-B9ED-728C47048523}"/>
              </a:ext>
            </a:extLst>
          </p:cNvPr>
          <p:cNvSpPr>
            <a:spLocks noGrp="1"/>
          </p:cNvSpPr>
          <p:nvPr>
            <p:ph type="pic" sz="quarter" idx="29"/>
          </p:nvPr>
        </p:nvSpPr>
        <p:spPr/>
      </p:sp>
      <p:sp>
        <p:nvSpPr>
          <p:cNvPr id="9" name="Content Placeholder 8">
            <a:extLst>
              <a:ext uri="{FF2B5EF4-FFF2-40B4-BE49-F238E27FC236}">
                <a16:creationId xmlns:a16="http://schemas.microsoft.com/office/drawing/2014/main" id="{9836BE3E-42B7-40F9-8402-F8500A6E4F84}"/>
              </a:ext>
            </a:extLst>
          </p:cNvPr>
          <p:cNvSpPr>
            <a:spLocks noGrp="1"/>
          </p:cNvSpPr>
          <p:nvPr>
            <p:ph idx="10"/>
          </p:nvPr>
        </p:nvSpPr>
        <p:spPr>
          <a:xfrm>
            <a:off x="6214186" y="1483566"/>
            <a:ext cx="5617030" cy="3489649"/>
          </a:xfrm>
        </p:spPr>
        <p:txBody>
          <a:bodyPr>
            <a:normAutofit fontScale="85000" lnSpcReduction="10000"/>
          </a:bodyPr>
          <a:lstStyle/>
          <a:p>
            <a:pPr marL="0" indent="0">
              <a:buNone/>
            </a:pPr>
            <a:endParaRPr lang="en-GB" dirty="0"/>
          </a:p>
          <a:p>
            <a:pPr marL="0" indent="0">
              <a:buNone/>
            </a:pPr>
            <a:r>
              <a:rPr lang="en-GB" dirty="0"/>
              <a:t>Application-Specific Integrated Circuit</a:t>
            </a:r>
          </a:p>
          <a:p>
            <a:r>
              <a:rPr lang="en-GB" dirty="0"/>
              <a:t>LUTs</a:t>
            </a:r>
          </a:p>
          <a:p>
            <a:r>
              <a:rPr lang="en-GB" dirty="0"/>
              <a:t>Large grid of wires and switch boxes</a:t>
            </a:r>
          </a:p>
          <a:p>
            <a:r>
              <a:rPr lang="en-GB" dirty="0"/>
              <a:t>Support for 10G Ethernet, SATA, PCIe</a:t>
            </a:r>
          </a:p>
          <a:p>
            <a:r>
              <a:rPr lang="en-GB" dirty="0"/>
              <a:t>Block memory, DSP blocks</a:t>
            </a:r>
          </a:p>
        </p:txBody>
      </p:sp>
      <p:pic>
        <p:nvPicPr>
          <p:cNvPr id="15" name="Content Placeholder 6" descr="A picture containing crossword puzzle, shoji&#10;&#10;Description automatically generated">
            <a:extLst>
              <a:ext uri="{FF2B5EF4-FFF2-40B4-BE49-F238E27FC236}">
                <a16:creationId xmlns:a16="http://schemas.microsoft.com/office/drawing/2014/main" id="{00E325B4-0BB7-4591-BEBA-85887F9F63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3757" y="1011641"/>
            <a:ext cx="5697600" cy="5179302"/>
          </a:xfrm>
          <a:prstGeom prst="rect">
            <a:avLst/>
          </a:prstGeom>
        </p:spPr>
      </p:pic>
      <p:sp>
        <p:nvSpPr>
          <p:cNvPr id="16" name="TextBox 15">
            <a:extLst>
              <a:ext uri="{FF2B5EF4-FFF2-40B4-BE49-F238E27FC236}">
                <a16:creationId xmlns:a16="http://schemas.microsoft.com/office/drawing/2014/main" id="{6BD2E2F0-2E29-41C7-BE65-98AF36522AC2}"/>
              </a:ext>
            </a:extLst>
          </p:cNvPr>
          <p:cNvSpPr txBox="1"/>
          <p:nvPr/>
        </p:nvSpPr>
        <p:spPr>
          <a:xfrm>
            <a:off x="11383478" y="6443033"/>
            <a:ext cx="808522" cy="307777"/>
          </a:xfrm>
          <a:prstGeom prst="rect">
            <a:avLst/>
          </a:prstGeom>
          <a:noFill/>
        </p:spPr>
        <p:txBody>
          <a:bodyPr wrap="square" rtlCol="0">
            <a:spAutoFit/>
          </a:bodyPr>
          <a:lstStyle/>
          <a:p>
            <a:pPr algn="r"/>
            <a:r>
              <a:rPr lang="en-GB" sz="1400" dirty="0"/>
              <a:t>(1)</a:t>
            </a:r>
          </a:p>
        </p:txBody>
      </p:sp>
    </p:spTree>
    <p:extLst>
      <p:ext uri="{BB962C8B-B14F-4D97-AF65-F5344CB8AC3E}">
        <p14:creationId xmlns:p14="http://schemas.microsoft.com/office/powerpoint/2010/main" val="348827949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C48F10-C31D-42D6-A5E9-0E9F6E036BDB}"/>
              </a:ext>
            </a:extLst>
          </p:cNvPr>
          <p:cNvSpPr>
            <a:spLocks noGrp="1"/>
          </p:cNvSpPr>
          <p:nvPr>
            <p:ph idx="1"/>
          </p:nvPr>
        </p:nvSpPr>
        <p:spPr/>
        <p:txBody>
          <a:bodyPr/>
          <a:lstStyle/>
          <a:p>
            <a:r>
              <a:rPr lang="en-GB" dirty="0"/>
              <a:t>OSI Network Model</a:t>
            </a:r>
          </a:p>
          <a:p>
            <a:r>
              <a:rPr lang="en-GB" dirty="0"/>
              <a:t>TCP / IP network stack</a:t>
            </a:r>
          </a:p>
        </p:txBody>
      </p:sp>
      <p:sp>
        <p:nvSpPr>
          <p:cNvPr id="3" name="Title 2">
            <a:extLst>
              <a:ext uri="{FF2B5EF4-FFF2-40B4-BE49-F238E27FC236}">
                <a16:creationId xmlns:a16="http://schemas.microsoft.com/office/drawing/2014/main" id="{8C31ADC7-1C58-448E-991E-DDA6750912EA}"/>
              </a:ext>
            </a:extLst>
          </p:cNvPr>
          <p:cNvSpPr>
            <a:spLocks noGrp="1"/>
          </p:cNvSpPr>
          <p:nvPr>
            <p:ph type="title"/>
          </p:nvPr>
        </p:nvSpPr>
        <p:spPr/>
        <p:txBody>
          <a:bodyPr>
            <a:normAutofit fontScale="90000"/>
          </a:bodyPr>
          <a:lstStyle/>
          <a:p>
            <a:r>
              <a:rPr lang="en-GB" dirty="0"/>
              <a:t>Networking Concepts</a:t>
            </a:r>
          </a:p>
        </p:txBody>
      </p:sp>
      <p:sp>
        <p:nvSpPr>
          <p:cNvPr id="4" name="Content Placeholder 3">
            <a:extLst>
              <a:ext uri="{FF2B5EF4-FFF2-40B4-BE49-F238E27FC236}">
                <a16:creationId xmlns:a16="http://schemas.microsoft.com/office/drawing/2014/main" id="{DC0D9716-4EB3-42D4-BB47-6DA039578D4B}"/>
              </a:ext>
            </a:extLst>
          </p:cNvPr>
          <p:cNvSpPr>
            <a:spLocks noGrp="1"/>
          </p:cNvSpPr>
          <p:nvPr>
            <p:ph idx="10"/>
          </p:nvPr>
        </p:nvSpPr>
        <p:spPr>
          <a:xfrm>
            <a:off x="6214186" y="1483567"/>
            <a:ext cx="3320339" cy="2341896"/>
          </a:xfrm>
        </p:spPr>
        <p:txBody>
          <a:bodyPr>
            <a:normAutofit/>
          </a:bodyPr>
          <a:lstStyle/>
          <a:p>
            <a:r>
              <a:rPr lang="en-GB" sz="1900" dirty="0"/>
              <a:t>Application</a:t>
            </a:r>
          </a:p>
          <a:p>
            <a:r>
              <a:rPr lang="en-GB" sz="1900" dirty="0"/>
              <a:t>Presentation</a:t>
            </a:r>
          </a:p>
          <a:p>
            <a:r>
              <a:rPr lang="en-GB" sz="1900" dirty="0"/>
              <a:t>Session</a:t>
            </a:r>
          </a:p>
        </p:txBody>
      </p:sp>
      <p:sp>
        <p:nvSpPr>
          <p:cNvPr id="5" name="Picture Placeholder 4">
            <a:extLst>
              <a:ext uri="{FF2B5EF4-FFF2-40B4-BE49-F238E27FC236}">
                <a16:creationId xmlns:a16="http://schemas.microsoft.com/office/drawing/2014/main" id="{F83113A5-36BF-4B6B-86F3-3AEDDD2FCC53}"/>
              </a:ext>
            </a:extLst>
          </p:cNvPr>
          <p:cNvSpPr>
            <a:spLocks noGrp="1"/>
          </p:cNvSpPr>
          <p:nvPr>
            <p:ph type="pic" sz="quarter" idx="29"/>
          </p:nvPr>
        </p:nvSpPr>
        <p:spPr/>
      </p:sp>
      <p:sp>
        <p:nvSpPr>
          <p:cNvPr id="8" name="Content Placeholder 3">
            <a:extLst>
              <a:ext uri="{FF2B5EF4-FFF2-40B4-BE49-F238E27FC236}">
                <a16:creationId xmlns:a16="http://schemas.microsoft.com/office/drawing/2014/main" id="{01A23426-EF75-4862-B564-34FAD5FD21BF}"/>
              </a:ext>
            </a:extLst>
          </p:cNvPr>
          <p:cNvSpPr txBox="1">
            <a:spLocks/>
          </p:cNvSpPr>
          <p:nvPr/>
        </p:nvSpPr>
        <p:spPr>
          <a:xfrm>
            <a:off x="6214186" y="3284961"/>
            <a:ext cx="1782052" cy="666750"/>
          </a:xfrm>
          <a:prstGeom prst="rect">
            <a:avLst/>
          </a:prstGeom>
        </p:spPr>
        <p:txBody>
          <a:bodyPr vert="horz" lIns="91440" tIns="45720" rIns="91440" bIns="45720" rtlCol="0">
            <a:normAutofit/>
          </a:bodyPr>
          <a:lstStyle>
            <a:lvl1pPr marL="285750" indent="-285750" algn="l" defTabSz="914400" rtl="0" eaLnBrk="1" latinLnBrk="0" hangingPunct="1">
              <a:lnSpc>
                <a:spcPct val="150000"/>
              </a:lnSpc>
              <a:spcBef>
                <a:spcPts val="1300"/>
              </a:spcBef>
              <a:buFontTx/>
              <a:buBlip>
                <a:blip r:embed="rId3"/>
              </a:buBlip>
              <a:defRPr sz="2400" kern="1200">
                <a:solidFill>
                  <a:schemeClr val="accent4"/>
                </a:solidFill>
                <a:latin typeface="+mn-lt"/>
                <a:ea typeface="+mn-ea"/>
                <a:cs typeface="+mn-cs"/>
              </a:defRPr>
            </a:lvl1pPr>
            <a:lvl2pPr marL="290322" indent="-285750" algn="l" defTabSz="914400" rtl="0" eaLnBrk="1" latinLnBrk="0" hangingPunct="1">
              <a:lnSpc>
                <a:spcPct val="150000"/>
              </a:lnSpc>
              <a:spcBef>
                <a:spcPts val="600"/>
              </a:spcBef>
              <a:buFontTx/>
              <a:buBlip>
                <a:blip r:embed="rId3"/>
              </a:buBlip>
              <a:defRPr sz="2400" kern="1200">
                <a:solidFill>
                  <a:schemeClr val="accent4"/>
                </a:solidFill>
                <a:latin typeface="+mn-lt"/>
                <a:ea typeface="+mn-ea"/>
                <a:cs typeface="+mn-cs"/>
              </a:defRPr>
            </a:lvl2pPr>
            <a:lvl3pPr marL="285750" indent="-285750" algn="l" defTabSz="914400" rtl="0" eaLnBrk="1" latinLnBrk="0" hangingPunct="1">
              <a:lnSpc>
                <a:spcPct val="150000"/>
              </a:lnSpc>
              <a:spcBef>
                <a:spcPts val="600"/>
              </a:spcBef>
              <a:buFontTx/>
              <a:buBlip>
                <a:blip r:embed="rId3"/>
              </a:buBlip>
              <a:defRPr sz="2400" i="1" kern="1200">
                <a:solidFill>
                  <a:schemeClr val="accent4"/>
                </a:solidFill>
                <a:latin typeface="+mn-lt"/>
                <a:ea typeface="+mn-ea"/>
                <a:cs typeface="+mn-cs"/>
              </a:defRPr>
            </a:lvl3pPr>
            <a:lvl4pPr marL="285750" indent="-285750" algn="l" defTabSz="914400" rtl="0" eaLnBrk="1" latinLnBrk="0" hangingPunct="1">
              <a:lnSpc>
                <a:spcPct val="150000"/>
              </a:lnSpc>
              <a:spcBef>
                <a:spcPts val="600"/>
              </a:spcBef>
              <a:buFontTx/>
              <a:buBlip>
                <a:blip r:embed="rId3"/>
              </a:buBlip>
              <a:defRPr sz="2400" kern="1200">
                <a:solidFill>
                  <a:schemeClr val="accent4"/>
                </a:solidFill>
                <a:latin typeface="+mn-lt"/>
                <a:ea typeface="+mn-ea"/>
                <a:cs typeface="+mn-cs"/>
              </a:defRPr>
            </a:lvl4pPr>
            <a:lvl5pPr marL="285750" indent="-285750" algn="l" defTabSz="914400" rtl="0" eaLnBrk="1" latinLnBrk="0" hangingPunct="1">
              <a:lnSpc>
                <a:spcPct val="150000"/>
              </a:lnSpc>
              <a:spcBef>
                <a:spcPts val="600"/>
              </a:spcBef>
              <a:buFontTx/>
              <a:buBlip>
                <a:blip r:embed="rId3"/>
              </a:buBlip>
              <a:defRPr sz="2400" kern="1200">
                <a:solidFill>
                  <a:schemeClr val="accent4"/>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GB" sz="1900" dirty="0">
                <a:solidFill>
                  <a:schemeClr val="bg2"/>
                </a:solidFill>
              </a:rPr>
              <a:t>Transport</a:t>
            </a:r>
          </a:p>
        </p:txBody>
      </p:sp>
      <p:sp>
        <p:nvSpPr>
          <p:cNvPr id="9" name="Content Placeholder 3">
            <a:extLst>
              <a:ext uri="{FF2B5EF4-FFF2-40B4-BE49-F238E27FC236}">
                <a16:creationId xmlns:a16="http://schemas.microsoft.com/office/drawing/2014/main" id="{8877C69F-F503-4421-BC47-D4F8BFBCEE6B}"/>
              </a:ext>
            </a:extLst>
          </p:cNvPr>
          <p:cNvSpPr txBox="1">
            <a:spLocks/>
          </p:cNvSpPr>
          <p:nvPr/>
        </p:nvSpPr>
        <p:spPr>
          <a:xfrm>
            <a:off x="6214185" y="3893298"/>
            <a:ext cx="2539289" cy="666750"/>
          </a:xfrm>
          <a:prstGeom prst="rect">
            <a:avLst/>
          </a:prstGeom>
        </p:spPr>
        <p:txBody>
          <a:bodyPr vert="horz" lIns="91440" tIns="45720" rIns="91440" bIns="45720" rtlCol="0">
            <a:normAutofit/>
          </a:bodyPr>
          <a:lstStyle>
            <a:lvl1pPr marL="285750" indent="-285750" algn="l" defTabSz="914400" rtl="0" eaLnBrk="1" latinLnBrk="0" hangingPunct="1">
              <a:lnSpc>
                <a:spcPct val="150000"/>
              </a:lnSpc>
              <a:spcBef>
                <a:spcPts val="1300"/>
              </a:spcBef>
              <a:buFontTx/>
              <a:buBlip>
                <a:blip r:embed="rId3"/>
              </a:buBlip>
              <a:defRPr sz="2400" kern="1200">
                <a:solidFill>
                  <a:schemeClr val="accent4"/>
                </a:solidFill>
                <a:latin typeface="+mn-lt"/>
                <a:ea typeface="+mn-ea"/>
                <a:cs typeface="+mn-cs"/>
              </a:defRPr>
            </a:lvl1pPr>
            <a:lvl2pPr marL="290322" indent="-285750" algn="l" defTabSz="914400" rtl="0" eaLnBrk="1" latinLnBrk="0" hangingPunct="1">
              <a:lnSpc>
                <a:spcPct val="150000"/>
              </a:lnSpc>
              <a:spcBef>
                <a:spcPts val="600"/>
              </a:spcBef>
              <a:buFontTx/>
              <a:buBlip>
                <a:blip r:embed="rId3"/>
              </a:buBlip>
              <a:defRPr sz="2400" kern="1200">
                <a:solidFill>
                  <a:schemeClr val="accent4"/>
                </a:solidFill>
                <a:latin typeface="+mn-lt"/>
                <a:ea typeface="+mn-ea"/>
                <a:cs typeface="+mn-cs"/>
              </a:defRPr>
            </a:lvl2pPr>
            <a:lvl3pPr marL="285750" indent="-285750" algn="l" defTabSz="914400" rtl="0" eaLnBrk="1" latinLnBrk="0" hangingPunct="1">
              <a:lnSpc>
                <a:spcPct val="150000"/>
              </a:lnSpc>
              <a:spcBef>
                <a:spcPts val="600"/>
              </a:spcBef>
              <a:buFontTx/>
              <a:buBlip>
                <a:blip r:embed="rId3"/>
              </a:buBlip>
              <a:defRPr sz="2400" i="1" kern="1200">
                <a:solidFill>
                  <a:schemeClr val="accent4"/>
                </a:solidFill>
                <a:latin typeface="+mn-lt"/>
                <a:ea typeface="+mn-ea"/>
                <a:cs typeface="+mn-cs"/>
              </a:defRPr>
            </a:lvl3pPr>
            <a:lvl4pPr marL="285750" indent="-285750" algn="l" defTabSz="914400" rtl="0" eaLnBrk="1" latinLnBrk="0" hangingPunct="1">
              <a:lnSpc>
                <a:spcPct val="150000"/>
              </a:lnSpc>
              <a:spcBef>
                <a:spcPts val="600"/>
              </a:spcBef>
              <a:buFontTx/>
              <a:buBlip>
                <a:blip r:embed="rId3"/>
              </a:buBlip>
              <a:defRPr sz="2400" kern="1200">
                <a:solidFill>
                  <a:schemeClr val="accent4"/>
                </a:solidFill>
                <a:latin typeface="+mn-lt"/>
                <a:ea typeface="+mn-ea"/>
                <a:cs typeface="+mn-cs"/>
              </a:defRPr>
            </a:lvl4pPr>
            <a:lvl5pPr marL="285750" indent="-285750" algn="l" defTabSz="914400" rtl="0" eaLnBrk="1" latinLnBrk="0" hangingPunct="1">
              <a:lnSpc>
                <a:spcPct val="150000"/>
              </a:lnSpc>
              <a:spcBef>
                <a:spcPts val="600"/>
              </a:spcBef>
              <a:buFontTx/>
              <a:buBlip>
                <a:blip r:embed="rId3"/>
              </a:buBlip>
              <a:defRPr sz="2400" kern="1200">
                <a:solidFill>
                  <a:schemeClr val="accent4"/>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GB" sz="1900" dirty="0">
                <a:solidFill>
                  <a:schemeClr val="bg2"/>
                </a:solidFill>
              </a:rPr>
              <a:t>Network</a:t>
            </a:r>
          </a:p>
        </p:txBody>
      </p:sp>
      <p:sp>
        <p:nvSpPr>
          <p:cNvPr id="10" name="Content Placeholder 3">
            <a:extLst>
              <a:ext uri="{FF2B5EF4-FFF2-40B4-BE49-F238E27FC236}">
                <a16:creationId xmlns:a16="http://schemas.microsoft.com/office/drawing/2014/main" id="{75A6D5B0-3BDC-494F-A844-F40640DD18FD}"/>
              </a:ext>
            </a:extLst>
          </p:cNvPr>
          <p:cNvSpPr txBox="1">
            <a:spLocks/>
          </p:cNvSpPr>
          <p:nvPr/>
        </p:nvSpPr>
        <p:spPr>
          <a:xfrm>
            <a:off x="6214183" y="4491000"/>
            <a:ext cx="1520113" cy="588800"/>
          </a:xfrm>
          <a:prstGeom prst="rect">
            <a:avLst/>
          </a:prstGeom>
        </p:spPr>
        <p:txBody>
          <a:bodyPr vert="horz" lIns="91440" tIns="45720" rIns="91440" bIns="45720" rtlCol="0">
            <a:normAutofit/>
          </a:bodyPr>
          <a:lstStyle>
            <a:lvl1pPr marL="285750" indent="-285750" algn="l" defTabSz="914400" rtl="0" eaLnBrk="1" latinLnBrk="0" hangingPunct="1">
              <a:lnSpc>
                <a:spcPct val="150000"/>
              </a:lnSpc>
              <a:spcBef>
                <a:spcPts val="1300"/>
              </a:spcBef>
              <a:buFontTx/>
              <a:buBlip>
                <a:blip r:embed="rId3"/>
              </a:buBlip>
              <a:defRPr sz="2400" kern="1200">
                <a:solidFill>
                  <a:schemeClr val="accent4"/>
                </a:solidFill>
                <a:latin typeface="+mn-lt"/>
                <a:ea typeface="+mn-ea"/>
                <a:cs typeface="+mn-cs"/>
              </a:defRPr>
            </a:lvl1pPr>
            <a:lvl2pPr marL="290322" indent="-285750" algn="l" defTabSz="914400" rtl="0" eaLnBrk="1" latinLnBrk="0" hangingPunct="1">
              <a:lnSpc>
                <a:spcPct val="150000"/>
              </a:lnSpc>
              <a:spcBef>
                <a:spcPts val="600"/>
              </a:spcBef>
              <a:buFontTx/>
              <a:buBlip>
                <a:blip r:embed="rId3"/>
              </a:buBlip>
              <a:defRPr sz="2400" kern="1200">
                <a:solidFill>
                  <a:schemeClr val="accent4"/>
                </a:solidFill>
                <a:latin typeface="+mn-lt"/>
                <a:ea typeface="+mn-ea"/>
                <a:cs typeface="+mn-cs"/>
              </a:defRPr>
            </a:lvl2pPr>
            <a:lvl3pPr marL="285750" indent="-285750" algn="l" defTabSz="914400" rtl="0" eaLnBrk="1" latinLnBrk="0" hangingPunct="1">
              <a:lnSpc>
                <a:spcPct val="150000"/>
              </a:lnSpc>
              <a:spcBef>
                <a:spcPts val="600"/>
              </a:spcBef>
              <a:buFontTx/>
              <a:buBlip>
                <a:blip r:embed="rId3"/>
              </a:buBlip>
              <a:defRPr sz="2400" i="1" kern="1200">
                <a:solidFill>
                  <a:schemeClr val="accent4"/>
                </a:solidFill>
                <a:latin typeface="+mn-lt"/>
                <a:ea typeface="+mn-ea"/>
                <a:cs typeface="+mn-cs"/>
              </a:defRPr>
            </a:lvl3pPr>
            <a:lvl4pPr marL="285750" indent="-285750" algn="l" defTabSz="914400" rtl="0" eaLnBrk="1" latinLnBrk="0" hangingPunct="1">
              <a:lnSpc>
                <a:spcPct val="150000"/>
              </a:lnSpc>
              <a:spcBef>
                <a:spcPts val="600"/>
              </a:spcBef>
              <a:buFontTx/>
              <a:buBlip>
                <a:blip r:embed="rId3"/>
              </a:buBlip>
              <a:defRPr sz="2400" kern="1200">
                <a:solidFill>
                  <a:schemeClr val="accent4"/>
                </a:solidFill>
                <a:latin typeface="+mn-lt"/>
                <a:ea typeface="+mn-ea"/>
                <a:cs typeface="+mn-cs"/>
              </a:defRPr>
            </a:lvl4pPr>
            <a:lvl5pPr marL="285750" indent="-285750" algn="l" defTabSz="914400" rtl="0" eaLnBrk="1" latinLnBrk="0" hangingPunct="1">
              <a:lnSpc>
                <a:spcPct val="150000"/>
              </a:lnSpc>
              <a:spcBef>
                <a:spcPts val="600"/>
              </a:spcBef>
              <a:buFontTx/>
              <a:buBlip>
                <a:blip r:embed="rId3"/>
              </a:buBlip>
              <a:defRPr sz="2400" kern="1200">
                <a:solidFill>
                  <a:schemeClr val="accent4"/>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GB" sz="1900" dirty="0">
                <a:solidFill>
                  <a:schemeClr val="bg2"/>
                </a:solidFill>
              </a:rPr>
              <a:t>Link</a:t>
            </a:r>
          </a:p>
        </p:txBody>
      </p:sp>
      <p:sp>
        <p:nvSpPr>
          <p:cNvPr id="11" name="Content Placeholder 3">
            <a:extLst>
              <a:ext uri="{FF2B5EF4-FFF2-40B4-BE49-F238E27FC236}">
                <a16:creationId xmlns:a16="http://schemas.microsoft.com/office/drawing/2014/main" id="{81F37412-471D-48A7-B0D8-5D03883EC6FF}"/>
              </a:ext>
            </a:extLst>
          </p:cNvPr>
          <p:cNvSpPr txBox="1">
            <a:spLocks/>
          </p:cNvSpPr>
          <p:nvPr/>
        </p:nvSpPr>
        <p:spPr>
          <a:xfrm>
            <a:off x="6214184" y="3893297"/>
            <a:ext cx="2539289" cy="1154953"/>
          </a:xfrm>
          <a:prstGeom prst="rect">
            <a:avLst/>
          </a:prstGeom>
        </p:spPr>
        <p:txBody>
          <a:bodyPr vert="horz" lIns="91440" tIns="45720" rIns="91440" bIns="45720" rtlCol="0">
            <a:normAutofit/>
          </a:bodyPr>
          <a:lstStyle>
            <a:lvl1pPr marL="285750" indent="-285750" algn="l" defTabSz="914400" rtl="0" eaLnBrk="1" latinLnBrk="0" hangingPunct="1">
              <a:lnSpc>
                <a:spcPct val="150000"/>
              </a:lnSpc>
              <a:spcBef>
                <a:spcPts val="1300"/>
              </a:spcBef>
              <a:buFontTx/>
              <a:buBlip>
                <a:blip r:embed="rId3"/>
              </a:buBlip>
              <a:defRPr sz="2400" kern="1200">
                <a:solidFill>
                  <a:schemeClr val="accent4"/>
                </a:solidFill>
                <a:latin typeface="+mn-lt"/>
                <a:ea typeface="+mn-ea"/>
                <a:cs typeface="+mn-cs"/>
              </a:defRPr>
            </a:lvl1pPr>
            <a:lvl2pPr marL="290322" indent="-285750" algn="l" defTabSz="914400" rtl="0" eaLnBrk="1" latinLnBrk="0" hangingPunct="1">
              <a:lnSpc>
                <a:spcPct val="150000"/>
              </a:lnSpc>
              <a:spcBef>
                <a:spcPts val="600"/>
              </a:spcBef>
              <a:buFontTx/>
              <a:buBlip>
                <a:blip r:embed="rId3"/>
              </a:buBlip>
              <a:defRPr sz="2400" kern="1200">
                <a:solidFill>
                  <a:schemeClr val="accent4"/>
                </a:solidFill>
                <a:latin typeface="+mn-lt"/>
                <a:ea typeface="+mn-ea"/>
                <a:cs typeface="+mn-cs"/>
              </a:defRPr>
            </a:lvl2pPr>
            <a:lvl3pPr marL="285750" indent="-285750" algn="l" defTabSz="914400" rtl="0" eaLnBrk="1" latinLnBrk="0" hangingPunct="1">
              <a:lnSpc>
                <a:spcPct val="150000"/>
              </a:lnSpc>
              <a:spcBef>
                <a:spcPts val="600"/>
              </a:spcBef>
              <a:buFontTx/>
              <a:buBlip>
                <a:blip r:embed="rId3"/>
              </a:buBlip>
              <a:defRPr sz="2400" i="1" kern="1200">
                <a:solidFill>
                  <a:schemeClr val="accent4"/>
                </a:solidFill>
                <a:latin typeface="+mn-lt"/>
                <a:ea typeface="+mn-ea"/>
                <a:cs typeface="+mn-cs"/>
              </a:defRPr>
            </a:lvl3pPr>
            <a:lvl4pPr marL="285750" indent="-285750" algn="l" defTabSz="914400" rtl="0" eaLnBrk="1" latinLnBrk="0" hangingPunct="1">
              <a:lnSpc>
                <a:spcPct val="150000"/>
              </a:lnSpc>
              <a:spcBef>
                <a:spcPts val="600"/>
              </a:spcBef>
              <a:buFontTx/>
              <a:buBlip>
                <a:blip r:embed="rId3"/>
              </a:buBlip>
              <a:defRPr sz="2400" kern="1200">
                <a:solidFill>
                  <a:schemeClr val="accent4"/>
                </a:solidFill>
                <a:latin typeface="+mn-lt"/>
                <a:ea typeface="+mn-ea"/>
                <a:cs typeface="+mn-cs"/>
              </a:defRPr>
            </a:lvl4pPr>
            <a:lvl5pPr marL="285750" indent="-285750" algn="l" defTabSz="914400" rtl="0" eaLnBrk="1" latinLnBrk="0" hangingPunct="1">
              <a:lnSpc>
                <a:spcPct val="150000"/>
              </a:lnSpc>
              <a:spcBef>
                <a:spcPts val="600"/>
              </a:spcBef>
              <a:buFontTx/>
              <a:buBlip>
                <a:blip r:embed="rId3"/>
              </a:buBlip>
              <a:defRPr sz="2400" kern="1200">
                <a:solidFill>
                  <a:schemeClr val="accent4"/>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GB" sz="1900" dirty="0">
                <a:solidFill>
                  <a:schemeClr val="bg2"/>
                </a:solidFill>
              </a:rPr>
              <a:t>Internet</a:t>
            </a:r>
          </a:p>
        </p:txBody>
      </p:sp>
      <p:sp>
        <p:nvSpPr>
          <p:cNvPr id="12" name="Content Placeholder 3">
            <a:extLst>
              <a:ext uri="{FF2B5EF4-FFF2-40B4-BE49-F238E27FC236}">
                <a16:creationId xmlns:a16="http://schemas.microsoft.com/office/drawing/2014/main" id="{D2F49CAF-10BB-4E9D-A3D4-A1A51C2AC780}"/>
              </a:ext>
            </a:extLst>
          </p:cNvPr>
          <p:cNvSpPr txBox="1">
            <a:spLocks/>
          </p:cNvSpPr>
          <p:nvPr/>
        </p:nvSpPr>
        <p:spPr>
          <a:xfrm>
            <a:off x="6214182" y="5097295"/>
            <a:ext cx="1446733" cy="588801"/>
          </a:xfrm>
          <a:prstGeom prst="rect">
            <a:avLst/>
          </a:prstGeom>
        </p:spPr>
        <p:txBody>
          <a:bodyPr vert="horz" lIns="91440" tIns="45720" rIns="91440" bIns="45720" rtlCol="0">
            <a:normAutofit/>
          </a:bodyPr>
          <a:lstStyle>
            <a:lvl1pPr marL="285750" indent="-285750" algn="l" defTabSz="914400" rtl="0" eaLnBrk="1" latinLnBrk="0" hangingPunct="1">
              <a:lnSpc>
                <a:spcPct val="150000"/>
              </a:lnSpc>
              <a:spcBef>
                <a:spcPts val="1300"/>
              </a:spcBef>
              <a:buFontTx/>
              <a:buBlip>
                <a:blip r:embed="rId3"/>
              </a:buBlip>
              <a:defRPr sz="2400" kern="1200">
                <a:solidFill>
                  <a:schemeClr val="accent4"/>
                </a:solidFill>
                <a:latin typeface="+mn-lt"/>
                <a:ea typeface="+mn-ea"/>
                <a:cs typeface="+mn-cs"/>
              </a:defRPr>
            </a:lvl1pPr>
            <a:lvl2pPr marL="290322" indent="-285750" algn="l" defTabSz="914400" rtl="0" eaLnBrk="1" latinLnBrk="0" hangingPunct="1">
              <a:lnSpc>
                <a:spcPct val="150000"/>
              </a:lnSpc>
              <a:spcBef>
                <a:spcPts val="600"/>
              </a:spcBef>
              <a:buFontTx/>
              <a:buBlip>
                <a:blip r:embed="rId3"/>
              </a:buBlip>
              <a:defRPr sz="2400" kern="1200">
                <a:solidFill>
                  <a:schemeClr val="accent4"/>
                </a:solidFill>
                <a:latin typeface="+mn-lt"/>
                <a:ea typeface="+mn-ea"/>
                <a:cs typeface="+mn-cs"/>
              </a:defRPr>
            </a:lvl2pPr>
            <a:lvl3pPr marL="285750" indent="-285750" algn="l" defTabSz="914400" rtl="0" eaLnBrk="1" latinLnBrk="0" hangingPunct="1">
              <a:lnSpc>
                <a:spcPct val="150000"/>
              </a:lnSpc>
              <a:spcBef>
                <a:spcPts val="600"/>
              </a:spcBef>
              <a:buFontTx/>
              <a:buBlip>
                <a:blip r:embed="rId3"/>
              </a:buBlip>
              <a:defRPr sz="2400" i="1" kern="1200">
                <a:solidFill>
                  <a:schemeClr val="accent4"/>
                </a:solidFill>
                <a:latin typeface="+mn-lt"/>
                <a:ea typeface="+mn-ea"/>
                <a:cs typeface="+mn-cs"/>
              </a:defRPr>
            </a:lvl3pPr>
            <a:lvl4pPr marL="285750" indent="-285750" algn="l" defTabSz="914400" rtl="0" eaLnBrk="1" latinLnBrk="0" hangingPunct="1">
              <a:lnSpc>
                <a:spcPct val="150000"/>
              </a:lnSpc>
              <a:spcBef>
                <a:spcPts val="600"/>
              </a:spcBef>
              <a:buFontTx/>
              <a:buBlip>
                <a:blip r:embed="rId3"/>
              </a:buBlip>
              <a:defRPr sz="2400" kern="1200">
                <a:solidFill>
                  <a:schemeClr val="accent4"/>
                </a:solidFill>
                <a:latin typeface="+mn-lt"/>
                <a:ea typeface="+mn-ea"/>
                <a:cs typeface="+mn-cs"/>
              </a:defRPr>
            </a:lvl4pPr>
            <a:lvl5pPr marL="285750" indent="-285750" algn="l" defTabSz="914400" rtl="0" eaLnBrk="1" latinLnBrk="0" hangingPunct="1">
              <a:lnSpc>
                <a:spcPct val="150000"/>
              </a:lnSpc>
              <a:spcBef>
                <a:spcPts val="600"/>
              </a:spcBef>
              <a:buFontTx/>
              <a:buBlip>
                <a:blip r:embed="rId3"/>
              </a:buBlip>
              <a:defRPr sz="2400" kern="1200">
                <a:solidFill>
                  <a:schemeClr val="accent4"/>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GB" sz="1900" dirty="0">
                <a:solidFill>
                  <a:schemeClr val="bg2"/>
                </a:solidFill>
              </a:rPr>
              <a:t>Physical</a:t>
            </a:r>
          </a:p>
        </p:txBody>
      </p:sp>
      <p:sp>
        <p:nvSpPr>
          <p:cNvPr id="13" name="Content Placeholder 3">
            <a:extLst>
              <a:ext uri="{FF2B5EF4-FFF2-40B4-BE49-F238E27FC236}">
                <a16:creationId xmlns:a16="http://schemas.microsoft.com/office/drawing/2014/main" id="{2F7DA086-7A61-4EBA-A39A-629F652F582E}"/>
              </a:ext>
            </a:extLst>
          </p:cNvPr>
          <p:cNvSpPr txBox="1">
            <a:spLocks/>
          </p:cNvSpPr>
          <p:nvPr/>
        </p:nvSpPr>
        <p:spPr>
          <a:xfrm>
            <a:off x="6214183" y="4490999"/>
            <a:ext cx="1520113" cy="1127262"/>
          </a:xfrm>
          <a:prstGeom prst="rect">
            <a:avLst/>
          </a:prstGeom>
        </p:spPr>
        <p:txBody>
          <a:bodyPr vert="horz" lIns="91440" tIns="45720" rIns="91440" bIns="45720" rtlCol="0">
            <a:normAutofit/>
          </a:bodyPr>
          <a:lstStyle>
            <a:lvl1pPr marL="285750" indent="-285750" algn="l" defTabSz="914400" rtl="0" eaLnBrk="1" latinLnBrk="0" hangingPunct="1">
              <a:lnSpc>
                <a:spcPct val="150000"/>
              </a:lnSpc>
              <a:spcBef>
                <a:spcPts val="1300"/>
              </a:spcBef>
              <a:buFontTx/>
              <a:buBlip>
                <a:blip r:embed="rId3"/>
              </a:buBlip>
              <a:defRPr sz="2400" kern="1200">
                <a:solidFill>
                  <a:schemeClr val="accent4"/>
                </a:solidFill>
                <a:latin typeface="+mn-lt"/>
                <a:ea typeface="+mn-ea"/>
                <a:cs typeface="+mn-cs"/>
              </a:defRPr>
            </a:lvl1pPr>
            <a:lvl2pPr marL="290322" indent="-285750" algn="l" defTabSz="914400" rtl="0" eaLnBrk="1" latinLnBrk="0" hangingPunct="1">
              <a:lnSpc>
                <a:spcPct val="150000"/>
              </a:lnSpc>
              <a:spcBef>
                <a:spcPts val="600"/>
              </a:spcBef>
              <a:buFontTx/>
              <a:buBlip>
                <a:blip r:embed="rId3"/>
              </a:buBlip>
              <a:defRPr sz="2400" kern="1200">
                <a:solidFill>
                  <a:schemeClr val="accent4"/>
                </a:solidFill>
                <a:latin typeface="+mn-lt"/>
                <a:ea typeface="+mn-ea"/>
                <a:cs typeface="+mn-cs"/>
              </a:defRPr>
            </a:lvl2pPr>
            <a:lvl3pPr marL="285750" indent="-285750" algn="l" defTabSz="914400" rtl="0" eaLnBrk="1" latinLnBrk="0" hangingPunct="1">
              <a:lnSpc>
                <a:spcPct val="150000"/>
              </a:lnSpc>
              <a:spcBef>
                <a:spcPts val="600"/>
              </a:spcBef>
              <a:buFontTx/>
              <a:buBlip>
                <a:blip r:embed="rId3"/>
              </a:buBlip>
              <a:defRPr sz="2400" i="1" kern="1200">
                <a:solidFill>
                  <a:schemeClr val="accent4"/>
                </a:solidFill>
                <a:latin typeface="+mn-lt"/>
                <a:ea typeface="+mn-ea"/>
                <a:cs typeface="+mn-cs"/>
              </a:defRPr>
            </a:lvl3pPr>
            <a:lvl4pPr marL="285750" indent="-285750" algn="l" defTabSz="914400" rtl="0" eaLnBrk="1" latinLnBrk="0" hangingPunct="1">
              <a:lnSpc>
                <a:spcPct val="150000"/>
              </a:lnSpc>
              <a:spcBef>
                <a:spcPts val="600"/>
              </a:spcBef>
              <a:buFontTx/>
              <a:buBlip>
                <a:blip r:embed="rId3"/>
              </a:buBlip>
              <a:defRPr sz="2400" kern="1200">
                <a:solidFill>
                  <a:schemeClr val="accent4"/>
                </a:solidFill>
                <a:latin typeface="+mn-lt"/>
                <a:ea typeface="+mn-ea"/>
                <a:cs typeface="+mn-cs"/>
              </a:defRPr>
            </a:lvl4pPr>
            <a:lvl5pPr marL="285750" indent="-285750" algn="l" defTabSz="914400" rtl="0" eaLnBrk="1" latinLnBrk="0" hangingPunct="1">
              <a:lnSpc>
                <a:spcPct val="150000"/>
              </a:lnSpc>
              <a:spcBef>
                <a:spcPts val="600"/>
              </a:spcBef>
              <a:buFontTx/>
              <a:buBlip>
                <a:blip r:embed="rId3"/>
              </a:buBlip>
              <a:defRPr sz="2400" kern="1200">
                <a:solidFill>
                  <a:schemeClr val="accent4"/>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GB" sz="1900" dirty="0">
                <a:solidFill>
                  <a:schemeClr val="bg2"/>
                </a:solidFill>
              </a:rPr>
              <a:t>Data Link</a:t>
            </a:r>
          </a:p>
          <a:p>
            <a:endParaRPr lang="en-GB" sz="1900" dirty="0">
              <a:solidFill>
                <a:schemeClr val="bg2"/>
              </a:solidFill>
            </a:endParaRPr>
          </a:p>
        </p:txBody>
      </p:sp>
    </p:spTree>
    <p:extLst>
      <p:ext uri="{BB962C8B-B14F-4D97-AF65-F5344CB8AC3E}">
        <p14:creationId xmlns:p14="http://schemas.microsoft.com/office/powerpoint/2010/main" val="35103874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par>
                                <p:cTn id="8" presetID="10" presetClass="exit" presetSubtype="0" fill="hold" nodeType="withEffect">
                                  <p:stCondLst>
                                    <p:cond delay="0"/>
                                  </p:stCondLst>
                                  <p:childTnLst>
                                    <p:animEffect transition="out" filter="fade">
                                      <p:cBhvr>
                                        <p:cTn id="9" dur="500"/>
                                        <p:tgtEl>
                                          <p:spTgt spid="4">
                                            <p:txEl>
                                              <p:pRg st="1" end="1"/>
                                            </p:txEl>
                                          </p:spTgt>
                                        </p:tgtEl>
                                      </p:cBhvr>
                                    </p:animEffect>
                                    <p:set>
                                      <p:cBhvr>
                                        <p:cTn id="10" dur="1" fill="hold">
                                          <p:stCondLst>
                                            <p:cond delay="499"/>
                                          </p:stCondLst>
                                        </p:cTn>
                                        <p:tgtEl>
                                          <p:spTgt spid="4">
                                            <p:txEl>
                                              <p:pRg st="1" end="1"/>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4">
                                            <p:txEl>
                                              <p:pRg st="2" end="2"/>
                                            </p:txEl>
                                          </p:spTgt>
                                        </p:tgtEl>
                                      </p:cBhvr>
                                    </p:animEffect>
                                    <p:set>
                                      <p:cBhvr>
                                        <p:cTn id="13" dur="1" fill="hold">
                                          <p:stCondLst>
                                            <p:cond delay="499"/>
                                          </p:stCondLst>
                                        </p:cTn>
                                        <p:tgtEl>
                                          <p:spTgt spid="4">
                                            <p:txEl>
                                              <p:pRg st="2" end="2"/>
                                            </p:txEl>
                                          </p:spTgt>
                                        </p:tgtEl>
                                        <p:attrNameLst>
                                          <p:attrName>style.visibility</p:attrName>
                                        </p:attrNameLst>
                                      </p:cBhvr>
                                      <p:to>
                                        <p:strVal val="hidden"/>
                                      </p:to>
                                    </p:set>
                                  </p:childTnLst>
                                </p:cTn>
                              </p:par>
                              <p:par>
                                <p:cTn id="14" presetID="10" presetClass="entr" presetSubtype="0" fill="hold" grpId="1"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xit" presetSubtype="0" fill="hold" nodeType="withEffect">
                                  <p:stCondLst>
                                    <p:cond delay="0"/>
                                  </p:stCondLst>
                                  <p:childTnLst>
                                    <p:animEffect transition="out" filter="fade">
                                      <p:cBhvr>
                                        <p:cTn id="21" dur="500"/>
                                        <p:tgtEl>
                                          <p:spTgt spid="9">
                                            <p:txEl>
                                              <p:pRg st="0" end="0"/>
                                            </p:txEl>
                                          </p:spTgt>
                                        </p:tgtEl>
                                      </p:cBhvr>
                                    </p:animEffect>
                                    <p:set>
                                      <p:cBhvr>
                                        <p:cTn id="22" dur="1" fill="hold">
                                          <p:stCondLst>
                                            <p:cond delay="499"/>
                                          </p:stCondLst>
                                        </p:cTn>
                                        <p:tgtEl>
                                          <p:spTgt spid="9">
                                            <p:txEl>
                                              <p:pRg st="0" end="0"/>
                                            </p:txEl>
                                          </p:spTgt>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13"/>
                                        </p:tgtEl>
                                      </p:cBhvr>
                                    </p:animEffect>
                                    <p:set>
                                      <p:cBhvr>
                                        <p:cTn id="25" dur="1" fill="hold">
                                          <p:stCondLst>
                                            <p:cond delay="499"/>
                                          </p:stCondLst>
                                        </p:cTn>
                                        <p:tgtEl>
                                          <p:spTgt spid="13"/>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12"/>
                                        </p:tgtEl>
                                      </p:cBhvr>
                                    </p:animEffect>
                                    <p:set>
                                      <p:cBhvr>
                                        <p:cTn id="28" dur="1" fill="hold">
                                          <p:stCondLst>
                                            <p:cond delay="499"/>
                                          </p:stCondLst>
                                        </p:cTn>
                                        <p:tgtEl>
                                          <p:spTgt spid="12"/>
                                        </p:tgtEl>
                                        <p:attrNameLst>
                                          <p:attrName>style.visibility</p:attrName>
                                        </p:attrNameLst>
                                      </p:cBhvr>
                                      <p:to>
                                        <p:strVal val="hidden"/>
                                      </p:to>
                                    </p:set>
                                  </p:childTnLst>
                                </p:cTn>
                              </p:par>
                              <p:par>
                                <p:cTn id="29" presetID="64" presetClass="path" presetSubtype="0" accel="50000" decel="50000" fill="hold" grpId="0" nodeType="withEffect">
                                  <p:stCondLst>
                                    <p:cond delay="0"/>
                                  </p:stCondLst>
                                  <p:childTnLst>
                                    <p:animMotion origin="layout" path="M -2.08333E-6 -1.85185E-6 L -0.00013 -0.17685 " pathEditMode="relative" rAng="0" ptsTypes="AA">
                                      <p:cBhvr>
                                        <p:cTn id="30" dur="1500" fill="hold"/>
                                        <p:tgtEl>
                                          <p:spTgt spid="11"/>
                                        </p:tgtEl>
                                        <p:attrNameLst>
                                          <p:attrName>ppt_x</p:attrName>
                                          <p:attrName>ppt_y</p:attrName>
                                        </p:attrNameLst>
                                      </p:cBhvr>
                                      <p:rCtr x="-13" y="-8843"/>
                                    </p:animMotion>
                                  </p:childTnLst>
                                </p:cTn>
                              </p:par>
                              <p:par>
                                <p:cTn id="31" presetID="64" presetClass="path" presetSubtype="0" accel="50000" decel="50000" fill="hold" grpId="0" nodeType="withEffect">
                                  <p:stCondLst>
                                    <p:cond delay="0"/>
                                  </p:stCondLst>
                                  <p:childTnLst>
                                    <p:animMotion origin="layout" path="M -2.29167E-6 3.7037E-6 L -2.29167E-6 -0.175 " pathEditMode="relative" rAng="0" ptsTypes="AA">
                                      <p:cBhvr>
                                        <p:cTn id="32" dur="1500" fill="hold"/>
                                        <p:tgtEl>
                                          <p:spTgt spid="8"/>
                                        </p:tgtEl>
                                        <p:attrNameLst>
                                          <p:attrName>ppt_x</p:attrName>
                                          <p:attrName>ppt_y</p:attrName>
                                        </p:attrNameLst>
                                      </p:cBhvr>
                                      <p:rCtr x="0" y="-8750"/>
                                    </p:animMotion>
                                  </p:childTnLst>
                                </p:cTn>
                              </p:par>
                              <p:par>
                                <p:cTn id="33" presetID="64" presetClass="path" presetSubtype="0" accel="50000" decel="50000" fill="hold" grpId="1" nodeType="withEffect">
                                  <p:stCondLst>
                                    <p:cond delay="0"/>
                                  </p:stCondLst>
                                  <p:childTnLst>
                                    <p:animMotion origin="layout" path="M 4.79167E-6 4.81481E-6 L 0.00026 -0.17616 " pathEditMode="relative" rAng="0" ptsTypes="AA">
                                      <p:cBhvr>
                                        <p:cTn id="34" dur="1500" fill="hold"/>
                                        <p:tgtEl>
                                          <p:spTgt spid="10"/>
                                        </p:tgtEl>
                                        <p:attrNameLst>
                                          <p:attrName>ppt_x</p:attrName>
                                          <p:attrName>ppt_y</p:attrName>
                                        </p:attrNameLst>
                                      </p:cBhvr>
                                      <p:rCtr x="13" y="-88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0" grpId="1"/>
      <p:bldP spid="11" grpId="0"/>
      <p:bldP spid="11" grpId="1"/>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C5EDFE-5EE7-4743-9CC4-52F180E4B10C}"/>
              </a:ext>
            </a:extLst>
          </p:cNvPr>
          <p:cNvSpPr>
            <a:spLocks noGrp="1"/>
          </p:cNvSpPr>
          <p:nvPr>
            <p:ph idx="1"/>
          </p:nvPr>
        </p:nvSpPr>
        <p:spPr>
          <a:xfrm>
            <a:off x="401216" y="1483568"/>
            <a:ext cx="5617030" cy="1434806"/>
          </a:xfrm>
        </p:spPr>
        <p:txBody>
          <a:bodyPr/>
          <a:lstStyle/>
          <a:p>
            <a:r>
              <a:rPr lang="en-GB" dirty="0"/>
              <a:t>OSI Network Model</a:t>
            </a:r>
          </a:p>
          <a:p>
            <a:r>
              <a:rPr lang="en-GB" dirty="0"/>
              <a:t>TCP / IP network stack</a:t>
            </a:r>
          </a:p>
        </p:txBody>
      </p:sp>
      <p:sp>
        <p:nvSpPr>
          <p:cNvPr id="3" name="Title 2">
            <a:extLst>
              <a:ext uri="{FF2B5EF4-FFF2-40B4-BE49-F238E27FC236}">
                <a16:creationId xmlns:a16="http://schemas.microsoft.com/office/drawing/2014/main" id="{6A45536D-05E6-44CD-A6C4-2028E2CAA346}"/>
              </a:ext>
            </a:extLst>
          </p:cNvPr>
          <p:cNvSpPr>
            <a:spLocks noGrp="1"/>
          </p:cNvSpPr>
          <p:nvPr>
            <p:ph type="title"/>
          </p:nvPr>
        </p:nvSpPr>
        <p:spPr/>
        <p:txBody>
          <a:bodyPr>
            <a:normAutofit fontScale="90000"/>
          </a:bodyPr>
          <a:lstStyle/>
          <a:p>
            <a:r>
              <a:rPr lang="en-GB" dirty="0"/>
              <a:t>Networking Concepts</a:t>
            </a:r>
          </a:p>
        </p:txBody>
      </p:sp>
      <p:sp>
        <p:nvSpPr>
          <p:cNvPr id="4" name="Content Placeholder 3">
            <a:extLst>
              <a:ext uri="{FF2B5EF4-FFF2-40B4-BE49-F238E27FC236}">
                <a16:creationId xmlns:a16="http://schemas.microsoft.com/office/drawing/2014/main" id="{9F80887B-A8B1-44DA-B317-D0E61670807B}"/>
              </a:ext>
            </a:extLst>
          </p:cNvPr>
          <p:cNvSpPr>
            <a:spLocks noGrp="1"/>
          </p:cNvSpPr>
          <p:nvPr>
            <p:ph idx="10"/>
          </p:nvPr>
        </p:nvSpPr>
        <p:spPr/>
        <p:txBody>
          <a:bodyPr>
            <a:normAutofit/>
          </a:bodyPr>
          <a:lstStyle/>
          <a:p>
            <a:r>
              <a:rPr lang="en-GB" sz="1900" dirty="0"/>
              <a:t>Application</a:t>
            </a:r>
          </a:p>
          <a:p>
            <a:r>
              <a:rPr lang="en-GB" sz="1900" dirty="0"/>
              <a:t>Transport</a:t>
            </a:r>
          </a:p>
          <a:p>
            <a:r>
              <a:rPr lang="en-GB" sz="1900" dirty="0"/>
              <a:t>Internet</a:t>
            </a:r>
          </a:p>
          <a:p>
            <a:r>
              <a:rPr lang="en-GB" sz="1900" dirty="0"/>
              <a:t>Link</a:t>
            </a:r>
          </a:p>
        </p:txBody>
      </p:sp>
      <p:sp>
        <p:nvSpPr>
          <p:cNvPr id="5" name="Picture Placeholder 4">
            <a:extLst>
              <a:ext uri="{FF2B5EF4-FFF2-40B4-BE49-F238E27FC236}">
                <a16:creationId xmlns:a16="http://schemas.microsoft.com/office/drawing/2014/main" id="{AC7CB7C1-77C5-4FE2-BCA5-1C0E41BB9ECD}"/>
              </a:ext>
            </a:extLst>
          </p:cNvPr>
          <p:cNvSpPr>
            <a:spLocks noGrp="1"/>
          </p:cNvSpPr>
          <p:nvPr>
            <p:ph type="pic" sz="quarter" idx="29"/>
          </p:nvPr>
        </p:nvSpPr>
        <p:spPr/>
      </p:sp>
      <p:sp>
        <p:nvSpPr>
          <p:cNvPr id="8" name="Rectangle 7">
            <a:extLst>
              <a:ext uri="{FF2B5EF4-FFF2-40B4-BE49-F238E27FC236}">
                <a16:creationId xmlns:a16="http://schemas.microsoft.com/office/drawing/2014/main" id="{06230AAB-7954-4AAE-881D-5D33B8A48919}"/>
              </a:ext>
            </a:extLst>
          </p:cNvPr>
          <p:cNvSpPr/>
          <p:nvPr/>
        </p:nvSpPr>
        <p:spPr>
          <a:xfrm>
            <a:off x="401216" y="2918373"/>
            <a:ext cx="4134978" cy="586827"/>
          </a:xfrm>
          <a:prstGeom prst="rect">
            <a:avLst/>
          </a:prstGeom>
        </p:spPr>
        <p:txBody>
          <a:bodyPr wrap="none">
            <a:spAutoFit/>
          </a:bodyPr>
          <a:lstStyle/>
          <a:p>
            <a:pPr marL="285750" lvl="0" indent="-285750" defTabSz="914400">
              <a:lnSpc>
                <a:spcPct val="150000"/>
              </a:lnSpc>
              <a:spcBef>
                <a:spcPts val="1300"/>
              </a:spcBef>
              <a:buBlip>
                <a:blip r:embed="rId3"/>
              </a:buBlip>
            </a:pPr>
            <a:r>
              <a:rPr lang="en-GB" sz="2400" dirty="0">
                <a:solidFill>
                  <a:schemeClr val="bg2"/>
                </a:solidFill>
              </a:rPr>
              <a:t>Software Defined Networking</a:t>
            </a:r>
          </a:p>
        </p:txBody>
      </p:sp>
      <p:sp>
        <p:nvSpPr>
          <p:cNvPr id="9" name="Content Placeholder 3">
            <a:extLst>
              <a:ext uri="{FF2B5EF4-FFF2-40B4-BE49-F238E27FC236}">
                <a16:creationId xmlns:a16="http://schemas.microsoft.com/office/drawing/2014/main" id="{98066EC7-12DE-410A-95B1-D79307236389}"/>
              </a:ext>
            </a:extLst>
          </p:cNvPr>
          <p:cNvSpPr txBox="1">
            <a:spLocks/>
          </p:cNvSpPr>
          <p:nvPr/>
        </p:nvSpPr>
        <p:spPr>
          <a:xfrm>
            <a:off x="6214186" y="1483565"/>
            <a:ext cx="5617030" cy="4236097"/>
          </a:xfrm>
          <a:prstGeom prst="rect">
            <a:avLst/>
          </a:prstGeom>
        </p:spPr>
        <p:txBody>
          <a:bodyPr vert="horz" lIns="91440" tIns="45720" rIns="91440" bIns="45720" rtlCol="0">
            <a:normAutofit/>
          </a:bodyPr>
          <a:lstStyle>
            <a:lvl1pPr marL="285750" indent="-285750" algn="l" defTabSz="914400" rtl="0" eaLnBrk="1" latinLnBrk="0" hangingPunct="1">
              <a:lnSpc>
                <a:spcPct val="150000"/>
              </a:lnSpc>
              <a:spcBef>
                <a:spcPts val="1300"/>
              </a:spcBef>
              <a:buFontTx/>
              <a:buBlip>
                <a:blip r:embed="rId3"/>
              </a:buBlip>
              <a:defRPr sz="2400" kern="1200">
                <a:solidFill>
                  <a:schemeClr val="accent4"/>
                </a:solidFill>
                <a:latin typeface="+mn-lt"/>
                <a:ea typeface="+mn-ea"/>
                <a:cs typeface="+mn-cs"/>
              </a:defRPr>
            </a:lvl1pPr>
            <a:lvl2pPr marL="290322" indent="-285750" algn="l" defTabSz="914400" rtl="0" eaLnBrk="1" latinLnBrk="0" hangingPunct="1">
              <a:lnSpc>
                <a:spcPct val="150000"/>
              </a:lnSpc>
              <a:spcBef>
                <a:spcPts val="600"/>
              </a:spcBef>
              <a:buFontTx/>
              <a:buBlip>
                <a:blip r:embed="rId3"/>
              </a:buBlip>
              <a:defRPr sz="2400" kern="1200">
                <a:solidFill>
                  <a:schemeClr val="accent4"/>
                </a:solidFill>
                <a:latin typeface="+mn-lt"/>
                <a:ea typeface="+mn-ea"/>
                <a:cs typeface="+mn-cs"/>
              </a:defRPr>
            </a:lvl2pPr>
            <a:lvl3pPr marL="285750" indent="-285750" algn="l" defTabSz="914400" rtl="0" eaLnBrk="1" latinLnBrk="0" hangingPunct="1">
              <a:lnSpc>
                <a:spcPct val="150000"/>
              </a:lnSpc>
              <a:spcBef>
                <a:spcPts val="600"/>
              </a:spcBef>
              <a:buFontTx/>
              <a:buBlip>
                <a:blip r:embed="rId3"/>
              </a:buBlip>
              <a:defRPr sz="2400" i="1" kern="1200">
                <a:solidFill>
                  <a:schemeClr val="accent4"/>
                </a:solidFill>
                <a:latin typeface="+mn-lt"/>
                <a:ea typeface="+mn-ea"/>
                <a:cs typeface="+mn-cs"/>
              </a:defRPr>
            </a:lvl3pPr>
            <a:lvl4pPr marL="285750" indent="-285750" algn="l" defTabSz="914400" rtl="0" eaLnBrk="1" latinLnBrk="0" hangingPunct="1">
              <a:lnSpc>
                <a:spcPct val="150000"/>
              </a:lnSpc>
              <a:spcBef>
                <a:spcPts val="600"/>
              </a:spcBef>
              <a:buFontTx/>
              <a:buBlip>
                <a:blip r:embed="rId3"/>
              </a:buBlip>
              <a:defRPr sz="2400" kern="1200">
                <a:solidFill>
                  <a:schemeClr val="accent4"/>
                </a:solidFill>
                <a:latin typeface="+mn-lt"/>
                <a:ea typeface="+mn-ea"/>
                <a:cs typeface="+mn-cs"/>
              </a:defRPr>
            </a:lvl4pPr>
            <a:lvl5pPr marL="285750" indent="-285750" algn="l" defTabSz="914400" rtl="0" eaLnBrk="1" latinLnBrk="0" hangingPunct="1">
              <a:lnSpc>
                <a:spcPct val="150000"/>
              </a:lnSpc>
              <a:spcBef>
                <a:spcPts val="600"/>
              </a:spcBef>
              <a:buFontTx/>
              <a:buBlip>
                <a:blip r:embed="rId3"/>
              </a:buBlip>
              <a:defRPr sz="2400" kern="1200">
                <a:solidFill>
                  <a:schemeClr val="accent4"/>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GB" sz="1900" dirty="0">
                <a:solidFill>
                  <a:schemeClr val="bg2"/>
                </a:solidFill>
              </a:rPr>
              <a:t>Control plane</a:t>
            </a:r>
          </a:p>
          <a:p>
            <a:r>
              <a:rPr lang="en-GB" sz="1900" dirty="0">
                <a:solidFill>
                  <a:schemeClr val="bg2"/>
                </a:solidFill>
              </a:rPr>
              <a:t>Data plane</a:t>
            </a:r>
          </a:p>
          <a:p>
            <a:r>
              <a:rPr lang="en-GB" sz="1900" dirty="0">
                <a:solidFill>
                  <a:schemeClr val="bg2"/>
                </a:solidFill>
              </a:rPr>
              <a:t>P4</a:t>
            </a:r>
          </a:p>
          <a:p>
            <a:r>
              <a:rPr lang="en-GB" sz="1900" dirty="0">
                <a:solidFill>
                  <a:schemeClr val="bg2"/>
                </a:solidFill>
              </a:rPr>
              <a:t>OpenFlow (part of </a:t>
            </a:r>
            <a:r>
              <a:rPr lang="en-GB" sz="1900" dirty="0" err="1">
                <a:solidFill>
                  <a:schemeClr val="bg2"/>
                </a:solidFill>
              </a:rPr>
              <a:t>Mininet</a:t>
            </a:r>
            <a:r>
              <a:rPr lang="en-GB" sz="1900" dirty="0">
                <a:solidFill>
                  <a:schemeClr val="bg2"/>
                </a:solidFill>
              </a:rPr>
              <a:t>)</a:t>
            </a:r>
          </a:p>
          <a:p>
            <a:endParaRPr lang="en-GB" sz="1900" dirty="0">
              <a:solidFill>
                <a:schemeClr val="bg2"/>
              </a:solidFill>
            </a:endParaRPr>
          </a:p>
        </p:txBody>
      </p:sp>
    </p:spTree>
    <p:extLst>
      <p:ext uri="{BB962C8B-B14F-4D97-AF65-F5344CB8AC3E}">
        <p14:creationId xmlns:p14="http://schemas.microsoft.com/office/powerpoint/2010/main" val="21647941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4">
                                            <p:txEl>
                                              <p:pRg st="0" end="0"/>
                                            </p:txEl>
                                          </p:spTgt>
                                        </p:tgtEl>
                                      </p:cBhvr>
                                    </p:animEffect>
                                    <p:set>
                                      <p:cBhvr>
                                        <p:cTn id="7" dur="1" fill="hold">
                                          <p:stCondLst>
                                            <p:cond delay="499"/>
                                          </p:stCondLst>
                                        </p:cTn>
                                        <p:tgtEl>
                                          <p:spTgt spid="4">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xEl>
                                              <p:pRg st="1" end="1"/>
                                            </p:txEl>
                                          </p:spTgt>
                                        </p:tgtEl>
                                      </p:cBhvr>
                                    </p:animEffect>
                                    <p:set>
                                      <p:cBhvr>
                                        <p:cTn id="10" dur="1" fill="hold">
                                          <p:stCondLst>
                                            <p:cond delay="499"/>
                                          </p:stCondLst>
                                        </p:cTn>
                                        <p:tgtEl>
                                          <p:spTgt spid="4">
                                            <p:txEl>
                                              <p:pRg st="1" end="1"/>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4">
                                            <p:txEl>
                                              <p:pRg st="2" end="2"/>
                                            </p:txEl>
                                          </p:spTgt>
                                        </p:tgtEl>
                                      </p:cBhvr>
                                    </p:animEffect>
                                    <p:set>
                                      <p:cBhvr>
                                        <p:cTn id="13" dur="1" fill="hold">
                                          <p:stCondLst>
                                            <p:cond delay="499"/>
                                          </p:stCondLst>
                                        </p:cTn>
                                        <p:tgtEl>
                                          <p:spTgt spid="4">
                                            <p:txEl>
                                              <p:pRg st="2" end="2"/>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4">
                                            <p:txEl>
                                              <p:pRg st="3" end="3"/>
                                            </p:txEl>
                                          </p:spTgt>
                                        </p:tgtEl>
                                      </p:cBhvr>
                                    </p:animEffect>
                                    <p:set>
                                      <p:cBhvr>
                                        <p:cTn id="16" dur="1" fill="hold">
                                          <p:stCondLst>
                                            <p:cond delay="499"/>
                                          </p:stCondLst>
                                        </p:cTn>
                                        <p:tgtEl>
                                          <p:spTgt spid="4">
                                            <p:txEl>
                                              <p:pRg st="3" end="3"/>
                                            </p:txEl>
                                          </p:spTgt>
                                        </p:tgtEl>
                                        <p:attrNameLst>
                                          <p:attrName>style.visibility</p:attrName>
                                        </p:attrNameLst>
                                      </p:cBhvr>
                                      <p:to>
                                        <p:strVal val="hidden"/>
                                      </p:to>
                                    </p:se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fade">
                                      <p:cBhvr>
                                        <p:cTn id="20" dur="500"/>
                                        <p:tgtEl>
                                          <p:spTgt spid="9">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fade">
                                      <p:cBhvr>
                                        <p:cTn id="23" dur="500"/>
                                        <p:tgtEl>
                                          <p:spTgt spid="9">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
                                            <p:txEl>
                                              <p:pRg st="2" end="2"/>
                                            </p:txEl>
                                          </p:spTgt>
                                        </p:tgtEl>
                                        <p:attrNameLst>
                                          <p:attrName>style.visibility</p:attrName>
                                        </p:attrNameLst>
                                      </p:cBhvr>
                                      <p:to>
                                        <p:strVal val="visible"/>
                                      </p:to>
                                    </p:set>
                                    <p:animEffect transition="in" filter="fade">
                                      <p:cBhvr>
                                        <p:cTn id="28" dur="500"/>
                                        <p:tgtEl>
                                          <p:spTgt spid="9">
                                            <p:txEl>
                                              <p:pRg st="2" end="2"/>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animEffect transition="in" filter="fade">
                                      <p:cBhvr>
                                        <p:cTn id="31"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60B069-7578-4D04-87F2-79DB8B4EB8D2}"/>
              </a:ext>
            </a:extLst>
          </p:cNvPr>
          <p:cNvSpPr>
            <a:spLocks noGrp="1"/>
          </p:cNvSpPr>
          <p:nvPr>
            <p:ph idx="1"/>
          </p:nvPr>
        </p:nvSpPr>
        <p:spPr>
          <a:xfrm>
            <a:off x="401216" y="1483567"/>
            <a:ext cx="5617030" cy="4236097"/>
          </a:xfrm>
        </p:spPr>
        <p:txBody>
          <a:bodyPr/>
          <a:lstStyle/>
          <a:p>
            <a:r>
              <a:rPr lang="en-GB" dirty="0"/>
              <a:t>Cloud computing</a:t>
            </a:r>
          </a:p>
        </p:txBody>
      </p:sp>
      <p:sp>
        <p:nvSpPr>
          <p:cNvPr id="3" name="Title 2">
            <a:extLst>
              <a:ext uri="{FF2B5EF4-FFF2-40B4-BE49-F238E27FC236}">
                <a16:creationId xmlns:a16="http://schemas.microsoft.com/office/drawing/2014/main" id="{420BC91F-844A-402C-8454-635591A56948}"/>
              </a:ext>
            </a:extLst>
          </p:cNvPr>
          <p:cNvSpPr>
            <a:spLocks noGrp="1"/>
          </p:cNvSpPr>
          <p:nvPr>
            <p:ph type="title"/>
          </p:nvPr>
        </p:nvSpPr>
        <p:spPr/>
        <p:txBody>
          <a:bodyPr>
            <a:normAutofit fontScale="90000"/>
          </a:bodyPr>
          <a:lstStyle/>
          <a:p>
            <a:r>
              <a:rPr lang="en-GB" dirty="0"/>
              <a:t>Why Smart FPGA Switches?</a:t>
            </a:r>
          </a:p>
        </p:txBody>
      </p:sp>
      <p:sp>
        <p:nvSpPr>
          <p:cNvPr id="4" name="Content Placeholder 3">
            <a:extLst>
              <a:ext uri="{FF2B5EF4-FFF2-40B4-BE49-F238E27FC236}">
                <a16:creationId xmlns:a16="http://schemas.microsoft.com/office/drawing/2014/main" id="{1878B46F-67E3-4A8A-BAA8-4AB796F3AF37}"/>
              </a:ext>
            </a:extLst>
          </p:cNvPr>
          <p:cNvSpPr>
            <a:spLocks noGrp="1"/>
          </p:cNvSpPr>
          <p:nvPr>
            <p:ph idx="10"/>
          </p:nvPr>
        </p:nvSpPr>
        <p:spPr>
          <a:xfrm>
            <a:off x="6214186" y="1483566"/>
            <a:ext cx="5617030" cy="4236097"/>
          </a:xfrm>
        </p:spPr>
        <p:txBody>
          <a:bodyPr/>
          <a:lstStyle/>
          <a:p>
            <a:r>
              <a:rPr lang="en-GB" dirty="0"/>
              <a:t>High latencies</a:t>
            </a:r>
          </a:p>
          <a:p>
            <a:r>
              <a:rPr lang="en-GB" dirty="0"/>
              <a:t>Large data centres</a:t>
            </a:r>
          </a:p>
          <a:p>
            <a:r>
              <a:rPr lang="en-GB" dirty="0"/>
              <a:t>Amazon Web Services (AWS)</a:t>
            </a:r>
          </a:p>
          <a:p>
            <a:r>
              <a:rPr lang="en-GB" dirty="0"/>
              <a:t>Microsoft Azure</a:t>
            </a:r>
          </a:p>
          <a:p>
            <a:r>
              <a:rPr lang="en-GB" dirty="0"/>
              <a:t>Google Cloud Platform</a:t>
            </a:r>
          </a:p>
          <a:p>
            <a:r>
              <a:rPr lang="en-GB" dirty="0"/>
              <a:t>Apache Hadoop</a:t>
            </a:r>
          </a:p>
        </p:txBody>
      </p:sp>
      <p:sp>
        <p:nvSpPr>
          <p:cNvPr id="5" name="Picture Placeholder 4">
            <a:extLst>
              <a:ext uri="{FF2B5EF4-FFF2-40B4-BE49-F238E27FC236}">
                <a16:creationId xmlns:a16="http://schemas.microsoft.com/office/drawing/2014/main" id="{92674EE3-E4D4-4772-ADBA-1337D29E2E36}"/>
              </a:ext>
            </a:extLst>
          </p:cNvPr>
          <p:cNvSpPr>
            <a:spLocks noGrp="1"/>
          </p:cNvSpPr>
          <p:nvPr>
            <p:ph type="pic" sz="quarter" idx="29"/>
          </p:nvPr>
        </p:nvSpPr>
        <p:spPr/>
      </p:sp>
    </p:spTree>
    <p:extLst>
      <p:ext uri="{BB962C8B-B14F-4D97-AF65-F5344CB8AC3E}">
        <p14:creationId xmlns:p14="http://schemas.microsoft.com/office/powerpoint/2010/main" val="15079522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500"/>
                                        <p:tgtEl>
                                          <p:spTgt spid="4">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60B069-7578-4D04-87F2-79DB8B4EB8D2}"/>
              </a:ext>
            </a:extLst>
          </p:cNvPr>
          <p:cNvSpPr>
            <a:spLocks noGrp="1"/>
          </p:cNvSpPr>
          <p:nvPr>
            <p:ph idx="1"/>
          </p:nvPr>
        </p:nvSpPr>
        <p:spPr>
          <a:xfrm>
            <a:off x="401216" y="1483567"/>
            <a:ext cx="5617030" cy="4236097"/>
          </a:xfrm>
        </p:spPr>
        <p:txBody>
          <a:bodyPr/>
          <a:lstStyle/>
          <a:p>
            <a:r>
              <a:rPr lang="en-GB" dirty="0"/>
              <a:t>Cloud computing</a:t>
            </a:r>
          </a:p>
          <a:p>
            <a:r>
              <a:rPr lang="en-GB" dirty="0"/>
              <a:t>Existing solutions</a:t>
            </a:r>
          </a:p>
        </p:txBody>
      </p:sp>
      <p:sp>
        <p:nvSpPr>
          <p:cNvPr id="3" name="Title 2">
            <a:extLst>
              <a:ext uri="{FF2B5EF4-FFF2-40B4-BE49-F238E27FC236}">
                <a16:creationId xmlns:a16="http://schemas.microsoft.com/office/drawing/2014/main" id="{420BC91F-844A-402C-8454-635591A56948}"/>
              </a:ext>
            </a:extLst>
          </p:cNvPr>
          <p:cNvSpPr>
            <a:spLocks noGrp="1"/>
          </p:cNvSpPr>
          <p:nvPr>
            <p:ph type="title"/>
          </p:nvPr>
        </p:nvSpPr>
        <p:spPr/>
        <p:txBody>
          <a:bodyPr>
            <a:normAutofit fontScale="90000"/>
          </a:bodyPr>
          <a:lstStyle/>
          <a:p>
            <a:r>
              <a:rPr lang="en-GB" dirty="0"/>
              <a:t>Why Smart FPGA Switches?</a:t>
            </a:r>
          </a:p>
        </p:txBody>
      </p:sp>
      <p:sp>
        <p:nvSpPr>
          <p:cNvPr id="4" name="Content Placeholder 3">
            <a:extLst>
              <a:ext uri="{FF2B5EF4-FFF2-40B4-BE49-F238E27FC236}">
                <a16:creationId xmlns:a16="http://schemas.microsoft.com/office/drawing/2014/main" id="{1878B46F-67E3-4A8A-BAA8-4AB796F3AF37}"/>
              </a:ext>
            </a:extLst>
          </p:cNvPr>
          <p:cNvSpPr>
            <a:spLocks noGrp="1"/>
          </p:cNvSpPr>
          <p:nvPr>
            <p:ph idx="10"/>
          </p:nvPr>
        </p:nvSpPr>
        <p:spPr>
          <a:xfrm>
            <a:off x="6214186" y="1483566"/>
            <a:ext cx="5617030" cy="4236097"/>
          </a:xfrm>
        </p:spPr>
        <p:txBody>
          <a:bodyPr/>
          <a:lstStyle/>
          <a:p>
            <a:r>
              <a:rPr lang="en-GB" dirty="0"/>
              <a:t>“Edge” / “gateway” nodes</a:t>
            </a:r>
          </a:p>
          <a:p>
            <a:r>
              <a:rPr lang="en-GB" dirty="0"/>
              <a:t>Mainframes</a:t>
            </a:r>
          </a:p>
          <a:p>
            <a:r>
              <a:rPr lang="en-GB" dirty="0" err="1"/>
              <a:t>NetFPGA</a:t>
            </a:r>
            <a:endParaRPr lang="en-GB" dirty="0"/>
          </a:p>
          <a:p>
            <a:r>
              <a:rPr lang="en-GB" dirty="0"/>
              <a:t>Software Defined Networking (SDN)</a:t>
            </a:r>
          </a:p>
        </p:txBody>
      </p:sp>
      <p:sp>
        <p:nvSpPr>
          <p:cNvPr id="5" name="Picture Placeholder 4">
            <a:extLst>
              <a:ext uri="{FF2B5EF4-FFF2-40B4-BE49-F238E27FC236}">
                <a16:creationId xmlns:a16="http://schemas.microsoft.com/office/drawing/2014/main" id="{92674EE3-E4D4-4772-ADBA-1337D29E2E36}"/>
              </a:ext>
            </a:extLst>
          </p:cNvPr>
          <p:cNvSpPr>
            <a:spLocks noGrp="1"/>
          </p:cNvSpPr>
          <p:nvPr>
            <p:ph type="pic" sz="quarter" idx="29"/>
          </p:nvPr>
        </p:nvSpPr>
        <p:spPr/>
      </p:sp>
    </p:spTree>
    <p:extLst>
      <p:ext uri="{BB962C8B-B14F-4D97-AF65-F5344CB8AC3E}">
        <p14:creationId xmlns:p14="http://schemas.microsoft.com/office/powerpoint/2010/main" val="32428055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60B069-7578-4D04-87F2-79DB8B4EB8D2}"/>
              </a:ext>
            </a:extLst>
          </p:cNvPr>
          <p:cNvSpPr>
            <a:spLocks noGrp="1"/>
          </p:cNvSpPr>
          <p:nvPr>
            <p:ph idx="1"/>
          </p:nvPr>
        </p:nvSpPr>
        <p:spPr>
          <a:xfrm>
            <a:off x="401216" y="1483567"/>
            <a:ext cx="5617030" cy="4236097"/>
          </a:xfrm>
        </p:spPr>
        <p:txBody>
          <a:bodyPr/>
          <a:lstStyle/>
          <a:p>
            <a:r>
              <a:rPr lang="en-GB" dirty="0"/>
              <a:t>Cloud computing</a:t>
            </a:r>
          </a:p>
          <a:p>
            <a:r>
              <a:rPr lang="en-GB" dirty="0"/>
              <a:t>Existing solutions</a:t>
            </a:r>
          </a:p>
          <a:p>
            <a:r>
              <a:rPr lang="en-GB" dirty="0"/>
              <a:t>Drawbacks</a:t>
            </a:r>
          </a:p>
        </p:txBody>
      </p:sp>
      <p:sp>
        <p:nvSpPr>
          <p:cNvPr id="3" name="Title 2">
            <a:extLst>
              <a:ext uri="{FF2B5EF4-FFF2-40B4-BE49-F238E27FC236}">
                <a16:creationId xmlns:a16="http://schemas.microsoft.com/office/drawing/2014/main" id="{420BC91F-844A-402C-8454-635591A56948}"/>
              </a:ext>
            </a:extLst>
          </p:cNvPr>
          <p:cNvSpPr>
            <a:spLocks noGrp="1"/>
          </p:cNvSpPr>
          <p:nvPr>
            <p:ph type="title"/>
          </p:nvPr>
        </p:nvSpPr>
        <p:spPr/>
        <p:txBody>
          <a:bodyPr>
            <a:normAutofit fontScale="90000"/>
          </a:bodyPr>
          <a:lstStyle/>
          <a:p>
            <a:r>
              <a:rPr lang="en-GB" dirty="0"/>
              <a:t>Why Smart FPGA Switches?</a:t>
            </a:r>
          </a:p>
        </p:txBody>
      </p:sp>
      <p:sp>
        <p:nvSpPr>
          <p:cNvPr id="4" name="Content Placeholder 3">
            <a:extLst>
              <a:ext uri="{FF2B5EF4-FFF2-40B4-BE49-F238E27FC236}">
                <a16:creationId xmlns:a16="http://schemas.microsoft.com/office/drawing/2014/main" id="{1878B46F-67E3-4A8A-BAA8-4AB796F3AF37}"/>
              </a:ext>
            </a:extLst>
          </p:cNvPr>
          <p:cNvSpPr>
            <a:spLocks noGrp="1"/>
          </p:cNvSpPr>
          <p:nvPr>
            <p:ph idx="10"/>
          </p:nvPr>
        </p:nvSpPr>
        <p:spPr>
          <a:xfrm>
            <a:off x="6214186" y="1483566"/>
            <a:ext cx="5617030" cy="4236097"/>
          </a:xfrm>
        </p:spPr>
        <p:txBody>
          <a:bodyPr/>
          <a:lstStyle/>
          <a:p>
            <a:r>
              <a:rPr lang="en-GB" dirty="0"/>
              <a:t>Similar to data centres</a:t>
            </a:r>
          </a:p>
          <a:p>
            <a:r>
              <a:rPr lang="en-GB" dirty="0"/>
              <a:t>Latency</a:t>
            </a:r>
          </a:p>
          <a:p>
            <a:r>
              <a:rPr lang="en-GB" dirty="0"/>
              <a:t>Security</a:t>
            </a:r>
          </a:p>
          <a:p>
            <a:r>
              <a:rPr lang="en-GB" dirty="0"/>
              <a:t>Scalability</a:t>
            </a:r>
          </a:p>
        </p:txBody>
      </p:sp>
      <p:sp>
        <p:nvSpPr>
          <p:cNvPr id="5" name="Picture Placeholder 4">
            <a:extLst>
              <a:ext uri="{FF2B5EF4-FFF2-40B4-BE49-F238E27FC236}">
                <a16:creationId xmlns:a16="http://schemas.microsoft.com/office/drawing/2014/main" id="{92674EE3-E4D4-4772-ADBA-1337D29E2E36}"/>
              </a:ext>
            </a:extLst>
          </p:cNvPr>
          <p:cNvSpPr>
            <a:spLocks noGrp="1"/>
          </p:cNvSpPr>
          <p:nvPr>
            <p:ph type="pic" sz="quarter" idx="29"/>
          </p:nvPr>
        </p:nvSpPr>
        <p:spPr/>
      </p:sp>
    </p:spTree>
    <p:extLst>
      <p:ext uri="{BB962C8B-B14F-4D97-AF65-F5344CB8AC3E}">
        <p14:creationId xmlns:p14="http://schemas.microsoft.com/office/powerpoint/2010/main" val="286551874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60B069-7578-4D04-87F2-79DB8B4EB8D2}"/>
              </a:ext>
            </a:extLst>
          </p:cNvPr>
          <p:cNvSpPr>
            <a:spLocks noGrp="1"/>
          </p:cNvSpPr>
          <p:nvPr>
            <p:ph idx="1"/>
          </p:nvPr>
        </p:nvSpPr>
        <p:spPr>
          <a:xfrm>
            <a:off x="401216" y="1483567"/>
            <a:ext cx="5617030" cy="4236097"/>
          </a:xfrm>
        </p:spPr>
        <p:txBody>
          <a:bodyPr/>
          <a:lstStyle/>
          <a:p>
            <a:r>
              <a:rPr lang="en-GB" dirty="0"/>
              <a:t>Cloud computing</a:t>
            </a:r>
          </a:p>
          <a:p>
            <a:r>
              <a:rPr lang="en-GB" dirty="0"/>
              <a:t>Existing solutions</a:t>
            </a:r>
          </a:p>
          <a:p>
            <a:r>
              <a:rPr lang="en-GB" dirty="0"/>
              <a:t>Drawbacks</a:t>
            </a:r>
          </a:p>
          <a:p>
            <a:r>
              <a:rPr lang="en-GB" dirty="0"/>
              <a:t>Solution</a:t>
            </a:r>
          </a:p>
        </p:txBody>
      </p:sp>
      <p:sp>
        <p:nvSpPr>
          <p:cNvPr id="3" name="Title 2">
            <a:extLst>
              <a:ext uri="{FF2B5EF4-FFF2-40B4-BE49-F238E27FC236}">
                <a16:creationId xmlns:a16="http://schemas.microsoft.com/office/drawing/2014/main" id="{420BC91F-844A-402C-8454-635591A56948}"/>
              </a:ext>
            </a:extLst>
          </p:cNvPr>
          <p:cNvSpPr>
            <a:spLocks noGrp="1"/>
          </p:cNvSpPr>
          <p:nvPr>
            <p:ph type="title"/>
          </p:nvPr>
        </p:nvSpPr>
        <p:spPr/>
        <p:txBody>
          <a:bodyPr>
            <a:normAutofit fontScale="90000"/>
          </a:bodyPr>
          <a:lstStyle/>
          <a:p>
            <a:r>
              <a:rPr lang="en-GB" dirty="0"/>
              <a:t>Why Smart FPGA Switches?</a:t>
            </a:r>
          </a:p>
        </p:txBody>
      </p:sp>
      <p:sp>
        <p:nvSpPr>
          <p:cNvPr id="4" name="Content Placeholder 3">
            <a:extLst>
              <a:ext uri="{FF2B5EF4-FFF2-40B4-BE49-F238E27FC236}">
                <a16:creationId xmlns:a16="http://schemas.microsoft.com/office/drawing/2014/main" id="{1878B46F-67E3-4A8A-BAA8-4AB796F3AF37}"/>
              </a:ext>
            </a:extLst>
          </p:cNvPr>
          <p:cNvSpPr>
            <a:spLocks noGrp="1"/>
          </p:cNvSpPr>
          <p:nvPr>
            <p:ph idx="10"/>
          </p:nvPr>
        </p:nvSpPr>
        <p:spPr>
          <a:xfrm>
            <a:off x="6214186" y="1483566"/>
            <a:ext cx="5617030" cy="4236097"/>
          </a:xfrm>
        </p:spPr>
        <p:txBody>
          <a:bodyPr/>
          <a:lstStyle/>
          <a:p>
            <a:r>
              <a:rPr lang="en-GB" dirty="0"/>
              <a:t>Do not divert data from existing path</a:t>
            </a:r>
          </a:p>
          <a:p>
            <a:r>
              <a:rPr lang="en-GB" dirty="0"/>
              <a:t>Appropriate device for computation</a:t>
            </a:r>
          </a:p>
        </p:txBody>
      </p:sp>
      <p:sp>
        <p:nvSpPr>
          <p:cNvPr id="5" name="Picture Placeholder 4">
            <a:extLst>
              <a:ext uri="{FF2B5EF4-FFF2-40B4-BE49-F238E27FC236}">
                <a16:creationId xmlns:a16="http://schemas.microsoft.com/office/drawing/2014/main" id="{92674EE3-E4D4-4772-ADBA-1337D29E2E36}"/>
              </a:ext>
            </a:extLst>
          </p:cNvPr>
          <p:cNvSpPr>
            <a:spLocks noGrp="1"/>
          </p:cNvSpPr>
          <p:nvPr>
            <p:ph type="pic" sz="quarter" idx="29"/>
          </p:nvPr>
        </p:nvSpPr>
        <p:spPr/>
      </p:sp>
      <p:cxnSp>
        <p:nvCxnSpPr>
          <p:cNvPr id="7" name="Straight Arrow Connector 6">
            <a:extLst>
              <a:ext uri="{FF2B5EF4-FFF2-40B4-BE49-F238E27FC236}">
                <a16:creationId xmlns:a16="http://schemas.microsoft.com/office/drawing/2014/main" id="{D2E42ED7-0D06-4CA2-B24E-6BDA08288463}"/>
              </a:ext>
            </a:extLst>
          </p:cNvPr>
          <p:cNvCxnSpPr>
            <a:cxnSpLocks/>
          </p:cNvCxnSpPr>
          <p:nvPr/>
        </p:nvCxnSpPr>
        <p:spPr>
          <a:xfrm>
            <a:off x="1129364" y="5467149"/>
            <a:ext cx="9933272" cy="0"/>
          </a:xfrm>
          <a:prstGeom prst="straightConnector1">
            <a:avLst/>
          </a:prstGeom>
          <a:ln w="38100" cap="flat" cmpd="sng" algn="ctr">
            <a:solidFill>
              <a:schemeClr val="accent4"/>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9" name="TextBox 8">
            <a:extLst>
              <a:ext uri="{FF2B5EF4-FFF2-40B4-BE49-F238E27FC236}">
                <a16:creationId xmlns:a16="http://schemas.microsoft.com/office/drawing/2014/main" id="{451363F5-DC7C-4323-85F0-B02C06AF7666}"/>
              </a:ext>
            </a:extLst>
          </p:cNvPr>
          <p:cNvSpPr txBox="1"/>
          <p:nvPr/>
        </p:nvSpPr>
        <p:spPr>
          <a:xfrm>
            <a:off x="1129364" y="4927245"/>
            <a:ext cx="904775" cy="369332"/>
          </a:xfrm>
          <a:prstGeom prst="rect">
            <a:avLst/>
          </a:prstGeom>
          <a:noFill/>
        </p:spPr>
        <p:txBody>
          <a:bodyPr wrap="square" rtlCol="0">
            <a:spAutoFit/>
          </a:bodyPr>
          <a:lstStyle/>
          <a:p>
            <a:r>
              <a:rPr lang="en-GB" dirty="0">
                <a:solidFill>
                  <a:schemeClr val="accent4"/>
                </a:solidFill>
              </a:rPr>
              <a:t>Fast</a:t>
            </a:r>
          </a:p>
        </p:txBody>
      </p:sp>
      <p:sp>
        <p:nvSpPr>
          <p:cNvPr id="10" name="TextBox 9">
            <a:extLst>
              <a:ext uri="{FF2B5EF4-FFF2-40B4-BE49-F238E27FC236}">
                <a16:creationId xmlns:a16="http://schemas.microsoft.com/office/drawing/2014/main" id="{29B9737C-F57F-4ACF-BFFF-667E54F06784}"/>
              </a:ext>
            </a:extLst>
          </p:cNvPr>
          <p:cNvSpPr txBox="1"/>
          <p:nvPr/>
        </p:nvSpPr>
        <p:spPr>
          <a:xfrm>
            <a:off x="10157861" y="4926530"/>
            <a:ext cx="904775" cy="369332"/>
          </a:xfrm>
          <a:prstGeom prst="rect">
            <a:avLst/>
          </a:prstGeom>
          <a:noFill/>
        </p:spPr>
        <p:txBody>
          <a:bodyPr wrap="square" rtlCol="0">
            <a:spAutoFit/>
          </a:bodyPr>
          <a:lstStyle/>
          <a:p>
            <a:pPr algn="r"/>
            <a:r>
              <a:rPr lang="en-GB" dirty="0">
                <a:solidFill>
                  <a:schemeClr val="accent4"/>
                </a:solidFill>
              </a:rPr>
              <a:t>Slow</a:t>
            </a:r>
          </a:p>
        </p:txBody>
      </p:sp>
      <p:sp>
        <p:nvSpPr>
          <p:cNvPr id="12" name="TextBox 11">
            <a:extLst>
              <a:ext uri="{FF2B5EF4-FFF2-40B4-BE49-F238E27FC236}">
                <a16:creationId xmlns:a16="http://schemas.microsoft.com/office/drawing/2014/main" id="{F26DA516-1F6C-4DB3-8279-85D7B63D4AF2}"/>
              </a:ext>
            </a:extLst>
          </p:cNvPr>
          <p:cNvSpPr txBox="1"/>
          <p:nvPr/>
        </p:nvSpPr>
        <p:spPr>
          <a:xfrm>
            <a:off x="1129364" y="4655863"/>
            <a:ext cx="904775" cy="369332"/>
          </a:xfrm>
          <a:prstGeom prst="rect">
            <a:avLst/>
          </a:prstGeom>
          <a:noFill/>
        </p:spPr>
        <p:txBody>
          <a:bodyPr wrap="square" rtlCol="0">
            <a:spAutoFit/>
          </a:bodyPr>
          <a:lstStyle/>
          <a:p>
            <a:r>
              <a:rPr lang="en-GB" dirty="0">
                <a:solidFill>
                  <a:schemeClr val="accent4"/>
                </a:solidFill>
              </a:rPr>
              <a:t>Static</a:t>
            </a:r>
          </a:p>
        </p:txBody>
      </p:sp>
      <p:sp>
        <p:nvSpPr>
          <p:cNvPr id="13" name="TextBox 12">
            <a:extLst>
              <a:ext uri="{FF2B5EF4-FFF2-40B4-BE49-F238E27FC236}">
                <a16:creationId xmlns:a16="http://schemas.microsoft.com/office/drawing/2014/main" id="{CE84D726-6C54-43D9-9F0F-8584313FFBBA}"/>
              </a:ext>
            </a:extLst>
          </p:cNvPr>
          <p:cNvSpPr txBox="1"/>
          <p:nvPr/>
        </p:nvSpPr>
        <p:spPr>
          <a:xfrm>
            <a:off x="10157861" y="4655148"/>
            <a:ext cx="904775" cy="369332"/>
          </a:xfrm>
          <a:prstGeom prst="rect">
            <a:avLst/>
          </a:prstGeom>
          <a:noFill/>
        </p:spPr>
        <p:txBody>
          <a:bodyPr wrap="square" rtlCol="0">
            <a:spAutoFit/>
          </a:bodyPr>
          <a:lstStyle/>
          <a:p>
            <a:pPr algn="r"/>
            <a:r>
              <a:rPr lang="en-GB" dirty="0">
                <a:solidFill>
                  <a:schemeClr val="accent4"/>
                </a:solidFill>
              </a:rPr>
              <a:t>Flexible</a:t>
            </a:r>
          </a:p>
        </p:txBody>
      </p:sp>
      <p:sp>
        <p:nvSpPr>
          <p:cNvPr id="14" name="TextBox 13">
            <a:extLst>
              <a:ext uri="{FF2B5EF4-FFF2-40B4-BE49-F238E27FC236}">
                <a16:creationId xmlns:a16="http://schemas.microsoft.com/office/drawing/2014/main" id="{B2617381-9F48-4434-B57D-0670B1E9C98B}"/>
              </a:ext>
            </a:extLst>
          </p:cNvPr>
          <p:cNvSpPr txBox="1"/>
          <p:nvPr/>
        </p:nvSpPr>
        <p:spPr>
          <a:xfrm>
            <a:off x="2006083" y="5518715"/>
            <a:ext cx="904775" cy="400110"/>
          </a:xfrm>
          <a:prstGeom prst="rect">
            <a:avLst/>
          </a:prstGeom>
          <a:noFill/>
        </p:spPr>
        <p:txBody>
          <a:bodyPr wrap="square" rtlCol="0">
            <a:spAutoFit/>
          </a:bodyPr>
          <a:lstStyle/>
          <a:p>
            <a:r>
              <a:rPr lang="en-GB" sz="2000" u="sng" dirty="0">
                <a:solidFill>
                  <a:schemeClr val="bg2"/>
                </a:solidFill>
              </a:rPr>
              <a:t>ASIC</a:t>
            </a:r>
          </a:p>
        </p:txBody>
      </p:sp>
      <p:sp>
        <p:nvSpPr>
          <p:cNvPr id="15" name="TextBox 14">
            <a:extLst>
              <a:ext uri="{FF2B5EF4-FFF2-40B4-BE49-F238E27FC236}">
                <a16:creationId xmlns:a16="http://schemas.microsoft.com/office/drawing/2014/main" id="{C6FBB13A-3F21-47E2-880B-4DF26A8F6DCD}"/>
              </a:ext>
            </a:extLst>
          </p:cNvPr>
          <p:cNvSpPr txBox="1"/>
          <p:nvPr/>
        </p:nvSpPr>
        <p:spPr>
          <a:xfrm>
            <a:off x="5644808" y="5518715"/>
            <a:ext cx="904775" cy="400110"/>
          </a:xfrm>
          <a:prstGeom prst="rect">
            <a:avLst/>
          </a:prstGeom>
          <a:noFill/>
        </p:spPr>
        <p:txBody>
          <a:bodyPr wrap="square" rtlCol="0">
            <a:spAutoFit/>
          </a:bodyPr>
          <a:lstStyle/>
          <a:p>
            <a:r>
              <a:rPr lang="en-GB" sz="2000" u="sng" dirty="0">
                <a:solidFill>
                  <a:schemeClr val="bg2"/>
                </a:solidFill>
              </a:rPr>
              <a:t>FPGA</a:t>
            </a:r>
          </a:p>
        </p:txBody>
      </p:sp>
      <p:sp>
        <p:nvSpPr>
          <p:cNvPr id="16" name="TextBox 15">
            <a:extLst>
              <a:ext uri="{FF2B5EF4-FFF2-40B4-BE49-F238E27FC236}">
                <a16:creationId xmlns:a16="http://schemas.microsoft.com/office/drawing/2014/main" id="{3F416B0A-DFFE-467F-A674-3C82D5E6AB71}"/>
              </a:ext>
            </a:extLst>
          </p:cNvPr>
          <p:cNvSpPr txBox="1"/>
          <p:nvPr/>
        </p:nvSpPr>
        <p:spPr>
          <a:xfrm>
            <a:off x="9283532" y="5545391"/>
            <a:ext cx="904775" cy="400110"/>
          </a:xfrm>
          <a:prstGeom prst="rect">
            <a:avLst/>
          </a:prstGeom>
          <a:noFill/>
        </p:spPr>
        <p:txBody>
          <a:bodyPr wrap="square" rtlCol="0">
            <a:spAutoFit/>
          </a:bodyPr>
          <a:lstStyle/>
          <a:p>
            <a:r>
              <a:rPr lang="en-GB" sz="2000" u="sng" dirty="0">
                <a:solidFill>
                  <a:schemeClr val="bg2"/>
                </a:solidFill>
              </a:rPr>
              <a:t>CPU</a:t>
            </a:r>
          </a:p>
        </p:txBody>
      </p:sp>
    </p:spTree>
    <p:extLst>
      <p:ext uri="{BB962C8B-B14F-4D97-AF65-F5344CB8AC3E}">
        <p14:creationId xmlns:p14="http://schemas.microsoft.com/office/powerpoint/2010/main" val="71856948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par>
                                <p:cTn id="40" presetID="6" presetClass="emph" presetSubtype="0" autoRev="1" fill="hold" grpId="1" nodeType="withEffect">
                                  <p:stCondLst>
                                    <p:cond delay="0"/>
                                  </p:stCondLst>
                                  <p:childTnLst>
                                    <p:animScale>
                                      <p:cBhvr>
                                        <p:cTn id="41" dur="400" fill="hold"/>
                                        <p:tgtEl>
                                          <p:spTgt spid="13"/>
                                        </p:tgtEl>
                                      </p:cBhvr>
                                      <p:by x="110000" y="110000"/>
                                    </p:animScale>
                                  </p:childTnLst>
                                </p:cTn>
                              </p:par>
                              <p:par>
                                <p:cTn id="42" presetID="6" presetClass="emph" presetSubtype="0" autoRev="1" fill="hold" grpId="1" nodeType="withEffect">
                                  <p:stCondLst>
                                    <p:cond delay="0"/>
                                  </p:stCondLst>
                                  <p:childTnLst>
                                    <p:animScale>
                                      <p:cBhvr>
                                        <p:cTn id="43" dur="400" fill="hold"/>
                                        <p:tgtEl>
                                          <p:spTgt spid="12"/>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2" grpId="1"/>
      <p:bldP spid="13" grpId="0"/>
      <p:bldP spid="13" grpId="1"/>
      <p:bldP spid="14" grpId="0"/>
      <p:bldP spid="15" grpId="0"/>
      <p:bldP spid="16" grpId="0"/>
    </p:bldLst>
  </p:timing>
</p:sld>
</file>

<file path=ppt/theme/theme1.xml><?xml version="1.0" encoding="utf-8"?>
<a:theme xmlns:a="http://schemas.openxmlformats.org/drawingml/2006/main" name="NOWCO Master">
  <a:themeElements>
    <a:clrScheme name="Custom 14">
      <a:dk1>
        <a:srgbClr val="F0F4FA"/>
      </a:dk1>
      <a:lt1>
        <a:srgbClr val="FCFDFE"/>
      </a:lt1>
      <a:dk2>
        <a:srgbClr val="0C1624"/>
      </a:dk2>
      <a:lt2>
        <a:srgbClr val="F0F4FA"/>
      </a:lt2>
      <a:accent1>
        <a:srgbClr val="0C1624"/>
      </a:accent1>
      <a:accent2>
        <a:srgbClr val="3D6EB7"/>
      </a:accent2>
      <a:accent3>
        <a:srgbClr val="F58673"/>
      </a:accent3>
      <a:accent4>
        <a:srgbClr val="F16953"/>
      </a:accent4>
      <a:accent5>
        <a:srgbClr val="22375C"/>
      </a:accent5>
      <a:accent6>
        <a:srgbClr val="1A2A46"/>
      </a:accent6>
      <a:hlink>
        <a:srgbClr val="F16953"/>
      </a:hlink>
      <a:folHlink>
        <a:srgbClr val="F8A79A"/>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nowco-corporate-template" id="{37AAEE3E-5247-4054-AC57-BB65D5E0883B}" vid="{337ED34B-C5C7-4D2F-B536-2CAE281407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nowco-corporate-template</Template>
  <TotalTime>1004</TotalTime>
  <Words>912</Words>
  <Application>Microsoft Office PowerPoint</Application>
  <PresentationFormat>Widescreen</PresentationFormat>
  <Paragraphs>265</Paragraphs>
  <Slides>22</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Open Sans</vt:lpstr>
      <vt:lpstr>Open Sans Light</vt:lpstr>
      <vt:lpstr>Open Sans Semibold</vt:lpstr>
      <vt:lpstr>Tw Cen MT</vt:lpstr>
      <vt:lpstr>NOWCO Master</vt:lpstr>
      <vt:lpstr>Modelling Smart FPGA Switches in the Network</vt:lpstr>
      <vt:lpstr>What are FPGAs?</vt:lpstr>
      <vt:lpstr>What are FPGAs?</vt:lpstr>
      <vt:lpstr>Networking Concepts</vt:lpstr>
      <vt:lpstr>Networking Concepts</vt:lpstr>
      <vt:lpstr>Why Smart FPGA Switches?</vt:lpstr>
      <vt:lpstr>Why Smart FPGA Switches?</vt:lpstr>
      <vt:lpstr>Why Smart FPGA Switches?</vt:lpstr>
      <vt:lpstr>Why Smart FPGA Switches?</vt:lpstr>
      <vt:lpstr>Why Smart FPGA Switches?</vt:lpstr>
      <vt:lpstr>Why Smart FPGA Switches?</vt:lpstr>
      <vt:lpstr>Research and Implementation</vt:lpstr>
      <vt:lpstr>Research and Implementation</vt:lpstr>
      <vt:lpstr>Research and Implementation</vt:lpstr>
      <vt:lpstr>Research and Implementation</vt:lpstr>
      <vt:lpstr>Project Management</vt:lpstr>
      <vt:lpstr>Applications</vt:lpstr>
      <vt:lpstr>Model Results</vt:lpstr>
      <vt:lpstr>Model Results</vt:lpstr>
      <vt:lpstr>Demo</vt:lpstr>
      <vt:lpstr>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Switch Design on FPGAs</dc:title>
  <dc:creator>Benjamin Levine</dc:creator>
  <cp:lastModifiedBy>Benjamin Levine</cp:lastModifiedBy>
  <cp:revision>56</cp:revision>
  <dcterms:created xsi:type="dcterms:W3CDTF">2019-03-13T10:43:57Z</dcterms:created>
  <dcterms:modified xsi:type="dcterms:W3CDTF">2019-03-14T14:55:04Z</dcterms:modified>
</cp:coreProperties>
</file>