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8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+ List - Blue bg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5406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6" y="1483567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4186" y="1483566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8105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21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0485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2439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04856" y="1716838"/>
            <a:ext cx="5617030" cy="4236097"/>
          </a:xfrm>
        </p:spPr>
        <p:txBody>
          <a:bodyPr>
            <a:no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1216" y="1716838"/>
            <a:ext cx="5579706" cy="423609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51230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1216" y="171684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105331" y="166086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401216" y="333105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105331" y="327507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01216" y="491038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6105331" y="485440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427540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+ Big image (Monitor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32388" y="1614196"/>
            <a:ext cx="5868404" cy="363884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041780"/>
            <a:ext cx="4017413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70007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Content + Big image (Browser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06" y="1322260"/>
            <a:ext cx="4017412" cy="137428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0347" y="1726162"/>
            <a:ext cx="6512216" cy="42174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2506" y="2741851"/>
            <a:ext cx="4017413" cy="145692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3937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Content + Big image (Tablet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20214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550500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461657"/>
            <a:ext cx="4017413" cy="27071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263857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Big image (Mobile)">
    <p:bg>
      <p:bgPr>
        <a:blipFill dpi="0" rotWithShape="1">
          <a:blip r:embed="rId2">
            <a:lum/>
          </a:blip>
          <a:srcRect/>
          <a:stretch>
            <a:fillRect t="-2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523457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4 Image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4422712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4422711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8597" y="1700634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287606" y="1700633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076615" y="1700632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8865625" y="1700631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28991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+ Subtitle // Red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5648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122517" y="186613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3911526" y="186613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6700535" y="186613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9489544" y="186612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0752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Subtitle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922" y="1539557"/>
            <a:ext cx="5495731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281" y="1530227"/>
            <a:ext cx="5496892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60388" y="1870146"/>
            <a:ext cx="5308600" cy="41671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16216" y="1879477"/>
            <a:ext cx="5308600" cy="41671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923929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6" y="6056586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73678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+ Background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226384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70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Right Line (Title + Content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8"/>
            <a:ext cx="7044612" cy="52189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247063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Right Line (Title + Lis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467634"/>
            <a:ext cx="3383280" cy="1118567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7"/>
            <a:ext cx="7044612" cy="54677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75982" y="1660849"/>
            <a:ext cx="3398520" cy="477727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dirty="0"/>
              <a:t> </a:t>
            </a:r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106045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Left Line (Title +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1143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653143" y="6147927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42942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Left Title +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1216" y="3173514"/>
            <a:ext cx="3485645" cy="1099906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326" y="588935"/>
            <a:ext cx="7523583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217" y="4273420"/>
            <a:ext cx="3500885" cy="17728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14737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4" y="588935"/>
            <a:ext cx="11364685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076183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image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5543226"/>
            <a:ext cx="11196734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3265" y="6156509"/>
            <a:ext cx="11196670" cy="5381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4pPr marL="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233265" y="259930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ICON (50X50px)</a:t>
            </a:r>
          </a:p>
        </p:txBody>
      </p:sp>
    </p:spTree>
    <p:extLst>
      <p:ext uri="{BB962C8B-B14F-4D97-AF65-F5344CB8AC3E}">
        <p14:creationId xmlns:p14="http://schemas.microsoft.com/office/powerpoint/2010/main" val="1083250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+ Subtitle // Blue">
    <p:bg>
      <p:bgPr>
        <a:pattFill prst="pct40">
          <a:fgClr>
            <a:schemeClr val="accent6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54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+ Title + Subtitle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3116425"/>
            <a:ext cx="11140751" cy="830264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5" y="3962012"/>
            <a:ext cx="11140751" cy="106036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09831" y="75978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9860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41421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7" y="714376"/>
            <a:ext cx="8104608" cy="478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7678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+ Subtitle // Light">
    <p:bg>
      <p:bgPr>
        <a:pattFill prst="pct40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196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Subtitle - Blue bg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ICON (50X50px)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6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Subtitle - Red bg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ICON (50X50px)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1658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Subtitle -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ICON (50X50px)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5590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List - white bg +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6913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List - white bg + blu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241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216" y="1390262"/>
            <a:ext cx="11430000" cy="438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37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2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0" kern="1200" spc="-12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DB2F-6C00-4AE7-B10B-918CE3BC2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Switch Design on FPGAs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4C8B-CEEE-4205-B1E3-359874CAE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Benji Levine</a:t>
            </a:r>
          </a:p>
          <a:p>
            <a:r>
              <a:rPr lang="en-GB" dirty="0"/>
              <a:t>Supervised by </a:t>
            </a:r>
            <a:r>
              <a:rPr lang="en-GB" dirty="0" err="1"/>
              <a:t>Suhaib</a:t>
            </a:r>
            <a:r>
              <a:rPr lang="en-GB" dirty="0"/>
              <a:t> Fahmy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63A86F-1E34-4C1A-AD3E-94136F4E4C2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1DEAA-E0C5-4209-8596-DE4F69808EF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333855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7B18503-9D67-4D94-A09F-25F40FDF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LUTs</a:t>
            </a:r>
          </a:p>
          <a:p>
            <a:r>
              <a:rPr lang="en-GB" dirty="0"/>
              <a:t>Memories</a:t>
            </a:r>
          </a:p>
          <a:p>
            <a:r>
              <a:rPr lang="en-GB" dirty="0"/>
              <a:t>DSP blocks</a:t>
            </a:r>
          </a:p>
          <a:p>
            <a:r>
              <a:rPr lang="en-GB" dirty="0"/>
              <a:t>Switching and Routing fabric</a:t>
            </a:r>
          </a:p>
          <a:p>
            <a:endParaRPr lang="en-GB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4AC2A95-D358-4112-BB3F-207D7DF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FPGAs?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D8BFB09-F1D3-4DAE-910E-C5140DE0BC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070DF18-5781-4A15-AA34-928088F9195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75237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C48F10-C31D-42D6-A5E9-0E9F6E03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TCP / IP network stack</a:t>
            </a:r>
          </a:p>
          <a:p>
            <a:r>
              <a:rPr lang="en-GB" dirty="0"/>
              <a:t>Software Defined Networking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1ADC7-1C58-448E-991E-DDA67509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Networking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D9716-4EB3-42D4-BB47-6DA039578D4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  <a:p>
            <a:r>
              <a:rPr lang="en-GB" dirty="0"/>
              <a:t>Transport</a:t>
            </a:r>
          </a:p>
          <a:p>
            <a:r>
              <a:rPr lang="en-GB" dirty="0"/>
              <a:t>Internet</a:t>
            </a:r>
          </a:p>
          <a:p>
            <a:r>
              <a:rPr lang="en-GB" dirty="0"/>
              <a:t>Link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3113A5-36BF-4B6B-86F3-3AEDDD2FCC5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351038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5EDFE-5EE7-4743-9CC4-52F180E4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P4</a:t>
            </a:r>
          </a:p>
          <a:p>
            <a:r>
              <a:rPr lang="en-GB" dirty="0"/>
              <a:t>OpenFlow (part of </a:t>
            </a:r>
            <a:r>
              <a:rPr lang="en-GB" dirty="0" err="1"/>
              <a:t>Mininet</a:t>
            </a:r>
            <a:r>
              <a:rPr lang="en-GB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45536D-05E6-44CD-A6C4-2028E2CA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Software Defined Networking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0887B-A8B1-44DA-B317-D0E61670807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7CB7C1-77C5-4FE2-BCA5-1C0E41BB9EC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16479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3CEAD-0B16-401D-914A-1A00AE6C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API</a:t>
            </a:r>
          </a:p>
          <a:p>
            <a:r>
              <a:rPr lang="en-GB" dirty="0"/>
              <a:t>Open Source</a:t>
            </a:r>
          </a:p>
          <a:p>
            <a:r>
              <a:rPr lang="en-GB" dirty="0"/>
              <a:t>Broad tool</a:t>
            </a:r>
          </a:p>
          <a:p>
            <a:r>
              <a:rPr lang="en-GB" dirty="0"/>
              <a:t>Scalable</a:t>
            </a:r>
          </a:p>
          <a:p>
            <a:r>
              <a:rPr lang="en-GB" dirty="0"/>
              <a:t>Dependency chain</a:t>
            </a:r>
          </a:p>
          <a:p>
            <a:r>
              <a:rPr lang="en-GB" dirty="0"/>
              <a:t>Bash script for installation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D039F-81B2-4240-82F4-DA535A47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Mininet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1095-81D3-4F7E-8174-101063E1F0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7CCA159-BE9B-42A6-A4FB-67C48279DAF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82306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A5142-16E4-4173-88DF-C66957AB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DC561-4E87-42FA-8023-AF0B1313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NetFPGA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F2367-B1B3-46F6-876E-4F567F0723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5F4C06-190E-4578-9EBA-9650B2176D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189972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6CC21-4FED-4B52-9945-72D2A506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(GitHub)</a:t>
            </a:r>
          </a:p>
          <a:p>
            <a:r>
              <a:rPr lang="en-GB" dirty="0"/>
              <a:t>Kanban Board (Trello)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5BED35-C2AC-474A-934A-98AE4F4D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9EB92-E051-410D-989E-F5CDE34F7E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55E0AA9-E01E-470A-B017-30AD9583B8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76307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549E1-3CA7-4340-9E2A-B167E268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Internet of Things (IoT)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695CE0-B4C7-4559-B159-47C76276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6FB6F-306F-41DE-AA1A-546B9B5D1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7F6F51-4974-4DA9-92A6-5CA03A99246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155524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409401-33D1-4304-98B7-A61B1640A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Demo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B61C471-3B36-4D84-B9A7-84CCF5C5E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7C3581-BED6-42E0-A966-6FC594C51FE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2582005167"/>
      </p:ext>
    </p:extLst>
  </p:cSld>
  <p:clrMapOvr>
    <a:masterClrMapping/>
  </p:clrMapOvr>
</p:sld>
</file>

<file path=ppt/theme/theme1.xml><?xml version="1.0" encoding="utf-8"?>
<a:theme xmlns:a="http://schemas.openxmlformats.org/drawingml/2006/main" name="NOWCO Master">
  <a:themeElements>
    <a:clrScheme name="Custom 14">
      <a:dk1>
        <a:srgbClr val="F0F4FA"/>
      </a:dk1>
      <a:lt1>
        <a:srgbClr val="FCFDFE"/>
      </a:lt1>
      <a:dk2>
        <a:srgbClr val="0C1624"/>
      </a:dk2>
      <a:lt2>
        <a:srgbClr val="F0F4FA"/>
      </a:lt2>
      <a:accent1>
        <a:srgbClr val="0C1624"/>
      </a:accent1>
      <a:accent2>
        <a:srgbClr val="3D6EB7"/>
      </a:accent2>
      <a:accent3>
        <a:srgbClr val="F58673"/>
      </a:accent3>
      <a:accent4>
        <a:srgbClr val="F16953"/>
      </a:accent4>
      <a:accent5>
        <a:srgbClr val="22375C"/>
      </a:accent5>
      <a:accent6>
        <a:srgbClr val="1A2A46"/>
      </a:accent6>
      <a:hlink>
        <a:srgbClr val="F16953"/>
      </a:hlink>
      <a:folHlink>
        <a:srgbClr val="F8A79A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wco-corporate-template" id="{37AAEE3E-5247-4054-AC57-BB65D5E0883B}" vid="{337ED34B-C5C7-4D2F-B536-2CAE281407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nowco-corporate-template</Template>
  <TotalTime>169</TotalTime>
  <Words>82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Open Sans</vt:lpstr>
      <vt:lpstr>Open Sans Light</vt:lpstr>
      <vt:lpstr>Open Sans Semibold</vt:lpstr>
      <vt:lpstr>Tw Cen MT</vt:lpstr>
      <vt:lpstr>NOWCO Master</vt:lpstr>
      <vt:lpstr>Network Switch Design on FPGAs</vt:lpstr>
      <vt:lpstr>What are FPGAs?</vt:lpstr>
      <vt:lpstr>Networking Concepts</vt:lpstr>
      <vt:lpstr>Software Defined Networking</vt:lpstr>
      <vt:lpstr>Mininet</vt:lpstr>
      <vt:lpstr>NetFPGA</vt:lpstr>
      <vt:lpstr>Project Management</vt:lpstr>
      <vt:lpstr>Applications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Switch Design on FPGAs</dc:title>
  <dc:creator>Benjamin Levine</dc:creator>
  <cp:lastModifiedBy>Benjamin Levine</cp:lastModifiedBy>
  <cp:revision>9</cp:revision>
  <dcterms:created xsi:type="dcterms:W3CDTF">2019-03-13T10:43:57Z</dcterms:created>
  <dcterms:modified xsi:type="dcterms:W3CDTF">2019-03-13T13:34:47Z</dcterms:modified>
</cp:coreProperties>
</file>