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59"/>
    <p:restoredTop sz="94632"/>
  </p:normalViewPr>
  <p:slideViewPr>
    <p:cSldViewPr snapToGrid="0" snapToObjects="1">
      <p:cViewPr varScale="1">
        <p:scale>
          <a:sx n="80" d="100"/>
          <a:sy n="80" d="100"/>
        </p:scale>
        <p:origin x="1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6D39EE-80D8-D04B-8384-C7EB16BF1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45AD061-001C-F041-A725-9B603B1E7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C2BA67-A19C-0046-9813-69BB45CFF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6A8E-A84E-B64C-9D27-AB1005FA0C6B}" type="datetimeFigureOut">
              <a:rPr lang="fr-FR" smtClean="0"/>
              <a:t>28/05/2020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9CE73C-8E1F-BE44-98B1-5631986F5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32DAC7-5320-6A47-A561-BAE4FE736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EB3FA-DD16-EB4C-AAA7-2F742187E7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0284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F67205-13AD-C442-8476-36892F866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EC54C51-37A8-8448-9686-CD523208C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82C52E-D32A-FF4B-A9E1-C09F18DD6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6A8E-A84E-B64C-9D27-AB1005FA0C6B}" type="datetimeFigureOut">
              <a:rPr lang="fr-FR" smtClean="0"/>
              <a:t>28/05/2020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393A90-F8DB-B94D-AD6B-1B46D83D9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D1A06B-38A3-0B4C-9F5E-AA7F9BBF6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EB3FA-DD16-EB4C-AAA7-2F742187E7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616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98635F0-6EF3-D14D-8808-E14658AD9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A456B98-3A3A-1342-8148-E1CE738D2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198D97-0E46-A24D-8D3C-4518E9AF0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6A8E-A84E-B64C-9D27-AB1005FA0C6B}" type="datetimeFigureOut">
              <a:rPr lang="fr-FR" smtClean="0"/>
              <a:t>28/05/2020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379C33-68A6-2C40-8DD9-42AB3147A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411DF5-41E5-4640-BFF4-322A0FDE5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EB3FA-DD16-EB4C-AAA7-2F742187E7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9343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4E5D36-5D7C-3E44-B02C-724B8A6F0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D5B204-BA31-CD4F-93AF-61A347F95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2751EC-76FF-984B-9D08-464CE7E35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6A8E-A84E-B64C-9D27-AB1005FA0C6B}" type="datetimeFigureOut">
              <a:rPr lang="fr-FR" smtClean="0"/>
              <a:t>28/05/2020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2C93E9-5CE0-5F46-BE3F-FD9216227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71E455-899B-DE44-B01C-56F1F508E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EB3FA-DD16-EB4C-AAA7-2F742187E7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1055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E018E0-5209-A846-B970-70B35B682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8A33BFB-EAF4-6249-A2A3-6D429301C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BF6881-9C7A-C843-82CE-84B2E595F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6A8E-A84E-B64C-9D27-AB1005FA0C6B}" type="datetimeFigureOut">
              <a:rPr lang="fr-FR" smtClean="0"/>
              <a:t>28/05/2020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1CFC82-F15E-0549-868A-9122E91C3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3A28B4-EBBF-FC48-84D5-1FAF069AC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EB3FA-DD16-EB4C-AAA7-2F742187E7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1669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C61136-B6A4-644A-B324-42674CE28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6852D2-646C-C548-805C-B7B5A4793D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EA47501-4EAE-0C4C-8BFD-302248A41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B7F731A-8930-444B-8414-BDD2ECB1D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6A8E-A84E-B64C-9D27-AB1005FA0C6B}" type="datetimeFigureOut">
              <a:rPr lang="fr-FR" smtClean="0"/>
              <a:t>28/05/2020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2AE35B-87E8-924F-9A84-365E113B4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4F73E5-D949-D44E-A4C6-E40A099BC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EB3FA-DD16-EB4C-AAA7-2F742187E7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654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0F5DEA-2426-1E4C-8E7E-87F6FA7FD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8956D3-9545-AD43-BA59-7B7DF9C03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AEB014D-AF46-1E48-87E4-D853B4CEE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8DB765D-DD03-494D-BBF0-B8D50FBCF3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F792CA0-9F0B-5F4A-8EDF-05F2712B71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9CF20CB-C976-0449-AE17-6A37A52D2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6A8E-A84E-B64C-9D27-AB1005FA0C6B}" type="datetimeFigureOut">
              <a:rPr lang="fr-FR" smtClean="0"/>
              <a:t>28/05/2020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C6F3CEF-61D9-5443-B0FE-4E40A8E35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DB9A171-6B22-1942-9B02-40A215B21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EB3FA-DD16-EB4C-AAA7-2F742187E7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3887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A2A112-9D3F-C141-A59B-800DC3BE3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F7AB0BA-BA54-5640-9069-301DE3E49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6A8E-A84E-B64C-9D27-AB1005FA0C6B}" type="datetimeFigureOut">
              <a:rPr lang="fr-FR" smtClean="0"/>
              <a:t>28/05/2020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12C02B4-80E6-4D47-B3F3-55843427E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9B516B5-26DB-5C4B-B56C-9EB2B4098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EB3FA-DD16-EB4C-AAA7-2F742187E7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5047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FA3FF7A-2ADB-5740-9AAB-0223F2C41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6A8E-A84E-B64C-9D27-AB1005FA0C6B}" type="datetimeFigureOut">
              <a:rPr lang="fr-FR" smtClean="0"/>
              <a:t>28/05/2020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25E8C2B-1F04-C64C-BE2B-BBD1B171A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749503-6374-BE46-B59A-6919C9925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EB3FA-DD16-EB4C-AAA7-2F742187E7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6618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555777-2BF7-814D-9FAF-06F8A83F3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7CC6A0-5C9A-804C-992F-E13D7E521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393373E-584B-D540-BCC1-7C6AD1E84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830E54-9BF6-7747-832F-679E6AFB0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6A8E-A84E-B64C-9D27-AB1005FA0C6B}" type="datetimeFigureOut">
              <a:rPr lang="fr-FR" smtClean="0"/>
              <a:t>28/05/2020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608E4D-B31E-7A46-8020-7B1197D82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72927A-19F6-1045-B152-A4478AAF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EB3FA-DD16-EB4C-AAA7-2F742187E7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804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4290BA-3325-6841-82B7-673B1ED00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003E42E-3E47-844E-8BC1-0E4F22F75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1917B73-B23C-DF48-AB66-58F72C9A2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D9C42E-91A8-E34B-86C6-AFD9895E8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6A8E-A84E-B64C-9D27-AB1005FA0C6B}" type="datetimeFigureOut">
              <a:rPr lang="fr-FR" smtClean="0"/>
              <a:t>28/05/2020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F0F65F-C2B2-4743-851D-23730341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4438C87-1C22-3B4B-B5D0-40E039B1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EB3FA-DD16-EB4C-AAA7-2F742187E7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9503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64F5CCB-7D29-B74E-BFF5-D83CC6D36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4E87A2-90D8-E24A-AD45-48421E4A4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6ED644-D1B5-E34D-BBEE-AA5A6879A4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36A8E-A84E-B64C-9D27-AB1005FA0C6B}" type="datetimeFigureOut">
              <a:rPr lang="fr-FR" smtClean="0"/>
              <a:t>28/05/2020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D847B2-BA51-BE48-ABE0-F14470E16D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DE671E-D2C2-1C43-AB22-7831A9906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EB3FA-DD16-EB4C-AAA7-2F742187E7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245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71760741-01D6-3049-AE39-8536ACFAA156}"/>
              </a:ext>
            </a:extLst>
          </p:cNvPr>
          <p:cNvSpPr/>
          <p:nvPr/>
        </p:nvSpPr>
        <p:spPr>
          <a:xfrm>
            <a:off x="1456253" y="2696939"/>
            <a:ext cx="2090026" cy="168876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D57F098-9654-5445-A134-B010B3073DEE}"/>
              </a:ext>
            </a:extLst>
          </p:cNvPr>
          <p:cNvSpPr txBox="1"/>
          <p:nvPr/>
        </p:nvSpPr>
        <p:spPr>
          <a:xfrm>
            <a:off x="1850749" y="3230130"/>
            <a:ext cx="1088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err="1">
                <a:solidFill>
                  <a:schemeClr val="accent1">
                    <a:lumMod val="75000"/>
                  </a:schemeClr>
                </a:solidFill>
              </a:rPr>
              <a:t>Seed</a:t>
            </a:r>
            <a:endParaRPr lang="fr-F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A5FC1A-27B8-234E-A798-854C3E175ED0}"/>
              </a:ext>
            </a:extLst>
          </p:cNvPr>
          <p:cNvSpPr/>
          <p:nvPr/>
        </p:nvSpPr>
        <p:spPr>
          <a:xfrm>
            <a:off x="8170594" y="2825035"/>
            <a:ext cx="1990845" cy="13658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3A9F12C-7555-674D-BF74-C71B428E52C4}"/>
              </a:ext>
            </a:extLst>
          </p:cNvPr>
          <p:cNvSpPr txBox="1"/>
          <p:nvPr/>
        </p:nvSpPr>
        <p:spPr>
          <a:xfrm>
            <a:off x="8297348" y="3310490"/>
            <a:ext cx="1737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Gatekeeper</a:t>
            </a:r>
            <a:r>
              <a:rPr lang="fr-FR" sz="2400" b="1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0F7D21-365A-2D4E-BBD9-3877E04C0746}"/>
              </a:ext>
            </a:extLst>
          </p:cNvPr>
          <p:cNvSpPr/>
          <p:nvPr/>
        </p:nvSpPr>
        <p:spPr>
          <a:xfrm>
            <a:off x="4623101" y="2987242"/>
            <a:ext cx="1899083" cy="94793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17ABEC4-6A02-FB4B-AFF5-69806F46D65D}"/>
              </a:ext>
            </a:extLst>
          </p:cNvPr>
          <p:cNvSpPr txBox="1"/>
          <p:nvPr/>
        </p:nvSpPr>
        <p:spPr>
          <a:xfrm>
            <a:off x="5051168" y="3310490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Other</a:t>
            </a:r>
            <a:r>
              <a:rPr lang="fr-FR" dirty="0"/>
              <a:t> user</a:t>
            </a:r>
          </a:p>
        </p:txBody>
      </p:sp>
      <p:sp>
        <p:nvSpPr>
          <p:cNvPr id="21" name="Flèche courbée vers le haut 20">
            <a:extLst>
              <a:ext uri="{FF2B5EF4-FFF2-40B4-BE49-F238E27FC236}">
                <a16:creationId xmlns:a16="http://schemas.microsoft.com/office/drawing/2014/main" id="{68D14B32-4CB3-384E-AF9F-83F7AB4F79C2}"/>
              </a:ext>
            </a:extLst>
          </p:cNvPr>
          <p:cNvSpPr/>
          <p:nvPr/>
        </p:nvSpPr>
        <p:spPr>
          <a:xfrm rot="10800000">
            <a:off x="1900178" y="880244"/>
            <a:ext cx="3672465" cy="1769830"/>
          </a:xfrm>
          <a:prstGeom prst="curvedUpArrow">
            <a:avLst/>
          </a:prstGeom>
          <a:solidFill>
            <a:schemeClr val="accent1">
              <a:alpha val="45000"/>
            </a:schemeClr>
          </a:solidFill>
          <a:ln w="3175" cmpd="dbl">
            <a:solidFill>
              <a:schemeClr val="accent1">
                <a:shade val="50000"/>
              </a:schemeClr>
            </a:solidFill>
            <a:headEnd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Flèche courbée vers le haut 22">
            <a:extLst>
              <a:ext uri="{FF2B5EF4-FFF2-40B4-BE49-F238E27FC236}">
                <a16:creationId xmlns:a16="http://schemas.microsoft.com/office/drawing/2014/main" id="{E3C1E228-CF42-554D-B92A-699A24746EF3}"/>
              </a:ext>
            </a:extLst>
          </p:cNvPr>
          <p:cNvSpPr/>
          <p:nvPr/>
        </p:nvSpPr>
        <p:spPr>
          <a:xfrm rot="10800000">
            <a:off x="5703908" y="880243"/>
            <a:ext cx="3672465" cy="1769830"/>
          </a:xfrm>
          <a:prstGeom prst="curvedUpArrow">
            <a:avLst/>
          </a:prstGeom>
          <a:solidFill>
            <a:schemeClr val="accent1">
              <a:alpha val="45000"/>
            </a:schemeClr>
          </a:solidFill>
          <a:ln w="3175" cmpd="dbl">
            <a:solidFill>
              <a:schemeClr val="accent1"/>
            </a:solidFill>
            <a:headEnd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42CB02B-23B9-B345-9C50-630A82D663FB}"/>
              </a:ext>
            </a:extLst>
          </p:cNvPr>
          <p:cNvSpPr txBox="1"/>
          <p:nvPr/>
        </p:nvSpPr>
        <p:spPr>
          <a:xfrm>
            <a:off x="2672152" y="260034"/>
            <a:ext cx="1979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err="1">
                <a:solidFill>
                  <a:schemeClr val="accent1"/>
                </a:solidFill>
              </a:rPr>
              <a:t>Follower</a:t>
            </a:r>
            <a:endParaRPr lang="fr-FR" sz="2000" b="1" dirty="0">
              <a:solidFill>
                <a:schemeClr val="accent1"/>
              </a:solidFill>
            </a:endParaRPr>
          </a:p>
        </p:txBody>
      </p:sp>
      <p:sp>
        <p:nvSpPr>
          <p:cNvPr id="2" name="Flèche courbée vers la gauche 1">
            <a:extLst>
              <a:ext uri="{FF2B5EF4-FFF2-40B4-BE49-F238E27FC236}">
                <a16:creationId xmlns:a16="http://schemas.microsoft.com/office/drawing/2014/main" id="{6682DF6E-9C9A-CA44-82BB-6D5E19FDF4A1}"/>
              </a:ext>
            </a:extLst>
          </p:cNvPr>
          <p:cNvSpPr/>
          <p:nvPr/>
        </p:nvSpPr>
        <p:spPr>
          <a:xfrm rot="5400000">
            <a:off x="4769934" y="1513387"/>
            <a:ext cx="2032396" cy="787076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5A7EB8F-D219-2344-BF80-F1CA9EBF7F24}"/>
              </a:ext>
            </a:extLst>
          </p:cNvPr>
          <p:cNvSpPr txBox="1"/>
          <p:nvPr/>
        </p:nvSpPr>
        <p:spPr>
          <a:xfrm>
            <a:off x="6550505" y="260034"/>
            <a:ext cx="1979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err="1">
                <a:solidFill>
                  <a:schemeClr val="accent1"/>
                </a:solidFill>
              </a:rPr>
              <a:t>Follower</a:t>
            </a:r>
            <a:r>
              <a:rPr lang="fr-FR" sz="2000" b="1" dirty="0">
                <a:solidFill>
                  <a:schemeClr val="accent1"/>
                </a:solidFill>
              </a:rPr>
              <a:t> / List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7AA6431-4F05-9F4D-8398-EFD5F2F72B06}"/>
              </a:ext>
            </a:extLst>
          </p:cNvPr>
          <p:cNvSpPr txBox="1"/>
          <p:nvPr/>
        </p:nvSpPr>
        <p:spPr>
          <a:xfrm>
            <a:off x="4893984" y="5972533"/>
            <a:ext cx="1979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err="1">
                <a:solidFill>
                  <a:schemeClr val="accent1">
                    <a:lumMod val="75000"/>
                  </a:schemeClr>
                </a:solidFill>
              </a:rPr>
              <a:t>Follower</a:t>
            </a: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</a:rPr>
              <a:t> / List</a:t>
            </a:r>
          </a:p>
        </p:txBody>
      </p:sp>
    </p:spTree>
    <p:extLst>
      <p:ext uri="{BB962C8B-B14F-4D97-AF65-F5344CB8AC3E}">
        <p14:creationId xmlns:p14="http://schemas.microsoft.com/office/powerpoint/2010/main" val="27599335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1776</TotalTime>
  <Words>11</Words>
  <Application>Microsoft Macintosh PowerPoint</Application>
  <PresentationFormat>Grand écran</PresentationFormat>
  <Paragraphs>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Microsoft Office User</dc:creator>
  <cp:lastModifiedBy>Microsoft Office User</cp:lastModifiedBy>
  <cp:revision>13</cp:revision>
  <dcterms:created xsi:type="dcterms:W3CDTF">2020-03-11T16:49:57Z</dcterms:created>
  <dcterms:modified xsi:type="dcterms:W3CDTF">2020-05-28T11:48:30Z</dcterms:modified>
</cp:coreProperties>
</file>