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57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75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4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0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3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4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8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7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9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2977-4BA2-734A-93DE-318A3B68FB8F}" type="datetimeFigureOut">
              <a:rPr lang="fr-FR" smtClean="0"/>
              <a:t>13/05/20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55B25-F054-D34D-9688-E73DEEEB01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4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5337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38181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MMEs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14285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rgbClr val="008000"/>
                          </a:solidFill>
                        </a:rPr>
                        <a:t>SMEs</a:t>
                      </a:r>
                      <a:endParaRPr lang="fr-FR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rgbClr val="FF6600"/>
                          </a:solidFill>
                        </a:rPr>
                        <a:t>MMEs</a:t>
                      </a:r>
                      <a:endParaRPr lang="fr-FR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Total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008000"/>
                          </a:solidFill>
                        </a:rPr>
                        <a:t>SMEs</a:t>
                      </a:r>
                      <a:endParaRPr lang="fr-FR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1,142,393</a:t>
                      </a:r>
                      <a:endParaRPr lang="fr-F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FF6600"/>
                          </a:solidFill>
                        </a:rPr>
                        <a:t>MMEs</a:t>
                      </a:r>
                      <a:endParaRPr lang="fr-FR" b="1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10,013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57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Présentation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Julia Cage</dc:creator>
  <cp:lastModifiedBy>Julia Cage</cp:lastModifiedBy>
  <cp:revision>7</cp:revision>
  <dcterms:created xsi:type="dcterms:W3CDTF">2020-05-13T11:50:58Z</dcterms:created>
  <dcterms:modified xsi:type="dcterms:W3CDTF">2020-05-13T12:01:36Z</dcterms:modified>
</cp:coreProperties>
</file>