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22"/>
  </p:notesMasterIdLst>
  <p:handoutMasterIdLst>
    <p:handoutMasterId r:id="rId23"/>
  </p:handoutMasterIdLst>
  <p:sldIdLst>
    <p:sldId id="263" r:id="rId5"/>
    <p:sldId id="264" r:id="rId6"/>
    <p:sldId id="266" r:id="rId7"/>
    <p:sldId id="265" r:id="rId8"/>
    <p:sldId id="267" r:id="rId9"/>
    <p:sldId id="268" r:id="rId10"/>
    <p:sldId id="269" r:id="rId11"/>
    <p:sldId id="270" r:id="rId12"/>
    <p:sldId id="271" r:id="rId13"/>
    <p:sldId id="272" r:id="rId14"/>
    <p:sldId id="277" r:id="rId15"/>
    <p:sldId id="273" r:id="rId16"/>
    <p:sldId id="274" r:id="rId17"/>
    <p:sldId id="275" r:id="rId18"/>
    <p:sldId id="276" r:id="rId19"/>
    <p:sldId id="278" r:id="rId20"/>
    <p:sldId id="279" r:id="rId21"/>
  </p:sldIdLst>
  <p:sldSz cx="11520488" cy="6480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Cossettini" initials="AC" lastIdx="6" clrIdx="0">
    <p:extLst>
      <p:ext uri="{19B8F6BF-5375-455C-9EA6-DF929625EA0E}">
        <p15:presenceInfo xmlns:p15="http://schemas.microsoft.com/office/powerpoint/2012/main" userId="f7125a457c67097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8638"/>
    <a:srgbClr val="24AF4B"/>
    <a:srgbClr val="318CA1"/>
    <a:srgbClr val="EFD5E8"/>
    <a:srgbClr val="1B1F23"/>
    <a:srgbClr val="30879C"/>
    <a:srgbClr val="3494AB"/>
    <a:srgbClr val="E3F0E7"/>
    <a:srgbClr val="FFFFFF"/>
    <a:srgbClr val="B4B4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56" autoAdjust="0"/>
    <p:restoredTop sz="89723" autoAdjust="0"/>
  </p:normalViewPr>
  <p:slideViewPr>
    <p:cSldViewPr snapToGrid="0" snapToObjects="1">
      <p:cViewPr varScale="1">
        <p:scale>
          <a:sx n="77" d="100"/>
          <a:sy n="77" d="100"/>
        </p:scale>
        <p:origin x="480" y="8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57" d="100"/>
          <a:sy n="57" d="100"/>
        </p:scale>
        <p:origin x="3048" y="5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7AD5FE-7647-1959-A5F6-1C581314C6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a:extLst>
              <a:ext uri="{FF2B5EF4-FFF2-40B4-BE49-F238E27FC236}">
                <a16:creationId xmlns:a16="http://schemas.microsoft.com/office/drawing/2014/main" id="{F35C3953-573F-4EB5-E520-7376F6A137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787029-FC2C-4640-9AE8-A7E4563DD7D6}" type="datetimeFigureOut">
              <a:rPr lang="de-CH" smtClean="0"/>
              <a:t>20.03.2024</a:t>
            </a:fld>
            <a:endParaRPr lang="de-CH"/>
          </a:p>
        </p:txBody>
      </p:sp>
      <p:sp>
        <p:nvSpPr>
          <p:cNvPr id="4" name="Footer Placeholder 3">
            <a:extLst>
              <a:ext uri="{FF2B5EF4-FFF2-40B4-BE49-F238E27FC236}">
                <a16:creationId xmlns:a16="http://schemas.microsoft.com/office/drawing/2014/main" id="{BED76DC8-E594-18E1-0FB2-574F2AD5F31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Slide Number Placeholder 4">
            <a:extLst>
              <a:ext uri="{FF2B5EF4-FFF2-40B4-BE49-F238E27FC236}">
                <a16:creationId xmlns:a16="http://schemas.microsoft.com/office/drawing/2014/main" id="{9F42FCE3-CBFB-397C-8D47-701A8FB7D0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BD1134-AC4A-4522-946B-11816DE44094}" type="slidenum">
              <a:rPr lang="de-CH" smtClean="0"/>
              <a:t>‹#›</a:t>
            </a:fld>
            <a:endParaRPr lang="de-CH"/>
          </a:p>
        </p:txBody>
      </p:sp>
    </p:spTree>
    <p:extLst>
      <p:ext uri="{BB962C8B-B14F-4D97-AF65-F5344CB8AC3E}">
        <p14:creationId xmlns:p14="http://schemas.microsoft.com/office/powerpoint/2010/main" val="36379950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4DC17-3E8D-F94C-91D3-5E624AEBA41F}" type="datetimeFigureOut">
              <a:rPr lang="en-US" smtClean="0"/>
              <a:t>3/20/2024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35ABEB-D898-3E42-AE61-56CF49C1D686}" type="slidenum">
              <a:rPr lang="en-US" smtClean="0"/>
              <a:t>‹#›</a:t>
            </a:fld>
            <a:endParaRPr lang="en-US"/>
          </a:p>
        </p:txBody>
      </p:sp>
    </p:spTree>
    <p:extLst>
      <p:ext uri="{BB962C8B-B14F-4D97-AF65-F5344CB8AC3E}">
        <p14:creationId xmlns:p14="http://schemas.microsoft.com/office/powerpoint/2010/main" val="1435586081"/>
      </p:ext>
    </p:extLst>
  </p:cSld>
  <p:clrMap bg1="lt1" tx1="dk1" bg2="lt2" tx2="dk2" accent1="accent1" accent2="accent2" accent3="accent3" accent4="accent4" accent5="accent5" accent6="accent6" hlink="hlink" folHlink="folHlink"/>
  <p:notesStyle>
    <a:lvl1pPr marL="0" algn="l" defTabSz="864017" rtl="0" eaLnBrk="1" latinLnBrk="0" hangingPunct="1">
      <a:defRPr sz="1134" kern="1200">
        <a:solidFill>
          <a:schemeClr val="tx1"/>
        </a:solidFill>
        <a:latin typeface="+mn-lt"/>
        <a:ea typeface="+mn-ea"/>
        <a:cs typeface="+mn-cs"/>
      </a:defRPr>
    </a:lvl1pPr>
    <a:lvl2pPr marL="432008" algn="l" defTabSz="864017" rtl="0" eaLnBrk="1" latinLnBrk="0" hangingPunct="1">
      <a:defRPr sz="1134" kern="1200">
        <a:solidFill>
          <a:schemeClr val="tx1"/>
        </a:solidFill>
        <a:latin typeface="+mn-lt"/>
        <a:ea typeface="+mn-ea"/>
        <a:cs typeface="+mn-cs"/>
      </a:defRPr>
    </a:lvl2pPr>
    <a:lvl3pPr marL="864017" algn="l" defTabSz="864017" rtl="0" eaLnBrk="1" latinLnBrk="0" hangingPunct="1">
      <a:defRPr sz="1134" kern="1200">
        <a:solidFill>
          <a:schemeClr val="tx1"/>
        </a:solidFill>
        <a:latin typeface="+mn-lt"/>
        <a:ea typeface="+mn-ea"/>
        <a:cs typeface="+mn-cs"/>
      </a:defRPr>
    </a:lvl3pPr>
    <a:lvl4pPr marL="1296025" algn="l" defTabSz="864017" rtl="0" eaLnBrk="1" latinLnBrk="0" hangingPunct="1">
      <a:defRPr sz="1134" kern="1200">
        <a:solidFill>
          <a:schemeClr val="tx1"/>
        </a:solidFill>
        <a:latin typeface="+mn-lt"/>
        <a:ea typeface="+mn-ea"/>
        <a:cs typeface="+mn-cs"/>
      </a:defRPr>
    </a:lvl4pPr>
    <a:lvl5pPr marL="1728033" algn="l" defTabSz="864017" rtl="0" eaLnBrk="1" latinLnBrk="0" hangingPunct="1">
      <a:defRPr sz="1134" kern="1200">
        <a:solidFill>
          <a:schemeClr val="tx1"/>
        </a:solidFill>
        <a:latin typeface="+mn-lt"/>
        <a:ea typeface="+mn-ea"/>
        <a:cs typeface="+mn-cs"/>
      </a:defRPr>
    </a:lvl5pPr>
    <a:lvl6pPr marL="2160041" algn="l" defTabSz="864017" rtl="0" eaLnBrk="1" latinLnBrk="0" hangingPunct="1">
      <a:defRPr sz="1134" kern="1200">
        <a:solidFill>
          <a:schemeClr val="tx1"/>
        </a:solidFill>
        <a:latin typeface="+mn-lt"/>
        <a:ea typeface="+mn-ea"/>
        <a:cs typeface="+mn-cs"/>
      </a:defRPr>
    </a:lvl6pPr>
    <a:lvl7pPr marL="2592050" algn="l" defTabSz="864017" rtl="0" eaLnBrk="1" latinLnBrk="0" hangingPunct="1">
      <a:defRPr sz="1134" kern="1200">
        <a:solidFill>
          <a:schemeClr val="tx1"/>
        </a:solidFill>
        <a:latin typeface="+mn-lt"/>
        <a:ea typeface="+mn-ea"/>
        <a:cs typeface="+mn-cs"/>
      </a:defRPr>
    </a:lvl7pPr>
    <a:lvl8pPr marL="3024058" algn="l" defTabSz="864017" rtl="0" eaLnBrk="1" latinLnBrk="0" hangingPunct="1">
      <a:defRPr sz="1134" kern="1200">
        <a:solidFill>
          <a:schemeClr val="tx1"/>
        </a:solidFill>
        <a:latin typeface="+mn-lt"/>
        <a:ea typeface="+mn-ea"/>
        <a:cs typeface="+mn-cs"/>
      </a:defRPr>
    </a:lvl8pPr>
    <a:lvl9pPr marL="3456066" algn="l" defTabSz="864017" rtl="0" eaLnBrk="1" latinLnBrk="0" hangingPunct="1">
      <a:defRPr sz="113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svg"/><Relationship Id="rId9" Type="http://schemas.openxmlformats.org/officeDocument/2006/relationships/image" Target="../media/image1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F192FC1B-B3A0-78B7-C079-3AD8A4EDAFEE}"/>
              </a:ext>
            </a:extLst>
          </p:cNvPr>
          <p:cNvGrpSpPr/>
          <p:nvPr userDrawn="1"/>
        </p:nvGrpSpPr>
        <p:grpSpPr>
          <a:xfrm>
            <a:off x="2297373" y="205618"/>
            <a:ext cx="1992907" cy="430993"/>
            <a:chOff x="3645356" y="188193"/>
            <a:chExt cx="5677387" cy="1227805"/>
          </a:xfrm>
        </p:grpSpPr>
        <p:pic>
          <p:nvPicPr>
            <p:cNvPr id="60" name="Picture 59">
              <a:extLst>
                <a:ext uri="{FF2B5EF4-FFF2-40B4-BE49-F238E27FC236}">
                  <a16:creationId xmlns:a16="http://schemas.microsoft.com/office/drawing/2014/main" id="{DFDC3554-F5A8-F2B0-CDD0-9503A1DE3A01}"/>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25668" r="25422" b="25369"/>
            <a:stretch/>
          </p:blipFill>
          <p:spPr>
            <a:xfrm>
              <a:off x="3645356" y="188193"/>
              <a:ext cx="1265256" cy="1227805"/>
            </a:xfrm>
            <a:prstGeom prst="rect">
              <a:avLst/>
            </a:prstGeom>
          </p:spPr>
        </p:pic>
        <p:pic>
          <p:nvPicPr>
            <p:cNvPr id="62" name="Picture 61">
              <a:extLst>
                <a:ext uri="{FF2B5EF4-FFF2-40B4-BE49-F238E27FC236}">
                  <a16:creationId xmlns:a16="http://schemas.microsoft.com/office/drawing/2014/main" id="{3449E88C-0CCF-054C-1626-D1593E596C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t="80435"/>
            <a:stretch/>
          </p:blipFill>
          <p:spPr>
            <a:xfrm>
              <a:off x="5015386" y="482548"/>
              <a:ext cx="4307357" cy="535960"/>
            </a:xfrm>
            <a:prstGeom prst="rect">
              <a:avLst/>
            </a:prstGeom>
          </p:spPr>
        </p:pic>
      </p:grpSp>
      <p:sp>
        <p:nvSpPr>
          <p:cNvPr id="43" name="Isosceles Triangle 42">
            <a:extLst>
              <a:ext uri="{FF2B5EF4-FFF2-40B4-BE49-F238E27FC236}">
                <a16:creationId xmlns:a16="http://schemas.microsoft.com/office/drawing/2014/main" id="{8D234E9D-C054-5674-1BA3-6CDBCAEC8DE6}"/>
              </a:ext>
            </a:extLst>
          </p:cNvPr>
          <p:cNvSpPr/>
          <p:nvPr userDrawn="1"/>
        </p:nvSpPr>
        <p:spPr>
          <a:xfrm>
            <a:off x="7123112" y="2082799"/>
            <a:ext cx="4397376" cy="4397376"/>
          </a:xfrm>
          <a:prstGeom prst="triangle">
            <a:avLst>
              <a:gd name="adj" fmla="val 10000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b="1" i="0" cap="none" spc="0" noProof="0">
              <a:ln>
                <a:noFill/>
              </a:ln>
              <a:solidFill>
                <a:schemeClr val="bg2"/>
              </a:solidFill>
              <a:effectLst/>
              <a:latin typeface="Arial Narrow" panose="020B0604020202020204" pitchFamily="34" charset="0"/>
              <a:cs typeface="Arial Narrow" panose="020B0604020202020204" pitchFamily="34" charset="0"/>
            </a:endParaRPr>
          </a:p>
        </p:txBody>
      </p:sp>
      <p:pic>
        <p:nvPicPr>
          <p:cNvPr id="21" name="Graphic 20">
            <a:extLst>
              <a:ext uri="{FF2B5EF4-FFF2-40B4-BE49-F238E27FC236}">
                <a16:creationId xmlns:a16="http://schemas.microsoft.com/office/drawing/2014/main" id="{DE74E66C-D0DE-D973-3A0F-2E71084138BF}"/>
              </a:ext>
            </a:extLst>
          </p:cNvPr>
          <p:cNvPicPr>
            <a:picLocks noChangeAspect="1"/>
          </p:cNvPicPr>
          <p:nvPr userDrawn="1"/>
        </p:nvPicPr>
        <p:blipFill>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60477" y="267360"/>
            <a:ext cx="1670462" cy="278410"/>
          </a:xfrm>
          <a:prstGeom prst="rect">
            <a:avLst/>
          </a:prstGeom>
        </p:spPr>
      </p:pic>
      <p:sp>
        <p:nvSpPr>
          <p:cNvPr id="30" name="Subtitle 2">
            <a:extLst>
              <a:ext uri="{FF2B5EF4-FFF2-40B4-BE49-F238E27FC236}">
                <a16:creationId xmlns:a16="http://schemas.microsoft.com/office/drawing/2014/main" id="{D93D6F44-AA10-891D-BF7D-311C32BF0F90}"/>
              </a:ext>
            </a:extLst>
          </p:cNvPr>
          <p:cNvSpPr>
            <a:spLocks noGrp="1"/>
          </p:cNvSpPr>
          <p:nvPr userDrawn="1">
            <p:ph type="subTitle" idx="1"/>
          </p:nvPr>
        </p:nvSpPr>
        <p:spPr>
          <a:xfrm>
            <a:off x="360476" y="2944056"/>
            <a:ext cx="5760000" cy="360000"/>
          </a:xfrm>
        </p:spPr>
        <p:txBody>
          <a:bodyPr lIns="0" tIns="0" rIns="0" bIns="0" anchor="b"/>
          <a:lstStyle>
            <a:lvl1pPr marL="0" indent="0" algn="l">
              <a:buNone/>
              <a:defRPr sz="2400" b="0">
                <a:solidFill>
                  <a:schemeClr val="tx1"/>
                </a:solidFill>
                <a:latin typeface="Calibri Light" panose="020F0302020204030204" pitchFamily="34" charset="0"/>
                <a:ea typeface="Roboto Condensed Light" panose="02000000000000000000" pitchFamily="2" charset="0"/>
                <a:cs typeface="Calibri Light" panose="020F0302020204030204" pitchFamily="34" charset="0"/>
              </a:defRPr>
            </a:lvl1pPr>
            <a:lvl2pPr marL="432008" indent="0" algn="ctr">
              <a:buNone/>
              <a:defRPr sz="1890"/>
            </a:lvl2pPr>
            <a:lvl3pPr marL="864017" indent="0" algn="ctr">
              <a:buNone/>
              <a:defRPr sz="1701"/>
            </a:lvl3pPr>
            <a:lvl4pPr marL="1296025" indent="0" algn="ctr">
              <a:buNone/>
              <a:defRPr sz="1512"/>
            </a:lvl4pPr>
            <a:lvl5pPr marL="1728033" indent="0" algn="ctr">
              <a:buNone/>
              <a:defRPr sz="1512"/>
            </a:lvl5pPr>
            <a:lvl6pPr marL="2160041" indent="0" algn="ctr">
              <a:buNone/>
              <a:defRPr sz="1512"/>
            </a:lvl6pPr>
            <a:lvl7pPr marL="2592050" indent="0" algn="ctr">
              <a:buNone/>
              <a:defRPr sz="1512"/>
            </a:lvl7pPr>
            <a:lvl8pPr marL="3024058" indent="0" algn="ctr">
              <a:buNone/>
              <a:defRPr sz="1512"/>
            </a:lvl8pPr>
            <a:lvl9pPr marL="3456066" indent="0" algn="ctr">
              <a:buNone/>
              <a:defRPr sz="1512"/>
            </a:lvl9pPr>
          </a:lstStyle>
          <a:p>
            <a:r>
              <a:rPr lang="en-GB" noProof="0"/>
              <a:t>Click to edit Master subtitle style</a:t>
            </a:r>
            <a:endParaRPr lang="en-US" noProof="0" dirty="0"/>
          </a:p>
        </p:txBody>
      </p:sp>
      <p:sp>
        <p:nvSpPr>
          <p:cNvPr id="31" name="Title 8">
            <a:extLst>
              <a:ext uri="{FF2B5EF4-FFF2-40B4-BE49-F238E27FC236}">
                <a16:creationId xmlns:a16="http://schemas.microsoft.com/office/drawing/2014/main" id="{5D78059F-19FB-CAFA-4937-958597D5C90B}"/>
              </a:ext>
            </a:extLst>
          </p:cNvPr>
          <p:cNvSpPr>
            <a:spLocks noGrp="1"/>
          </p:cNvSpPr>
          <p:nvPr userDrawn="1">
            <p:ph type="title" hasCustomPrompt="1"/>
          </p:nvPr>
        </p:nvSpPr>
        <p:spPr>
          <a:xfrm>
            <a:off x="360474" y="1752630"/>
            <a:ext cx="10080000" cy="1080000"/>
          </a:xfrm>
        </p:spPr>
        <p:txBody>
          <a:bodyPr anchor="t"/>
          <a:lstStyle>
            <a:lvl1pPr>
              <a:defRPr sz="3600" b="0">
                <a:solidFill>
                  <a:schemeClr val="accent3"/>
                </a:solidFill>
                <a:latin typeface="+mj-lt"/>
                <a:ea typeface="Roboto Condensed" panose="02000000000000000000" pitchFamily="2" charset="0"/>
              </a:defRPr>
            </a:lvl1pPr>
          </a:lstStyle>
          <a:p>
            <a:r>
              <a:rPr lang="en-US" noProof="0" dirty="0"/>
              <a:t>Click to edit Master title style (in case you have a</a:t>
            </a:r>
            <a:br>
              <a:rPr lang="en-US" noProof="0" dirty="0"/>
            </a:br>
            <a:r>
              <a:rPr lang="en-US" noProof="0" dirty="0"/>
              <a:t>very very long title it can also span multiple lines)</a:t>
            </a:r>
          </a:p>
        </p:txBody>
      </p:sp>
      <p:sp>
        <p:nvSpPr>
          <p:cNvPr id="23" name="Rectangle: Rounded Corners 22">
            <a:extLst>
              <a:ext uri="{FF2B5EF4-FFF2-40B4-BE49-F238E27FC236}">
                <a16:creationId xmlns:a16="http://schemas.microsoft.com/office/drawing/2014/main" id="{2C68568A-23B5-DA36-6C0D-2408AF9BED45}"/>
              </a:ext>
            </a:extLst>
          </p:cNvPr>
          <p:cNvSpPr/>
          <p:nvPr userDrawn="1"/>
        </p:nvSpPr>
        <p:spPr>
          <a:xfrm rot="2700000">
            <a:off x="9401118" y="3293580"/>
            <a:ext cx="1528333" cy="1528333"/>
          </a:xfrm>
          <a:prstGeom prst="roundRect">
            <a:avLst>
              <a:gd name="adj" fmla="val 4159"/>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noProof="0"/>
          </a:p>
        </p:txBody>
      </p:sp>
      <p:sp>
        <p:nvSpPr>
          <p:cNvPr id="32" name="Rectangle: Rounded Corners 31">
            <a:extLst>
              <a:ext uri="{FF2B5EF4-FFF2-40B4-BE49-F238E27FC236}">
                <a16:creationId xmlns:a16="http://schemas.microsoft.com/office/drawing/2014/main" id="{9E5778BE-53D9-EBE2-E1E3-9486D873D633}"/>
              </a:ext>
            </a:extLst>
          </p:cNvPr>
          <p:cNvSpPr/>
          <p:nvPr userDrawn="1"/>
        </p:nvSpPr>
        <p:spPr>
          <a:xfrm rot="2700000">
            <a:off x="8951419" y="3642920"/>
            <a:ext cx="814296" cy="834811"/>
          </a:xfrm>
          <a:prstGeom prst="roundRect">
            <a:avLst>
              <a:gd name="adj" fmla="val 8380"/>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noProof="0"/>
          </a:p>
        </p:txBody>
      </p:sp>
      <p:pic>
        <p:nvPicPr>
          <p:cNvPr id="24" name="Picture 23">
            <a:extLst>
              <a:ext uri="{FF2B5EF4-FFF2-40B4-BE49-F238E27FC236}">
                <a16:creationId xmlns:a16="http://schemas.microsoft.com/office/drawing/2014/main" id="{D34F58EB-B7F2-49D6-1DDD-84753A25C0D5}"/>
              </a:ext>
            </a:extLst>
          </p:cNvPr>
          <p:cNvPicPr>
            <a:picLocks noChangeAspect="1"/>
          </p:cNvPicPr>
          <p:nvPr userDrawn="1"/>
        </p:nvPicPr>
        <p:blipFill>
          <a:blip r:embed="rId5" cstate="hqprint">
            <a:alphaModFix/>
            <a:extLst>
              <a:ext uri="{28A0092B-C50C-407E-A947-70E740481C1C}">
                <a14:useLocalDpi xmlns:a14="http://schemas.microsoft.com/office/drawing/2010/main"/>
              </a:ext>
            </a:extLst>
          </a:blip>
          <a:stretch>
            <a:fillRect/>
          </a:stretch>
        </p:blipFill>
        <p:spPr>
          <a:xfrm>
            <a:off x="8846157" y="3067742"/>
            <a:ext cx="2313855" cy="1985634"/>
          </a:xfrm>
          <a:prstGeom prst="rect">
            <a:avLst/>
          </a:prstGeom>
          <a:ln w="66675">
            <a:noFill/>
          </a:ln>
        </p:spPr>
      </p:pic>
      <p:pic>
        <p:nvPicPr>
          <p:cNvPr id="20" name="Picture 19">
            <a:extLst>
              <a:ext uri="{FF2B5EF4-FFF2-40B4-BE49-F238E27FC236}">
                <a16:creationId xmlns:a16="http://schemas.microsoft.com/office/drawing/2014/main" id="{83722F6A-3AA4-BFC3-F572-3A7E83CD6F62}"/>
              </a:ext>
            </a:extLst>
          </p:cNvPr>
          <p:cNvPicPr>
            <a:picLocks noChangeAspect="1"/>
          </p:cNvPicPr>
          <p:nvPr userDrawn="1"/>
        </p:nvPicPr>
        <p:blipFill>
          <a:blip r:embed="rId6" cstate="hqprint">
            <a:alphaModFix/>
            <a:extLst>
              <a:ext uri="{28A0092B-C50C-407E-A947-70E740481C1C}">
                <a14:useLocalDpi xmlns:a14="http://schemas.microsoft.com/office/drawing/2010/main"/>
              </a:ext>
            </a:extLst>
          </a:blip>
          <a:stretch>
            <a:fillRect/>
          </a:stretch>
        </p:blipFill>
        <p:spPr>
          <a:xfrm>
            <a:off x="10829926" y="5674378"/>
            <a:ext cx="327913" cy="281400"/>
          </a:xfrm>
          <a:prstGeom prst="rect">
            <a:avLst/>
          </a:prstGeom>
        </p:spPr>
      </p:pic>
      <p:pic>
        <p:nvPicPr>
          <p:cNvPr id="22" name="Picture 21" descr="A picture containing ax, vector graphics, tool&#10;&#10;Description automatically generated">
            <a:extLst>
              <a:ext uri="{FF2B5EF4-FFF2-40B4-BE49-F238E27FC236}">
                <a16:creationId xmlns:a16="http://schemas.microsoft.com/office/drawing/2014/main" id="{4DD662A7-2596-572A-621E-FC676E54EA96}"/>
              </a:ext>
            </a:extLst>
          </p:cNvPr>
          <p:cNvPicPr>
            <a:picLocks noChangeAspect="1"/>
          </p:cNvPicPr>
          <p:nvPr userDrawn="1"/>
        </p:nvPicPr>
        <p:blipFill>
          <a:blip r:embed="rId7" cstate="hqprint">
            <a:alphaModFix/>
            <a:extLst>
              <a:ext uri="{28A0092B-C50C-407E-A947-70E740481C1C}">
                <a14:useLocalDpi xmlns:a14="http://schemas.microsoft.com/office/drawing/2010/main"/>
              </a:ext>
            </a:extLst>
          </a:blip>
          <a:stretch>
            <a:fillRect/>
          </a:stretch>
        </p:blipFill>
        <p:spPr>
          <a:xfrm>
            <a:off x="10864035" y="5365772"/>
            <a:ext cx="281040" cy="231198"/>
          </a:xfrm>
          <a:prstGeom prst="rect">
            <a:avLst/>
          </a:prstGeom>
        </p:spPr>
      </p:pic>
      <p:pic>
        <p:nvPicPr>
          <p:cNvPr id="26" name="Graphic 25">
            <a:extLst>
              <a:ext uri="{FF2B5EF4-FFF2-40B4-BE49-F238E27FC236}">
                <a16:creationId xmlns:a16="http://schemas.microsoft.com/office/drawing/2014/main" id="{2FC50372-BF19-6EDB-06B0-B684360D324B}"/>
              </a:ext>
            </a:extLst>
          </p:cNvPr>
          <p:cNvPicPr>
            <a:picLocks noChangeAspect="1"/>
          </p:cNvPicPr>
          <p:nvPr userDrawn="1"/>
        </p:nvPicPr>
        <p:blipFill>
          <a:blip r:embed="rId8" cstate="hqprint">
            <a:alphaModFix/>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10843122" y="6023530"/>
            <a:ext cx="322866" cy="223364"/>
          </a:xfrm>
          <a:prstGeom prst="rect">
            <a:avLst/>
          </a:prstGeom>
        </p:spPr>
      </p:pic>
      <p:sp>
        <p:nvSpPr>
          <p:cNvPr id="28" name="TextBox 27">
            <a:extLst>
              <a:ext uri="{FF2B5EF4-FFF2-40B4-BE49-F238E27FC236}">
                <a16:creationId xmlns:a16="http://schemas.microsoft.com/office/drawing/2014/main" id="{290F954B-C9F2-7811-FBF9-F2B6708CE96A}"/>
              </a:ext>
            </a:extLst>
          </p:cNvPr>
          <p:cNvSpPr txBox="1"/>
          <p:nvPr userDrawn="1"/>
        </p:nvSpPr>
        <p:spPr>
          <a:xfrm>
            <a:off x="8755030" y="5644520"/>
            <a:ext cx="2088092" cy="323165"/>
          </a:xfrm>
          <a:prstGeom prst="rect">
            <a:avLst/>
          </a:prstGeom>
          <a:noFill/>
        </p:spPr>
        <p:txBody>
          <a:bodyPr wrap="square" rtlCol="0">
            <a:spAutoFit/>
          </a:bodyPr>
          <a:lstStyle/>
          <a:p>
            <a:pPr algn="r"/>
            <a:r>
              <a:rPr lang="en-US" sz="1500" b="0" i="0" u="none" noProof="0">
                <a:solidFill>
                  <a:schemeClr val="bg2"/>
                </a:solidFill>
                <a:latin typeface="Calibri Light" panose="020F0302020204030204" pitchFamily="34" charset="0"/>
                <a:ea typeface="Roboto Condensed Light" panose="02000000000000000000" pitchFamily="2" charset="0"/>
                <a:cs typeface="Calibri Light" panose="020F0302020204030204" pitchFamily="34" charset="0"/>
              </a:rPr>
              <a:t>pulp-platform.org</a:t>
            </a:r>
          </a:p>
        </p:txBody>
      </p:sp>
      <p:sp>
        <p:nvSpPr>
          <p:cNvPr id="29" name="TextBox 28">
            <a:extLst>
              <a:ext uri="{FF2B5EF4-FFF2-40B4-BE49-F238E27FC236}">
                <a16:creationId xmlns:a16="http://schemas.microsoft.com/office/drawing/2014/main" id="{48E24402-6167-3DAC-15F7-96A8C18DA6C3}"/>
              </a:ext>
            </a:extLst>
          </p:cNvPr>
          <p:cNvSpPr txBox="1"/>
          <p:nvPr userDrawn="1"/>
        </p:nvSpPr>
        <p:spPr>
          <a:xfrm>
            <a:off x="9273006" y="5334216"/>
            <a:ext cx="1570116" cy="323165"/>
          </a:xfrm>
          <a:prstGeom prst="rect">
            <a:avLst/>
          </a:prstGeom>
          <a:noFill/>
        </p:spPr>
        <p:txBody>
          <a:bodyPr wrap="square" rtlCol="0">
            <a:spAutoFit/>
          </a:bodyPr>
          <a:lstStyle/>
          <a:p>
            <a:pPr algn="r"/>
            <a:r>
              <a:rPr lang="en-US" sz="1500" b="0" i="0" u="none" noProof="0">
                <a:solidFill>
                  <a:schemeClr val="bg2"/>
                </a:solidFill>
                <a:latin typeface="Calibri Light" panose="020F0302020204030204" pitchFamily="34" charset="0"/>
                <a:ea typeface="Roboto Condensed Light" panose="02000000000000000000" pitchFamily="2" charset="0"/>
                <a:cs typeface="Calibri Light" panose="020F0302020204030204" pitchFamily="34" charset="0"/>
              </a:rPr>
              <a:t>@pulp_platform</a:t>
            </a:r>
          </a:p>
        </p:txBody>
      </p:sp>
      <p:sp>
        <p:nvSpPr>
          <p:cNvPr id="33" name="TextBox 32">
            <a:extLst>
              <a:ext uri="{FF2B5EF4-FFF2-40B4-BE49-F238E27FC236}">
                <a16:creationId xmlns:a16="http://schemas.microsoft.com/office/drawing/2014/main" id="{9F70316D-DDCE-8E08-F033-57AFE61CA03C}"/>
              </a:ext>
            </a:extLst>
          </p:cNvPr>
          <p:cNvSpPr txBox="1"/>
          <p:nvPr userDrawn="1"/>
        </p:nvSpPr>
        <p:spPr>
          <a:xfrm>
            <a:off x="8282406" y="5954823"/>
            <a:ext cx="2560716" cy="323165"/>
          </a:xfrm>
          <a:prstGeom prst="rect">
            <a:avLst/>
          </a:prstGeom>
          <a:noFill/>
        </p:spPr>
        <p:txBody>
          <a:bodyPr wrap="square" rtlCol="0">
            <a:spAutoFit/>
          </a:bodyPr>
          <a:lstStyle/>
          <a:p>
            <a:pPr algn="r"/>
            <a:r>
              <a:rPr lang="en-US" sz="1500" b="0" i="0" u="none" noProof="0">
                <a:solidFill>
                  <a:schemeClr val="bg2"/>
                </a:solidFill>
                <a:latin typeface="Calibri Light" panose="020F0302020204030204" pitchFamily="34" charset="0"/>
                <a:ea typeface="Roboto Condensed Light" panose="02000000000000000000" pitchFamily="2" charset="0"/>
                <a:cs typeface="Calibri Light" panose="020F0302020204030204" pitchFamily="34" charset="0"/>
              </a:rPr>
              <a:t>youtube.com/pulp_platform</a:t>
            </a:r>
          </a:p>
        </p:txBody>
      </p:sp>
      <p:sp>
        <p:nvSpPr>
          <p:cNvPr id="34" name="TextBox 33">
            <a:extLst>
              <a:ext uri="{FF2B5EF4-FFF2-40B4-BE49-F238E27FC236}">
                <a16:creationId xmlns:a16="http://schemas.microsoft.com/office/drawing/2014/main" id="{85C09BED-6F4B-D060-60EF-CB1FD4E4F544}"/>
              </a:ext>
            </a:extLst>
          </p:cNvPr>
          <p:cNvSpPr txBox="1"/>
          <p:nvPr userDrawn="1"/>
        </p:nvSpPr>
        <p:spPr>
          <a:xfrm>
            <a:off x="360475" y="5558647"/>
            <a:ext cx="5718107" cy="679217"/>
          </a:xfrm>
          <a:prstGeom prst="rect">
            <a:avLst/>
          </a:prstGeom>
          <a:noFill/>
        </p:spPr>
        <p:txBody>
          <a:bodyPr wrap="square" lIns="0" tIns="0" rIns="0" bIns="0" rtlCol="0" anchor="b">
            <a:noAutofit/>
          </a:bodyPr>
          <a:lstStyle/>
          <a:p>
            <a:pPr marL="0" marR="0" lvl="0" indent="0" algn="l" defTabSz="720000" rtl="0" eaLnBrk="1" fontAlgn="auto" latinLnBrk="0" hangingPunct="1">
              <a:lnSpc>
                <a:spcPct val="100000"/>
              </a:lnSpc>
              <a:spcBef>
                <a:spcPts val="0"/>
              </a:spcBef>
              <a:spcAft>
                <a:spcPts val="0"/>
              </a:spcAft>
              <a:buClrTx/>
              <a:buSzTx/>
              <a:buFontTx/>
              <a:buNone/>
              <a:tabLst/>
              <a:defRPr/>
            </a:pPr>
            <a:r>
              <a:rPr lang="en-US" sz="1800" b="1" i="0" noProof="0" dirty="0">
                <a:solidFill>
                  <a:schemeClr val="tx1"/>
                </a:solidFill>
                <a:latin typeface="+mj-lt"/>
                <a:ea typeface="Roboto Condensed" panose="02000000000000000000" pitchFamily="2" charset="0"/>
                <a:cs typeface="Arial Narrow" panose="020B0604020202020204" pitchFamily="34" charset="0"/>
              </a:rPr>
              <a:t>PULP Platform</a:t>
            </a:r>
            <a:br>
              <a:rPr lang="en-US" sz="1800" b="0" i="0" noProof="0" dirty="0">
                <a:solidFill>
                  <a:schemeClr val="tx1"/>
                </a:solidFill>
                <a:latin typeface="+mj-lt"/>
                <a:ea typeface="Roboto Condensed" panose="02000000000000000000" pitchFamily="2" charset="0"/>
                <a:cs typeface="Arial Narrow" panose="020B0604020202020204" pitchFamily="34" charset="0"/>
              </a:rPr>
            </a:br>
            <a:r>
              <a:rPr lang="en-US" sz="1800" b="0" i="0" noProof="0" dirty="0">
                <a:solidFill>
                  <a:schemeClr val="tx1"/>
                </a:solidFill>
                <a:latin typeface="Calibri Light" panose="020F0302020204030204" pitchFamily="34" charset="0"/>
                <a:ea typeface="Roboto Condensed Light" panose="02000000000000000000" pitchFamily="2" charset="0"/>
                <a:cs typeface="Calibri Light" panose="020F0302020204030204" pitchFamily="34" charset="0"/>
              </a:rPr>
              <a:t>Open Source Hardware, the way it should be!</a:t>
            </a:r>
          </a:p>
        </p:txBody>
      </p:sp>
      <p:sp>
        <p:nvSpPr>
          <p:cNvPr id="36" name="Text Placeholder 8">
            <a:extLst>
              <a:ext uri="{FF2B5EF4-FFF2-40B4-BE49-F238E27FC236}">
                <a16:creationId xmlns:a16="http://schemas.microsoft.com/office/drawing/2014/main" id="{E1C72157-447E-AAA3-80DA-9A3928C6C6A9}"/>
              </a:ext>
            </a:extLst>
          </p:cNvPr>
          <p:cNvSpPr>
            <a:spLocks noGrp="1"/>
          </p:cNvSpPr>
          <p:nvPr>
            <p:ph type="body" sz="quarter" idx="14" hasCustomPrompt="1"/>
          </p:nvPr>
        </p:nvSpPr>
        <p:spPr>
          <a:xfrm>
            <a:off x="360476" y="3670855"/>
            <a:ext cx="5760000" cy="1619466"/>
          </a:xfrm>
        </p:spPr>
        <p:txBody>
          <a:bodyPr/>
          <a:lstStyle>
            <a:lvl1pPr marL="0" indent="0">
              <a:buNone/>
              <a:defRPr sz="2000" b="0">
                <a:solidFill>
                  <a:schemeClr val="accent3"/>
                </a:solidFill>
                <a:latin typeface="Calibri Light" panose="020F0302020204030204" pitchFamily="34" charset="0"/>
                <a:cs typeface="Calibri Light" panose="020F0302020204030204" pitchFamily="34" charset="0"/>
              </a:defRPr>
            </a:lvl1pPr>
          </a:lstStyle>
          <a:p>
            <a:r>
              <a:rPr lang="en-US" b="1" noProof="0" dirty="0">
                <a:latin typeface="+mj-lt"/>
              </a:rPr>
              <a:t>Author Name 1    </a:t>
            </a:r>
            <a:r>
              <a:rPr lang="en-US" noProof="0" dirty="0">
                <a:solidFill>
                  <a:schemeClr val="tx1"/>
                </a:solidFill>
              </a:rPr>
              <a:t>mail1@iis.ee.ethz.ch</a:t>
            </a:r>
            <a:br>
              <a:rPr lang="en-US" noProof="0" dirty="0">
                <a:solidFill>
                  <a:schemeClr val="tx1"/>
                </a:solidFill>
              </a:rPr>
            </a:br>
            <a:r>
              <a:rPr lang="en-US" b="1" noProof="0" dirty="0">
                <a:latin typeface="+mj-lt"/>
              </a:rPr>
              <a:t>Author Name 2    </a:t>
            </a:r>
            <a:r>
              <a:rPr lang="en-US" noProof="0" dirty="0">
                <a:solidFill>
                  <a:schemeClr val="tx1"/>
                </a:solidFill>
              </a:rPr>
              <a:t>mail2@iis.ee.ethz.ch</a:t>
            </a:r>
            <a:br>
              <a:rPr lang="en-US" b="1" noProof="0" dirty="0">
                <a:latin typeface="+mj-lt"/>
              </a:rPr>
            </a:br>
            <a:r>
              <a:rPr lang="en-US" b="1" noProof="0" dirty="0">
                <a:latin typeface="+mj-lt"/>
              </a:rPr>
              <a:t>Author Name 3    </a:t>
            </a:r>
            <a:r>
              <a:rPr lang="en-US" noProof="0" dirty="0">
                <a:solidFill>
                  <a:schemeClr val="tx1"/>
                </a:solidFill>
              </a:rPr>
              <a:t>mail3@unibo.it</a:t>
            </a:r>
            <a:br>
              <a:rPr lang="en-US" b="1" noProof="0" dirty="0">
                <a:latin typeface="+mj-lt"/>
              </a:rPr>
            </a:br>
            <a:r>
              <a:rPr lang="en-US" b="1" noProof="0" dirty="0">
                <a:latin typeface="+mj-lt"/>
              </a:rPr>
              <a:t>Author Name 4    </a:t>
            </a:r>
            <a:r>
              <a:rPr lang="en-US" noProof="0" dirty="0">
                <a:solidFill>
                  <a:schemeClr val="tx1"/>
                </a:solidFill>
              </a:rPr>
              <a:t>mail4@unibo.it</a:t>
            </a:r>
            <a:endParaRPr lang="en-US" b="1" noProof="0" dirty="0">
              <a:latin typeface="+mj-lt"/>
            </a:endParaRPr>
          </a:p>
        </p:txBody>
      </p:sp>
    </p:spTree>
    <p:extLst>
      <p:ext uri="{BB962C8B-B14F-4D97-AF65-F5344CB8AC3E}">
        <p14:creationId xmlns:p14="http://schemas.microsoft.com/office/powerpoint/2010/main" val="737776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ckground Only">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B950E2-5B08-DE4D-85C1-073281664B68}"/>
              </a:ext>
            </a:extLst>
          </p:cNvPr>
          <p:cNvSpPr txBox="1"/>
          <p:nvPr userDrawn="1"/>
        </p:nvSpPr>
        <p:spPr>
          <a:xfrm>
            <a:off x="943583" y="4941651"/>
            <a:ext cx="0" cy="0"/>
          </a:xfrm>
          <a:prstGeom prst="rect">
            <a:avLst/>
          </a:prstGeom>
          <a:noFill/>
        </p:spPr>
        <p:txBody>
          <a:bodyPr wrap="none" lIns="0" tIns="0" rIns="0" bIns="0" rtlCol="0">
            <a:noAutofit/>
          </a:bodyPr>
          <a:lstStyle/>
          <a:p>
            <a:pPr algn="l" defTabSz="720000"/>
            <a:endParaRPr lang="en-US" sz="2400" b="0" i="0" dirty="0">
              <a:solidFill>
                <a:schemeClr val="tx2"/>
              </a:solidFill>
              <a:latin typeface="Arial Narrow" panose="020B0604020202020204" pitchFamily="34" charset="0"/>
              <a:cs typeface="Arial Narrow" panose="020B0604020202020204" pitchFamily="34" charset="0"/>
            </a:endParaRPr>
          </a:p>
        </p:txBody>
      </p:sp>
      <p:sp>
        <p:nvSpPr>
          <p:cNvPr id="3" name="Date Placeholder 2">
            <a:extLst>
              <a:ext uri="{FF2B5EF4-FFF2-40B4-BE49-F238E27FC236}">
                <a16:creationId xmlns:a16="http://schemas.microsoft.com/office/drawing/2014/main" id="{9C683599-52C6-66B6-B195-3B42A9179626}"/>
              </a:ext>
            </a:extLst>
          </p:cNvPr>
          <p:cNvSpPr>
            <a:spLocks noGrp="1"/>
          </p:cNvSpPr>
          <p:nvPr>
            <p:ph type="dt" sz="half" idx="10"/>
          </p:nvPr>
        </p:nvSpPr>
        <p:spPr/>
        <p:txBody>
          <a:bodyPr/>
          <a:lstStyle/>
          <a:p>
            <a:r>
              <a:rPr lang="en-US"/>
              <a:t>PULP biomedical systems</a:t>
            </a:r>
            <a:endParaRPr lang="en-US" dirty="0"/>
          </a:p>
        </p:txBody>
      </p:sp>
      <p:sp>
        <p:nvSpPr>
          <p:cNvPr id="4" name="Slide Number Placeholder 3">
            <a:extLst>
              <a:ext uri="{FF2B5EF4-FFF2-40B4-BE49-F238E27FC236}">
                <a16:creationId xmlns:a16="http://schemas.microsoft.com/office/drawing/2014/main" id="{A3C986D1-30CD-4299-12D8-EE049F90DC8A}"/>
              </a:ext>
            </a:extLst>
          </p:cNvPr>
          <p:cNvSpPr>
            <a:spLocks noGrp="1"/>
          </p:cNvSpPr>
          <p:nvPr>
            <p:ph type="sldNum" sz="quarter" idx="11"/>
          </p:nvPr>
        </p:nvSpPr>
        <p:spPr/>
        <p:txBody>
          <a:bodyPr/>
          <a:lstStyle/>
          <a:p>
            <a:fld id="{33867F2A-E750-44E7-A740-D3E09DF683AD}" type="slidenum">
              <a:rPr lang="en-US" smtClean="0"/>
              <a:pPr/>
              <a:t>‹#›</a:t>
            </a:fld>
            <a:endParaRPr lang="en-US"/>
          </a:p>
        </p:txBody>
      </p:sp>
    </p:spTree>
    <p:extLst>
      <p:ext uri="{BB962C8B-B14F-4D97-AF65-F5344CB8AC3E}">
        <p14:creationId xmlns:p14="http://schemas.microsoft.com/office/powerpoint/2010/main" val="407793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o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D077E-5042-0548-869A-7270756A629A}"/>
              </a:ext>
            </a:extLst>
          </p:cNvPr>
          <p:cNvSpPr>
            <a:spLocks noGrp="1"/>
          </p:cNvSpPr>
          <p:nvPr>
            <p:ph type="title"/>
          </p:nvPr>
        </p:nvSpPr>
        <p:spPr/>
        <p:txBody>
          <a:bodyPr/>
          <a:lstStyle>
            <a:lvl1pPr>
              <a:defRPr>
                <a:solidFill>
                  <a:schemeClr val="accent3"/>
                </a:solidFill>
              </a:defRPr>
            </a:lvl1pPr>
          </a:lstStyle>
          <a:p>
            <a:r>
              <a:rPr lang="en-GB" noProof="0"/>
              <a:t>Click to edit Master title style</a:t>
            </a:r>
            <a:endParaRPr lang="en-US" noProof="0"/>
          </a:p>
        </p:txBody>
      </p:sp>
      <p:sp>
        <p:nvSpPr>
          <p:cNvPr id="7" name="Content Placeholder 6">
            <a:extLst>
              <a:ext uri="{FF2B5EF4-FFF2-40B4-BE49-F238E27FC236}">
                <a16:creationId xmlns:a16="http://schemas.microsoft.com/office/drawing/2014/main" id="{70174C9C-B987-0541-A176-A2B2DAD7ED20}"/>
              </a:ext>
            </a:extLst>
          </p:cNvPr>
          <p:cNvSpPr>
            <a:spLocks noGrp="1"/>
          </p:cNvSpPr>
          <p:nvPr>
            <p:ph sz="quarter" idx="13"/>
          </p:nvPr>
        </p:nvSpPr>
        <p:spPr>
          <a:xfrm>
            <a:off x="299068" y="936000"/>
            <a:ext cx="10080003" cy="5220000"/>
          </a:xfrm>
        </p:spPr>
        <p:txBody>
          <a:bodyPr lIns="0"/>
          <a:lstStyle>
            <a:lvl1pPr marL="288004" indent="-288004">
              <a:buClrTx/>
              <a:buFont typeface="Arial" panose="020B0604020202020204" pitchFamily="34" charset="0"/>
              <a:buChar char="•"/>
              <a:defRPr>
                <a:solidFill>
                  <a:schemeClr val="tx1"/>
                </a:solidFill>
              </a:defRPr>
            </a:lvl1pPr>
            <a:lvl2pPr marL="504000" indent="-216004">
              <a:buClrTx/>
              <a:buFont typeface="Arial" panose="020B0604020202020204" pitchFamily="34" charset="0"/>
              <a:buChar char="•"/>
              <a:defRPr>
                <a:solidFill>
                  <a:schemeClr val="tx1"/>
                </a:solidFill>
              </a:defRPr>
            </a:lvl2pPr>
            <a:lvl3pPr marL="720000" indent="-216004">
              <a:buClrTx/>
              <a:buFont typeface="Arial" panose="020B0604020202020204" pitchFamily="34" charset="0"/>
              <a:buChar char="•"/>
              <a:defRPr sz="1800">
                <a:solidFill>
                  <a:schemeClr val="tx1"/>
                </a:solidFill>
              </a:defRPr>
            </a:lvl3pPr>
            <a:lvl4pPr marL="936000" indent="-216004">
              <a:buClrTx/>
              <a:buFont typeface="Arial" panose="020B0604020202020204" pitchFamily="34" charset="0"/>
              <a:buChar char="•"/>
              <a:defRPr>
                <a:solidFill>
                  <a:schemeClr val="tx1"/>
                </a:solidFill>
              </a:defRPr>
            </a:lvl4pPr>
            <a:lvl5pPr marL="1152000" indent="-216004">
              <a:buClrTx/>
              <a:buFont typeface="Arial" panose="020B0604020202020204" pitchFamily="34" charset="0"/>
              <a:buChar char="•"/>
              <a:defRPr>
                <a:solidFill>
                  <a:schemeClr val="tx1"/>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dirty="0"/>
          </a:p>
        </p:txBody>
      </p:sp>
    </p:spTree>
    <p:extLst>
      <p:ext uri="{BB962C8B-B14F-4D97-AF65-F5344CB8AC3E}">
        <p14:creationId xmlns:p14="http://schemas.microsoft.com/office/powerpoint/2010/main" val="145681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92CF-D048-CF47-9D04-62CE98A96B36}"/>
              </a:ext>
            </a:extLst>
          </p:cNvPr>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867983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dy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2956A24-FE4F-CC41-AE52-8BE952BA285C}"/>
              </a:ext>
            </a:extLst>
          </p:cNvPr>
          <p:cNvSpPr>
            <a:spLocks noGrp="1"/>
          </p:cNvSpPr>
          <p:nvPr>
            <p:ph sz="quarter" idx="13"/>
          </p:nvPr>
        </p:nvSpPr>
        <p:spPr>
          <a:xfrm>
            <a:off x="308471" y="358050"/>
            <a:ext cx="10080003" cy="594000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dirty="0"/>
          </a:p>
        </p:txBody>
      </p:sp>
      <p:sp>
        <p:nvSpPr>
          <p:cNvPr id="2" name="Date Placeholder 1">
            <a:extLst>
              <a:ext uri="{FF2B5EF4-FFF2-40B4-BE49-F238E27FC236}">
                <a16:creationId xmlns:a16="http://schemas.microsoft.com/office/drawing/2014/main" id="{FBEE65FE-2553-922C-9C05-7425A35329CE}"/>
              </a:ext>
            </a:extLst>
          </p:cNvPr>
          <p:cNvSpPr>
            <a:spLocks noGrp="1"/>
          </p:cNvSpPr>
          <p:nvPr>
            <p:ph type="dt" sz="half" idx="14"/>
          </p:nvPr>
        </p:nvSpPr>
        <p:spPr/>
        <p:txBody>
          <a:bodyPr/>
          <a:lstStyle/>
          <a:p>
            <a:r>
              <a:rPr lang="en-US"/>
              <a:t>PULP biomedical systems</a:t>
            </a:r>
            <a:endParaRPr lang="en-US" dirty="0"/>
          </a:p>
        </p:txBody>
      </p:sp>
      <p:sp>
        <p:nvSpPr>
          <p:cNvPr id="3" name="Slide Number Placeholder 2">
            <a:extLst>
              <a:ext uri="{FF2B5EF4-FFF2-40B4-BE49-F238E27FC236}">
                <a16:creationId xmlns:a16="http://schemas.microsoft.com/office/drawing/2014/main" id="{281E03E8-F737-F054-80B2-299F72A034BF}"/>
              </a:ext>
            </a:extLst>
          </p:cNvPr>
          <p:cNvSpPr>
            <a:spLocks noGrp="1"/>
          </p:cNvSpPr>
          <p:nvPr>
            <p:ph type="sldNum" sz="quarter" idx="15"/>
          </p:nvPr>
        </p:nvSpPr>
        <p:spPr/>
        <p:txBody>
          <a:bodyPr/>
          <a:lstStyle/>
          <a:p>
            <a:fld id="{33867F2A-E750-44E7-A740-D3E09DF683AD}" type="slidenum">
              <a:rPr lang="en-US" smtClean="0"/>
              <a:pPr/>
              <a:t>‹#›</a:t>
            </a:fld>
            <a:endParaRPr lang="en-US"/>
          </a:p>
        </p:txBody>
      </p:sp>
    </p:spTree>
    <p:extLst>
      <p:ext uri="{BB962C8B-B14F-4D97-AF65-F5344CB8AC3E}">
        <p14:creationId xmlns:p14="http://schemas.microsoft.com/office/powerpoint/2010/main" val="2607492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Slide 1">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F05887B-DECF-1909-0106-C271E1383F76}"/>
              </a:ext>
            </a:extLst>
          </p:cNvPr>
          <p:cNvSpPr/>
          <p:nvPr userDrawn="1"/>
        </p:nvSpPr>
        <p:spPr>
          <a:xfrm>
            <a:off x="5760244" y="0"/>
            <a:ext cx="5760244" cy="6480175"/>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b="1" i="0" cap="none" spc="0" dirty="0">
              <a:ln>
                <a:noFill/>
              </a:ln>
              <a:solidFill>
                <a:schemeClr val="bg2"/>
              </a:solidFill>
              <a:effectLst/>
              <a:latin typeface="Arial Narrow" panose="020B0604020202020204" pitchFamily="34" charset="0"/>
              <a:cs typeface="Arial Narrow" panose="020B0604020202020204" pitchFamily="34" charset="0"/>
            </a:endParaRPr>
          </a:p>
        </p:txBody>
      </p:sp>
      <p:sp>
        <p:nvSpPr>
          <p:cNvPr id="2" name="Title 1">
            <a:extLst>
              <a:ext uri="{FF2B5EF4-FFF2-40B4-BE49-F238E27FC236}">
                <a16:creationId xmlns:a16="http://schemas.microsoft.com/office/drawing/2014/main" id="{0560B9BE-1D26-7346-9AA8-506C5668F510}"/>
              </a:ext>
            </a:extLst>
          </p:cNvPr>
          <p:cNvSpPr>
            <a:spLocks noGrp="1"/>
          </p:cNvSpPr>
          <p:nvPr>
            <p:ph type="title"/>
          </p:nvPr>
        </p:nvSpPr>
        <p:spPr/>
        <p:txBody>
          <a:bodyPr/>
          <a:lstStyle/>
          <a:p>
            <a:r>
              <a:rPr lang="en-GB" noProof="0"/>
              <a:t>Click to edit Master title style</a:t>
            </a:r>
            <a:endParaRPr lang="en-US" noProof="0"/>
          </a:p>
        </p:txBody>
      </p:sp>
      <p:sp>
        <p:nvSpPr>
          <p:cNvPr id="7" name="Content Placeholder 6">
            <a:extLst>
              <a:ext uri="{FF2B5EF4-FFF2-40B4-BE49-F238E27FC236}">
                <a16:creationId xmlns:a16="http://schemas.microsoft.com/office/drawing/2014/main" id="{A3728336-7315-434C-A2F3-4C0D9A3AA41A}"/>
              </a:ext>
            </a:extLst>
          </p:cNvPr>
          <p:cNvSpPr>
            <a:spLocks noGrp="1"/>
          </p:cNvSpPr>
          <p:nvPr>
            <p:ph sz="quarter" idx="13"/>
          </p:nvPr>
        </p:nvSpPr>
        <p:spPr>
          <a:xfrm>
            <a:off x="299068" y="936000"/>
            <a:ext cx="5040000" cy="5220000"/>
          </a:xfrm>
        </p:spPr>
        <p:txBody>
          <a:bodyPr lIns="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dirty="0"/>
          </a:p>
        </p:txBody>
      </p:sp>
      <p:grpSp>
        <p:nvGrpSpPr>
          <p:cNvPr id="9" name="Group 8">
            <a:extLst>
              <a:ext uri="{FF2B5EF4-FFF2-40B4-BE49-F238E27FC236}">
                <a16:creationId xmlns:a16="http://schemas.microsoft.com/office/drawing/2014/main" id="{55918503-FD68-0985-DC60-130D6429AF17}"/>
              </a:ext>
            </a:extLst>
          </p:cNvPr>
          <p:cNvGrpSpPr/>
          <p:nvPr userDrawn="1"/>
        </p:nvGrpSpPr>
        <p:grpSpPr>
          <a:xfrm>
            <a:off x="10460009" y="140930"/>
            <a:ext cx="927344" cy="795801"/>
            <a:chOff x="10460009" y="140930"/>
            <a:chExt cx="927344" cy="795801"/>
          </a:xfrm>
        </p:grpSpPr>
        <p:sp>
          <p:nvSpPr>
            <p:cNvPr id="10" name="Rectangle: Rounded Corners 9">
              <a:extLst>
                <a:ext uri="{FF2B5EF4-FFF2-40B4-BE49-F238E27FC236}">
                  <a16:creationId xmlns:a16="http://schemas.microsoft.com/office/drawing/2014/main" id="{1770F9B2-741C-86BF-4B24-4F75FD9B6DB8}"/>
                </a:ext>
              </a:extLst>
            </p:cNvPr>
            <p:cNvSpPr/>
            <p:nvPr userDrawn="1"/>
          </p:nvSpPr>
          <p:spPr>
            <a:xfrm rot="2700000">
              <a:off x="10475317" y="359629"/>
              <a:ext cx="358403" cy="358403"/>
            </a:xfrm>
            <a:prstGeom prst="roundRect">
              <a:avLst>
                <a:gd name="adj" fmla="val 5238"/>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b="1" i="0" cap="none" spc="0" dirty="0">
                <a:ln>
                  <a:noFill/>
                </a:ln>
                <a:solidFill>
                  <a:schemeClr val="bg2"/>
                </a:solidFill>
                <a:effectLst/>
                <a:latin typeface="Arial Narrow" panose="020B0604020202020204" pitchFamily="34" charset="0"/>
                <a:cs typeface="Arial Narrow" panose="020B0604020202020204" pitchFamily="34" charset="0"/>
              </a:endParaRPr>
            </a:p>
          </p:txBody>
        </p:sp>
        <p:sp>
          <p:nvSpPr>
            <p:cNvPr id="11" name="Rectangle: Rounded Corners 10">
              <a:extLst>
                <a:ext uri="{FF2B5EF4-FFF2-40B4-BE49-F238E27FC236}">
                  <a16:creationId xmlns:a16="http://schemas.microsoft.com/office/drawing/2014/main" id="{2A97EAC4-39EA-2FF4-B3A4-C50D63D1EA52}"/>
                </a:ext>
              </a:extLst>
            </p:cNvPr>
            <p:cNvSpPr/>
            <p:nvPr userDrawn="1"/>
          </p:nvSpPr>
          <p:spPr>
            <a:xfrm rot="2700000">
              <a:off x="10666586" y="217186"/>
              <a:ext cx="643289" cy="643289"/>
            </a:xfrm>
            <a:prstGeom prst="roundRect">
              <a:avLst>
                <a:gd name="adj" fmla="val 5238"/>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b="1" i="0" cap="none" spc="0" dirty="0">
                <a:ln>
                  <a:noFill/>
                </a:ln>
                <a:solidFill>
                  <a:schemeClr val="bg2"/>
                </a:solidFill>
                <a:effectLst/>
                <a:latin typeface="Arial Narrow" panose="020B0604020202020204" pitchFamily="34" charset="0"/>
                <a:cs typeface="Arial Narrow" panose="020B0604020202020204" pitchFamily="34" charset="0"/>
              </a:endParaRPr>
            </a:p>
          </p:txBody>
        </p:sp>
        <p:pic>
          <p:nvPicPr>
            <p:cNvPr id="12" name="Picture 11">
              <a:extLst>
                <a:ext uri="{FF2B5EF4-FFF2-40B4-BE49-F238E27FC236}">
                  <a16:creationId xmlns:a16="http://schemas.microsoft.com/office/drawing/2014/main" id="{6727814A-F32D-DC8B-CECB-BD209099B53D}"/>
                </a:ext>
              </a:extLst>
            </p:cNvPr>
            <p:cNvPicPr>
              <a:picLocks noChangeAspect="1"/>
            </p:cNvPicPr>
            <p:nvPr userDrawn="1"/>
          </p:nvPicPr>
          <p:blipFill>
            <a:blip r:embed="rId2" cstate="hqprint">
              <a:alphaModFix/>
              <a:extLst>
                <a:ext uri="{28A0092B-C50C-407E-A947-70E740481C1C}">
                  <a14:useLocalDpi xmlns:a14="http://schemas.microsoft.com/office/drawing/2010/main"/>
                </a:ext>
              </a:extLst>
            </a:blip>
            <a:stretch>
              <a:fillRect/>
            </a:stretch>
          </p:blipFill>
          <p:spPr>
            <a:xfrm>
              <a:off x="10460009" y="140930"/>
              <a:ext cx="927344" cy="795801"/>
            </a:xfrm>
            <a:prstGeom prst="rect">
              <a:avLst/>
            </a:prstGeom>
            <a:ln w="66675">
              <a:noFill/>
            </a:ln>
          </p:spPr>
        </p:pic>
      </p:grpSp>
      <p:sp>
        <p:nvSpPr>
          <p:cNvPr id="13" name="Content Placeholder 6">
            <a:extLst>
              <a:ext uri="{FF2B5EF4-FFF2-40B4-BE49-F238E27FC236}">
                <a16:creationId xmlns:a16="http://schemas.microsoft.com/office/drawing/2014/main" id="{FD6D6212-ED77-0BC8-29BC-26AA6DBF805C}"/>
              </a:ext>
            </a:extLst>
          </p:cNvPr>
          <p:cNvSpPr>
            <a:spLocks noGrp="1"/>
          </p:cNvSpPr>
          <p:nvPr>
            <p:ph sz="quarter" idx="14" hasCustomPrompt="1"/>
          </p:nvPr>
        </p:nvSpPr>
        <p:spPr>
          <a:xfrm>
            <a:off x="5760244" y="936000"/>
            <a:ext cx="5765986" cy="5220000"/>
          </a:xfrm>
        </p:spPr>
        <p:txBody>
          <a:bodyPr lIns="468000" tIns="252000"/>
          <a:lstStyle>
            <a:lvl1pPr marL="0" indent="0">
              <a:lnSpc>
                <a:spcPts val="1000"/>
              </a:lnSpc>
              <a:buNone/>
              <a:defRPr sz="1800" b="0">
                <a:solidFill>
                  <a:schemeClr val="bg2"/>
                </a:solidFill>
                <a:latin typeface="Consolas" panose="020B0609020204030204" pitchFamily="49" charset="0"/>
              </a:defRPr>
            </a:lvl1pPr>
          </a:lstStyle>
          <a:p>
            <a:pPr lvl="0"/>
            <a:r>
              <a:rPr lang="en-US" dirty="0"/>
              <a:t>Click to edit code</a:t>
            </a:r>
          </a:p>
        </p:txBody>
      </p:sp>
    </p:spTree>
    <p:extLst>
      <p:ext uri="{BB962C8B-B14F-4D97-AF65-F5344CB8AC3E}">
        <p14:creationId xmlns:p14="http://schemas.microsoft.com/office/powerpoint/2010/main" val="110789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de Slide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F05887B-DECF-1909-0106-C271E1383F76}"/>
              </a:ext>
            </a:extLst>
          </p:cNvPr>
          <p:cNvSpPr/>
          <p:nvPr userDrawn="1"/>
        </p:nvSpPr>
        <p:spPr>
          <a:xfrm>
            <a:off x="5760244" y="0"/>
            <a:ext cx="5760244" cy="648017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b="1" i="0" cap="none" spc="0" dirty="0">
              <a:ln>
                <a:noFill/>
              </a:ln>
              <a:solidFill>
                <a:schemeClr val="bg2"/>
              </a:solidFill>
              <a:effectLst/>
              <a:latin typeface="Arial Narrow" panose="020B0604020202020204" pitchFamily="34" charset="0"/>
              <a:cs typeface="Arial Narrow" panose="020B0604020202020204" pitchFamily="34" charset="0"/>
            </a:endParaRPr>
          </a:p>
        </p:txBody>
      </p:sp>
      <p:sp>
        <p:nvSpPr>
          <p:cNvPr id="2" name="Title 1">
            <a:extLst>
              <a:ext uri="{FF2B5EF4-FFF2-40B4-BE49-F238E27FC236}">
                <a16:creationId xmlns:a16="http://schemas.microsoft.com/office/drawing/2014/main" id="{0560B9BE-1D26-7346-9AA8-506C5668F510}"/>
              </a:ext>
            </a:extLst>
          </p:cNvPr>
          <p:cNvSpPr>
            <a:spLocks noGrp="1"/>
          </p:cNvSpPr>
          <p:nvPr>
            <p:ph type="title"/>
          </p:nvPr>
        </p:nvSpPr>
        <p:spPr/>
        <p:txBody>
          <a:bodyPr/>
          <a:lstStyle/>
          <a:p>
            <a:r>
              <a:rPr lang="en-GB" noProof="0"/>
              <a:t>Click to edit Master title style</a:t>
            </a:r>
            <a:endParaRPr lang="en-US" noProof="0"/>
          </a:p>
        </p:txBody>
      </p:sp>
      <p:sp>
        <p:nvSpPr>
          <p:cNvPr id="7" name="Content Placeholder 6">
            <a:extLst>
              <a:ext uri="{FF2B5EF4-FFF2-40B4-BE49-F238E27FC236}">
                <a16:creationId xmlns:a16="http://schemas.microsoft.com/office/drawing/2014/main" id="{A3728336-7315-434C-A2F3-4C0D9A3AA41A}"/>
              </a:ext>
            </a:extLst>
          </p:cNvPr>
          <p:cNvSpPr>
            <a:spLocks noGrp="1"/>
          </p:cNvSpPr>
          <p:nvPr>
            <p:ph sz="quarter" idx="13"/>
          </p:nvPr>
        </p:nvSpPr>
        <p:spPr>
          <a:xfrm>
            <a:off x="299068" y="936000"/>
            <a:ext cx="5040000" cy="5220000"/>
          </a:xfrm>
        </p:spPr>
        <p:txBody>
          <a:bodyPr lIns="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dirty="0"/>
          </a:p>
        </p:txBody>
      </p:sp>
      <p:grpSp>
        <p:nvGrpSpPr>
          <p:cNvPr id="9" name="Group 8">
            <a:extLst>
              <a:ext uri="{FF2B5EF4-FFF2-40B4-BE49-F238E27FC236}">
                <a16:creationId xmlns:a16="http://schemas.microsoft.com/office/drawing/2014/main" id="{55918503-FD68-0985-DC60-130D6429AF17}"/>
              </a:ext>
            </a:extLst>
          </p:cNvPr>
          <p:cNvGrpSpPr/>
          <p:nvPr userDrawn="1"/>
        </p:nvGrpSpPr>
        <p:grpSpPr>
          <a:xfrm>
            <a:off x="10460009" y="140930"/>
            <a:ext cx="927344" cy="795801"/>
            <a:chOff x="10460009" y="140930"/>
            <a:chExt cx="927344" cy="795801"/>
          </a:xfrm>
        </p:grpSpPr>
        <p:sp>
          <p:nvSpPr>
            <p:cNvPr id="10" name="Rectangle: Rounded Corners 9">
              <a:extLst>
                <a:ext uri="{FF2B5EF4-FFF2-40B4-BE49-F238E27FC236}">
                  <a16:creationId xmlns:a16="http://schemas.microsoft.com/office/drawing/2014/main" id="{1770F9B2-741C-86BF-4B24-4F75FD9B6DB8}"/>
                </a:ext>
              </a:extLst>
            </p:cNvPr>
            <p:cNvSpPr/>
            <p:nvPr userDrawn="1"/>
          </p:nvSpPr>
          <p:spPr>
            <a:xfrm rot="2700000">
              <a:off x="10475317" y="359629"/>
              <a:ext cx="358403" cy="358403"/>
            </a:xfrm>
            <a:prstGeom prst="roundRect">
              <a:avLst>
                <a:gd name="adj" fmla="val 5238"/>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b="1" i="0" cap="none" spc="0" dirty="0">
                <a:ln>
                  <a:noFill/>
                </a:ln>
                <a:solidFill>
                  <a:schemeClr val="bg2"/>
                </a:solidFill>
                <a:effectLst/>
                <a:latin typeface="Arial Narrow" panose="020B0604020202020204" pitchFamily="34" charset="0"/>
                <a:cs typeface="Arial Narrow" panose="020B0604020202020204" pitchFamily="34" charset="0"/>
              </a:endParaRPr>
            </a:p>
          </p:txBody>
        </p:sp>
        <p:sp>
          <p:nvSpPr>
            <p:cNvPr id="11" name="Rectangle: Rounded Corners 10">
              <a:extLst>
                <a:ext uri="{FF2B5EF4-FFF2-40B4-BE49-F238E27FC236}">
                  <a16:creationId xmlns:a16="http://schemas.microsoft.com/office/drawing/2014/main" id="{2A97EAC4-39EA-2FF4-B3A4-C50D63D1EA52}"/>
                </a:ext>
              </a:extLst>
            </p:cNvPr>
            <p:cNvSpPr/>
            <p:nvPr userDrawn="1"/>
          </p:nvSpPr>
          <p:spPr>
            <a:xfrm rot="2700000">
              <a:off x="10666586" y="217186"/>
              <a:ext cx="643289" cy="643289"/>
            </a:xfrm>
            <a:prstGeom prst="roundRect">
              <a:avLst>
                <a:gd name="adj" fmla="val 5238"/>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b="1" i="0" cap="none" spc="0" dirty="0">
                <a:ln>
                  <a:noFill/>
                </a:ln>
                <a:solidFill>
                  <a:schemeClr val="bg2"/>
                </a:solidFill>
                <a:effectLst/>
                <a:latin typeface="Arial Narrow" panose="020B0604020202020204" pitchFamily="34" charset="0"/>
                <a:cs typeface="Arial Narrow" panose="020B0604020202020204" pitchFamily="34" charset="0"/>
              </a:endParaRPr>
            </a:p>
          </p:txBody>
        </p:sp>
        <p:pic>
          <p:nvPicPr>
            <p:cNvPr id="12" name="Picture 11">
              <a:extLst>
                <a:ext uri="{FF2B5EF4-FFF2-40B4-BE49-F238E27FC236}">
                  <a16:creationId xmlns:a16="http://schemas.microsoft.com/office/drawing/2014/main" id="{6727814A-F32D-DC8B-CECB-BD209099B53D}"/>
                </a:ext>
              </a:extLst>
            </p:cNvPr>
            <p:cNvPicPr>
              <a:picLocks noChangeAspect="1"/>
            </p:cNvPicPr>
            <p:nvPr userDrawn="1"/>
          </p:nvPicPr>
          <p:blipFill>
            <a:blip r:embed="rId2" cstate="hqprint">
              <a:alphaModFix/>
              <a:extLst>
                <a:ext uri="{28A0092B-C50C-407E-A947-70E740481C1C}">
                  <a14:useLocalDpi xmlns:a14="http://schemas.microsoft.com/office/drawing/2010/main"/>
                </a:ext>
              </a:extLst>
            </a:blip>
            <a:stretch>
              <a:fillRect/>
            </a:stretch>
          </p:blipFill>
          <p:spPr>
            <a:xfrm>
              <a:off x="10460009" y="140930"/>
              <a:ext cx="927344" cy="795801"/>
            </a:xfrm>
            <a:prstGeom prst="rect">
              <a:avLst/>
            </a:prstGeom>
            <a:ln w="66675">
              <a:noFill/>
            </a:ln>
          </p:spPr>
        </p:pic>
      </p:grpSp>
      <p:sp>
        <p:nvSpPr>
          <p:cNvPr id="13" name="Content Placeholder 6">
            <a:extLst>
              <a:ext uri="{FF2B5EF4-FFF2-40B4-BE49-F238E27FC236}">
                <a16:creationId xmlns:a16="http://schemas.microsoft.com/office/drawing/2014/main" id="{FD6D6212-ED77-0BC8-29BC-26AA6DBF805C}"/>
              </a:ext>
            </a:extLst>
          </p:cNvPr>
          <p:cNvSpPr>
            <a:spLocks noGrp="1"/>
          </p:cNvSpPr>
          <p:nvPr>
            <p:ph sz="quarter" idx="14" hasCustomPrompt="1"/>
          </p:nvPr>
        </p:nvSpPr>
        <p:spPr>
          <a:xfrm>
            <a:off x="5760244" y="936000"/>
            <a:ext cx="5765986" cy="5220000"/>
          </a:xfrm>
        </p:spPr>
        <p:txBody>
          <a:bodyPr lIns="468000" tIns="252000"/>
          <a:lstStyle>
            <a:lvl1pPr marL="0" indent="0">
              <a:lnSpc>
                <a:spcPts val="1000"/>
              </a:lnSpc>
              <a:buNone/>
              <a:defRPr sz="1800" b="0">
                <a:solidFill>
                  <a:schemeClr val="bg2"/>
                </a:solidFill>
                <a:latin typeface="Consolas" panose="020B0609020204030204" pitchFamily="49" charset="0"/>
              </a:defRPr>
            </a:lvl1pPr>
          </a:lstStyle>
          <a:p>
            <a:pPr lvl="0"/>
            <a:r>
              <a:rPr lang="en-US" dirty="0"/>
              <a:t>Click to edit code</a:t>
            </a:r>
          </a:p>
        </p:txBody>
      </p:sp>
    </p:spTree>
    <p:extLst>
      <p:ext uri="{BB962C8B-B14F-4D97-AF65-F5344CB8AC3E}">
        <p14:creationId xmlns:p14="http://schemas.microsoft.com/office/powerpoint/2010/main" val="4094957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Empty White">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5909286"/>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mpty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82060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 Q&amp;A">
    <p:bg>
      <p:bgPr>
        <a:solidFill>
          <a:srgbClr val="B4B4B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8150BE-61A2-B1E2-756A-7134BE7E136A}"/>
              </a:ext>
            </a:extLst>
          </p:cNvPr>
          <p:cNvSpPr txBox="1"/>
          <p:nvPr userDrawn="1"/>
        </p:nvSpPr>
        <p:spPr>
          <a:xfrm>
            <a:off x="1930400" y="1974485"/>
            <a:ext cx="3118149" cy="830997"/>
          </a:xfrm>
          <a:prstGeom prst="rect">
            <a:avLst/>
          </a:prstGeom>
          <a:noFill/>
        </p:spPr>
        <p:txBody>
          <a:bodyPr wrap="square" rtlCol="0">
            <a:spAutoFit/>
          </a:bodyPr>
          <a:lstStyle/>
          <a:p>
            <a:pPr algn="ctr"/>
            <a:r>
              <a:rPr lang="en-US" sz="4800" b="0" i="0" u="none" dirty="0">
                <a:solidFill>
                  <a:schemeClr val="bg2"/>
                </a:solidFill>
                <a:latin typeface="+mj-lt"/>
                <a:ea typeface="Roboto Condensed" panose="02000000000000000000" pitchFamily="2" charset="0"/>
                <a:cs typeface="Arial Narrow" panose="020B0604020202020204" pitchFamily="34" charset="0"/>
              </a:rPr>
              <a:t>Thank you!</a:t>
            </a:r>
          </a:p>
        </p:txBody>
      </p:sp>
      <p:sp>
        <p:nvSpPr>
          <p:cNvPr id="7" name="Google Shape;1096;p28">
            <a:extLst>
              <a:ext uri="{FF2B5EF4-FFF2-40B4-BE49-F238E27FC236}">
                <a16:creationId xmlns:a16="http://schemas.microsoft.com/office/drawing/2014/main" id="{9EB57577-2B72-4910-D401-BBB6EDA09B5E}"/>
              </a:ext>
            </a:extLst>
          </p:cNvPr>
          <p:cNvSpPr/>
          <p:nvPr userDrawn="1"/>
        </p:nvSpPr>
        <p:spPr>
          <a:xfrm>
            <a:off x="6492044" y="1486792"/>
            <a:ext cx="3244192" cy="3244192"/>
          </a:xfrm>
          <a:custGeom>
            <a:avLst/>
            <a:gdLst/>
            <a:ahLst/>
            <a:cxnLst/>
            <a:rect l="l" t="t" r="r" b="b"/>
            <a:pathLst>
              <a:path w="158750" h="158750" extrusionOk="0">
                <a:moveTo>
                  <a:pt x="8255" y="0"/>
                </a:moveTo>
                <a:cubicBezTo>
                  <a:pt x="3810" y="0"/>
                  <a:pt x="0" y="3810"/>
                  <a:pt x="0" y="8255"/>
                </a:cubicBezTo>
                <a:lnTo>
                  <a:pt x="0" y="119380"/>
                </a:lnTo>
                <a:lnTo>
                  <a:pt x="31750" y="87630"/>
                </a:lnTo>
                <a:lnTo>
                  <a:pt x="111125" y="87630"/>
                </a:lnTo>
                <a:cubicBezTo>
                  <a:pt x="115570" y="87630"/>
                  <a:pt x="119380" y="83820"/>
                  <a:pt x="119380" y="79375"/>
                </a:cubicBezTo>
                <a:lnTo>
                  <a:pt x="119380" y="8255"/>
                </a:lnTo>
                <a:cubicBezTo>
                  <a:pt x="119380" y="3810"/>
                  <a:pt x="115570" y="0"/>
                  <a:pt x="111125" y="0"/>
                </a:cubicBezTo>
                <a:close/>
                <a:moveTo>
                  <a:pt x="135255" y="31750"/>
                </a:moveTo>
                <a:lnTo>
                  <a:pt x="135255" y="103505"/>
                </a:lnTo>
                <a:lnTo>
                  <a:pt x="31750" y="103505"/>
                </a:lnTo>
                <a:lnTo>
                  <a:pt x="31750" y="119380"/>
                </a:lnTo>
                <a:cubicBezTo>
                  <a:pt x="31750" y="123190"/>
                  <a:pt x="35560" y="127000"/>
                  <a:pt x="40005" y="127000"/>
                </a:cubicBezTo>
                <a:lnTo>
                  <a:pt x="127000" y="127000"/>
                </a:lnTo>
                <a:lnTo>
                  <a:pt x="158750" y="158750"/>
                </a:lnTo>
                <a:lnTo>
                  <a:pt x="158750" y="40005"/>
                </a:lnTo>
                <a:cubicBezTo>
                  <a:pt x="158750" y="35560"/>
                  <a:pt x="154940" y="31750"/>
                  <a:pt x="151130" y="3175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8" name="TextBox 7">
            <a:extLst>
              <a:ext uri="{FF2B5EF4-FFF2-40B4-BE49-F238E27FC236}">
                <a16:creationId xmlns:a16="http://schemas.microsoft.com/office/drawing/2014/main" id="{1CAD5AEE-A9BE-AED9-1997-707BCB05F17E}"/>
              </a:ext>
            </a:extLst>
          </p:cNvPr>
          <p:cNvSpPr txBox="1"/>
          <p:nvPr userDrawn="1"/>
        </p:nvSpPr>
        <p:spPr>
          <a:xfrm>
            <a:off x="6986705" y="2005263"/>
            <a:ext cx="1462173" cy="769441"/>
          </a:xfrm>
          <a:prstGeom prst="rect">
            <a:avLst/>
          </a:prstGeom>
          <a:noFill/>
        </p:spPr>
        <p:txBody>
          <a:bodyPr wrap="square" rtlCol="0">
            <a:spAutoFit/>
          </a:bodyPr>
          <a:lstStyle/>
          <a:p>
            <a:pPr algn="ctr"/>
            <a:r>
              <a:rPr lang="en-US" sz="4400" b="1" i="0" u="none" dirty="0">
                <a:solidFill>
                  <a:srgbClr val="B4B4B6"/>
                </a:solidFill>
                <a:latin typeface="+mj-lt"/>
                <a:ea typeface="Roboto Condensed" panose="02000000000000000000" pitchFamily="2" charset="0"/>
                <a:cs typeface="Arial Narrow" panose="020B0604020202020204" pitchFamily="34" charset="0"/>
              </a:rPr>
              <a:t>Q&amp;A</a:t>
            </a:r>
          </a:p>
        </p:txBody>
      </p:sp>
    </p:spTree>
    <p:extLst>
      <p:ext uri="{BB962C8B-B14F-4D97-AF65-F5344CB8AC3E}">
        <p14:creationId xmlns:p14="http://schemas.microsoft.com/office/powerpoint/2010/main" val="2499423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D077E-5042-0548-869A-7270756A629A}"/>
              </a:ext>
            </a:extLst>
          </p:cNvPr>
          <p:cNvSpPr>
            <a:spLocks noGrp="1"/>
          </p:cNvSpPr>
          <p:nvPr>
            <p:ph type="title"/>
          </p:nvPr>
        </p:nvSpPr>
        <p:spPr/>
        <p:txBody>
          <a:bodyPr/>
          <a:lstStyle>
            <a:lvl1pPr>
              <a:defRPr>
                <a:solidFill>
                  <a:schemeClr val="accent3"/>
                </a:solidFill>
              </a:defRPr>
            </a:lvl1pPr>
          </a:lstStyle>
          <a:p>
            <a:r>
              <a:rPr lang="en-GB" noProof="0"/>
              <a:t>Click to edit Master title style</a:t>
            </a:r>
            <a:endParaRPr lang="en-US" noProof="0"/>
          </a:p>
        </p:txBody>
      </p:sp>
      <p:sp>
        <p:nvSpPr>
          <p:cNvPr id="7" name="Content Placeholder 6">
            <a:extLst>
              <a:ext uri="{FF2B5EF4-FFF2-40B4-BE49-F238E27FC236}">
                <a16:creationId xmlns:a16="http://schemas.microsoft.com/office/drawing/2014/main" id="{70174C9C-B987-0541-A176-A2B2DAD7ED20}"/>
              </a:ext>
            </a:extLst>
          </p:cNvPr>
          <p:cNvSpPr>
            <a:spLocks noGrp="1"/>
          </p:cNvSpPr>
          <p:nvPr>
            <p:ph sz="quarter" idx="13"/>
          </p:nvPr>
        </p:nvSpPr>
        <p:spPr>
          <a:xfrm>
            <a:off x="299068" y="936000"/>
            <a:ext cx="10080003" cy="5220000"/>
          </a:xfrm>
        </p:spPr>
        <p:txBody>
          <a:bodyPr lIns="0"/>
          <a:lstStyle>
            <a:lvl1pPr marL="288004" indent="-288004">
              <a:buClrTx/>
              <a:buFont typeface="Arial" panose="020B0604020202020204" pitchFamily="34" charset="0"/>
              <a:buChar char="•"/>
              <a:defRPr>
                <a:solidFill>
                  <a:schemeClr val="tx1"/>
                </a:solidFill>
              </a:defRPr>
            </a:lvl1pPr>
            <a:lvl2pPr marL="504000" indent="-216004">
              <a:buClrTx/>
              <a:buFont typeface="Arial" panose="020B0604020202020204" pitchFamily="34" charset="0"/>
              <a:buChar char="•"/>
              <a:defRPr>
                <a:solidFill>
                  <a:schemeClr val="tx1"/>
                </a:solidFill>
              </a:defRPr>
            </a:lvl2pPr>
            <a:lvl3pPr marL="720000" indent="-216004">
              <a:buClrTx/>
              <a:buFont typeface="Arial" panose="020B0604020202020204" pitchFamily="34" charset="0"/>
              <a:buChar char="•"/>
              <a:defRPr sz="1800">
                <a:solidFill>
                  <a:schemeClr val="tx1"/>
                </a:solidFill>
              </a:defRPr>
            </a:lvl3pPr>
            <a:lvl4pPr marL="936000" indent="-216004">
              <a:buClrTx/>
              <a:buFont typeface="Arial" panose="020B0604020202020204" pitchFamily="34" charset="0"/>
              <a:buChar char="•"/>
              <a:defRPr>
                <a:solidFill>
                  <a:schemeClr val="tx1"/>
                </a:solidFill>
              </a:defRPr>
            </a:lvl4pPr>
            <a:lvl5pPr marL="1152000" indent="-216004">
              <a:buClrTx/>
              <a:buFont typeface="Arial" panose="020B0604020202020204" pitchFamily="34" charset="0"/>
              <a:buChar char="•"/>
              <a:defRPr>
                <a:solidFill>
                  <a:schemeClr val="tx1"/>
                </a:solidFill>
              </a:defRPr>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endParaRPr lang="en-US" noProof="0" dirty="0"/>
          </a:p>
        </p:txBody>
      </p:sp>
      <p:sp>
        <p:nvSpPr>
          <p:cNvPr id="5" name="Date Placeholder 4">
            <a:extLst>
              <a:ext uri="{FF2B5EF4-FFF2-40B4-BE49-F238E27FC236}">
                <a16:creationId xmlns:a16="http://schemas.microsoft.com/office/drawing/2014/main" id="{8DAE741D-DF86-4A3D-DF9D-A4FFA6F777AC}"/>
              </a:ext>
            </a:extLst>
          </p:cNvPr>
          <p:cNvSpPr>
            <a:spLocks noGrp="1"/>
          </p:cNvSpPr>
          <p:nvPr>
            <p:ph type="dt" sz="half" idx="14"/>
          </p:nvPr>
        </p:nvSpPr>
        <p:spPr/>
        <p:txBody>
          <a:bodyPr/>
          <a:lstStyle/>
          <a:p>
            <a:r>
              <a:rPr lang="en-US"/>
              <a:t>PULP biomedical systems</a:t>
            </a:r>
            <a:endParaRPr lang="en-US" dirty="0"/>
          </a:p>
        </p:txBody>
      </p:sp>
      <p:sp>
        <p:nvSpPr>
          <p:cNvPr id="6" name="Slide Number Placeholder 5">
            <a:extLst>
              <a:ext uri="{FF2B5EF4-FFF2-40B4-BE49-F238E27FC236}">
                <a16:creationId xmlns:a16="http://schemas.microsoft.com/office/drawing/2014/main" id="{68287C1C-F0E1-9B48-6BC9-7FFF56ADE91A}"/>
              </a:ext>
            </a:extLst>
          </p:cNvPr>
          <p:cNvSpPr>
            <a:spLocks noGrp="1"/>
          </p:cNvSpPr>
          <p:nvPr>
            <p:ph type="sldNum" sz="quarter" idx="15"/>
          </p:nvPr>
        </p:nvSpPr>
        <p:spPr/>
        <p:txBody>
          <a:bodyPr/>
          <a:lstStyle/>
          <a:p>
            <a:fld id="{33867F2A-E750-44E7-A740-D3E09DF683AD}" type="slidenum">
              <a:rPr lang="en-US" smtClean="0"/>
              <a:pPr/>
              <a:t>‹#›</a:t>
            </a:fld>
            <a:endParaRPr lang="en-US"/>
          </a:p>
        </p:txBody>
      </p:sp>
    </p:spTree>
    <p:extLst>
      <p:ext uri="{BB962C8B-B14F-4D97-AF65-F5344CB8AC3E}">
        <p14:creationId xmlns:p14="http://schemas.microsoft.com/office/powerpoint/2010/main" val="2155350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by-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0B9BE-1D26-7346-9AA8-506C5668F510}"/>
              </a:ext>
            </a:extLst>
          </p:cNvPr>
          <p:cNvSpPr>
            <a:spLocks noGrp="1"/>
          </p:cNvSpPr>
          <p:nvPr>
            <p:ph type="title"/>
          </p:nvPr>
        </p:nvSpPr>
        <p:spPr/>
        <p:txBody>
          <a:bodyPr/>
          <a:lstStyle/>
          <a:p>
            <a:r>
              <a:rPr lang="en-GB" noProof="0"/>
              <a:t>Click to edit Master title style</a:t>
            </a:r>
            <a:endParaRPr lang="en-US" noProof="0"/>
          </a:p>
        </p:txBody>
      </p:sp>
      <p:sp>
        <p:nvSpPr>
          <p:cNvPr id="7" name="Content Placeholder 6">
            <a:extLst>
              <a:ext uri="{FF2B5EF4-FFF2-40B4-BE49-F238E27FC236}">
                <a16:creationId xmlns:a16="http://schemas.microsoft.com/office/drawing/2014/main" id="{A3728336-7315-434C-A2F3-4C0D9A3AA41A}"/>
              </a:ext>
            </a:extLst>
          </p:cNvPr>
          <p:cNvSpPr>
            <a:spLocks noGrp="1"/>
          </p:cNvSpPr>
          <p:nvPr>
            <p:ph sz="quarter" idx="13"/>
          </p:nvPr>
        </p:nvSpPr>
        <p:spPr>
          <a:xfrm>
            <a:off x="299068" y="936000"/>
            <a:ext cx="5040000" cy="5220000"/>
          </a:xfrm>
        </p:spPr>
        <p:txBody>
          <a:bodyPr lIns="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dirty="0"/>
          </a:p>
        </p:txBody>
      </p:sp>
      <p:sp>
        <p:nvSpPr>
          <p:cNvPr id="8" name="Content Placeholder 6">
            <a:extLst>
              <a:ext uri="{FF2B5EF4-FFF2-40B4-BE49-F238E27FC236}">
                <a16:creationId xmlns:a16="http://schemas.microsoft.com/office/drawing/2014/main" id="{68EB7E14-95DC-BD46-A92B-290E248FFCB6}"/>
              </a:ext>
            </a:extLst>
          </p:cNvPr>
          <p:cNvSpPr>
            <a:spLocks noGrp="1"/>
          </p:cNvSpPr>
          <p:nvPr>
            <p:ph sz="quarter" idx="14"/>
          </p:nvPr>
        </p:nvSpPr>
        <p:spPr>
          <a:xfrm>
            <a:off x="5339071" y="936000"/>
            <a:ext cx="5040000" cy="5220000"/>
          </a:xfrm>
        </p:spPr>
        <p:txBody>
          <a:bodyPr lIns="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3" name="Date Placeholder 2">
            <a:extLst>
              <a:ext uri="{FF2B5EF4-FFF2-40B4-BE49-F238E27FC236}">
                <a16:creationId xmlns:a16="http://schemas.microsoft.com/office/drawing/2014/main" id="{CC9B5078-341C-4154-4064-BE0AD2B3F9D4}"/>
              </a:ext>
            </a:extLst>
          </p:cNvPr>
          <p:cNvSpPr>
            <a:spLocks noGrp="1"/>
          </p:cNvSpPr>
          <p:nvPr>
            <p:ph type="dt" sz="half" idx="15"/>
          </p:nvPr>
        </p:nvSpPr>
        <p:spPr/>
        <p:txBody>
          <a:bodyPr/>
          <a:lstStyle/>
          <a:p>
            <a:r>
              <a:rPr lang="en-US"/>
              <a:t>PULP biomedical systems</a:t>
            </a:r>
            <a:endParaRPr lang="en-US" dirty="0"/>
          </a:p>
        </p:txBody>
      </p:sp>
      <p:sp>
        <p:nvSpPr>
          <p:cNvPr id="4" name="Slide Number Placeholder 3">
            <a:extLst>
              <a:ext uri="{FF2B5EF4-FFF2-40B4-BE49-F238E27FC236}">
                <a16:creationId xmlns:a16="http://schemas.microsoft.com/office/drawing/2014/main" id="{85FEADA4-720D-7361-338C-106924EF745A}"/>
              </a:ext>
            </a:extLst>
          </p:cNvPr>
          <p:cNvSpPr>
            <a:spLocks noGrp="1"/>
          </p:cNvSpPr>
          <p:nvPr>
            <p:ph type="sldNum" sz="quarter" idx="16"/>
          </p:nvPr>
        </p:nvSpPr>
        <p:spPr/>
        <p:txBody>
          <a:bodyPr/>
          <a:lstStyle/>
          <a:p>
            <a:fld id="{33867F2A-E750-44E7-A740-D3E09DF683AD}" type="slidenum">
              <a:rPr lang="en-US" smtClean="0"/>
              <a:pPr/>
              <a:t>‹#›</a:t>
            </a:fld>
            <a:endParaRPr lang="en-US"/>
          </a:p>
        </p:txBody>
      </p:sp>
    </p:spTree>
    <p:extLst>
      <p:ext uri="{BB962C8B-B14F-4D97-AF65-F5344CB8AC3E}">
        <p14:creationId xmlns:p14="http://schemas.microsoft.com/office/powerpoint/2010/main" val="1678943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in-Thi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0B9BE-1D26-7346-9AA8-506C5668F510}"/>
              </a:ext>
            </a:extLst>
          </p:cNvPr>
          <p:cNvSpPr>
            <a:spLocks noGrp="1"/>
          </p:cNvSpPr>
          <p:nvPr>
            <p:ph type="title"/>
          </p:nvPr>
        </p:nvSpPr>
        <p:spPr/>
        <p:txBody>
          <a:bodyPr/>
          <a:lstStyle/>
          <a:p>
            <a:r>
              <a:rPr lang="en-GB" noProof="0"/>
              <a:t>Click to edit Master title style</a:t>
            </a:r>
            <a:endParaRPr lang="en-US" noProof="0"/>
          </a:p>
        </p:txBody>
      </p:sp>
      <p:sp>
        <p:nvSpPr>
          <p:cNvPr id="8" name="Content Placeholder 6">
            <a:extLst>
              <a:ext uri="{FF2B5EF4-FFF2-40B4-BE49-F238E27FC236}">
                <a16:creationId xmlns:a16="http://schemas.microsoft.com/office/drawing/2014/main" id="{68EB7E14-95DC-BD46-A92B-290E248FFCB6}"/>
              </a:ext>
            </a:extLst>
          </p:cNvPr>
          <p:cNvSpPr>
            <a:spLocks noGrp="1"/>
          </p:cNvSpPr>
          <p:nvPr>
            <p:ph sz="quarter" idx="14"/>
          </p:nvPr>
        </p:nvSpPr>
        <p:spPr>
          <a:xfrm>
            <a:off x="3899071" y="936000"/>
            <a:ext cx="6480000" cy="522000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7" name="Content Placeholder 6">
            <a:extLst>
              <a:ext uri="{FF2B5EF4-FFF2-40B4-BE49-F238E27FC236}">
                <a16:creationId xmlns:a16="http://schemas.microsoft.com/office/drawing/2014/main" id="{A3728336-7315-434C-A2F3-4C0D9A3AA41A}"/>
              </a:ext>
            </a:extLst>
          </p:cNvPr>
          <p:cNvSpPr>
            <a:spLocks noGrp="1"/>
          </p:cNvSpPr>
          <p:nvPr>
            <p:ph sz="quarter" idx="13"/>
          </p:nvPr>
        </p:nvSpPr>
        <p:spPr>
          <a:xfrm>
            <a:off x="299071" y="936000"/>
            <a:ext cx="3600000" cy="522000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3" name="Date Placeholder 2">
            <a:extLst>
              <a:ext uri="{FF2B5EF4-FFF2-40B4-BE49-F238E27FC236}">
                <a16:creationId xmlns:a16="http://schemas.microsoft.com/office/drawing/2014/main" id="{93BBB8B8-3BA4-B4B8-A5C5-6B943984B65D}"/>
              </a:ext>
            </a:extLst>
          </p:cNvPr>
          <p:cNvSpPr>
            <a:spLocks noGrp="1"/>
          </p:cNvSpPr>
          <p:nvPr>
            <p:ph type="dt" sz="half" idx="15"/>
          </p:nvPr>
        </p:nvSpPr>
        <p:spPr/>
        <p:txBody>
          <a:bodyPr/>
          <a:lstStyle/>
          <a:p>
            <a:r>
              <a:rPr lang="en-US"/>
              <a:t>PULP biomedical systems</a:t>
            </a:r>
            <a:endParaRPr lang="en-US" dirty="0"/>
          </a:p>
        </p:txBody>
      </p:sp>
      <p:sp>
        <p:nvSpPr>
          <p:cNvPr id="4" name="Slide Number Placeholder 3">
            <a:extLst>
              <a:ext uri="{FF2B5EF4-FFF2-40B4-BE49-F238E27FC236}">
                <a16:creationId xmlns:a16="http://schemas.microsoft.com/office/drawing/2014/main" id="{46BC55C4-9751-FC37-00B6-D3B10C1817FF}"/>
              </a:ext>
            </a:extLst>
          </p:cNvPr>
          <p:cNvSpPr>
            <a:spLocks noGrp="1"/>
          </p:cNvSpPr>
          <p:nvPr>
            <p:ph type="sldNum" sz="quarter" idx="16"/>
          </p:nvPr>
        </p:nvSpPr>
        <p:spPr/>
        <p:txBody>
          <a:bodyPr/>
          <a:lstStyle/>
          <a:p>
            <a:fld id="{33867F2A-E750-44E7-A740-D3E09DF683AD}" type="slidenum">
              <a:rPr lang="en-US" smtClean="0"/>
              <a:pPr/>
              <a:t>‹#›</a:t>
            </a:fld>
            <a:endParaRPr lang="en-US"/>
          </a:p>
        </p:txBody>
      </p:sp>
    </p:spTree>
    <p:extLst>
      <p:ext uri="{BB962C8B-B14F-4D97-AF65-F5344CB8AC3E}">
        <p14:creationId xmlns:p14="http://schemas.microsoft.com/office/powerpoint/2010/main" val="2332023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ick-Th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0B9BE-1D26-7346-9AA8-506C5668F510}"/>
              </a:ext>
            </a:extLst>
          </p:cNvPr>
          <p:cNvSpPr>
            <a:spLocks noGrp="1"/>
          </p:cNvSpPr>
          <p:nvPr>
            <p:ph type="title"/>
          </p:nvPr>
        </p:nvSpPr>
        <p:spPr/>
        <p:txBody>
          <a:bodyPr/>
          <a:lstStyle/>
          <a:p>
            <a:r>
              <a:rPr lang="en-GB" noProof="0"/>
              <a:t>Click to edit Master title style</a:t>
            </a:r>
            <a:endParaRPr lang="en-US" noProof="0"/>
          </a:p>
        </p:txBody>
      </p:sp>
      <p:sp>
        <p:nvSpPr>
          <p:cNvPr id="7" name="Content Placeholder 6">
            <a:extLst>
              <a:ext uri="{FF2B5EF4-FFF2-40B4-BE49-F238E27FC236}">
                <a16:creationId xmlns:a16="http://schemas.microsoft.com/office/drawing/2014/main" id="{A3728336-7315-434C-A2F3-4C0D9A3AA41A}"/>
              </a:ext>
            </a:extLst>
          </p:cNvPr>
          <p:cNvSpPr>
            <a:spLocks noGrp="1"/>
          </p:cNvSpPr>
          <p:nvPr>
            <p:ph sz="quarter" idx="13"/>
          </p:nvPr>
        </p:nvSpPr>
        <p:spPr>
          <a:xfrm>
            <a:off x="299071" y="936000"/>
            <a:ext cx="6480000" cy="522000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dirty="0"/>
          </a:p>
        </p:txBody>
      </p:sp>
      <p:sp>
        <p:nvSpPr>
          <p:cNvPr id="8" name="Content Placeholder 6">
            <a:extLst>
              <a:ext uri="{FF2B5EF4-FFF2-40B4-BE49-F238E27FC236}">
                <a16:creationId xmlns:a16="http://schemas.microsoft.com/office/drawing/2014/main" id="{68EB7E14-95DC-BD46-A92B-290E248FFCB6}"/>
              </a:ext>
            </a:extLst>
          </p:cNvPr>
          <p:cNvSpPr>
            <a:spLocks noGrp="1"/>
          </p:cNvSpPr>
          <p:nvPr>
            <p:ph sz="quarter" idx="14"/>
          </p:nvPr>
        </p:nvSpPr>
        <p:spPr>
          <a:xfrm>
            <a:off x="6779071" y="936000"/>
            <a:ext cx="3600000" cy="522000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dirty="0"/>
          </a:p>
        </p:txBody>
      </p:sp>
      <p:sp>
        <p:nvSpPr>
          <p:cNvPr id="3" name="Date Placeholder 2">
            <a:extLst>
              <a:ext uri="{FF2B5EF4-FFF2-40B4-BE49-F238E27FC236}">
                <a16:creationId xmlns:a16="http://schemas.microsoft.com/office/drawing/2014/main" id="{ABF29531-4266-41D8-C902-18438A77E806}"/>
              </a:ext>
            </a:extLst>
          </p:cNvPr>
          <p:cNvSpPr>
            <a:spLocks noGrp="1"/>
          </p:cNvSpPr>
          <p:nvPr>
            <p:ph type="dt" sz="half" idx="15"/>
          </p:nvPr>
        </p:nvSpPr>
        <p:spPr/>
        <p:txBody>
          <a:bodyPr/>
          <a:lstStyle/>
          <a:p>
            <a:r>
              <a:rPr lang="en-US"/>
              <a:t>PULP biomedical systems</a:t>
            </a:r>
            <a:endParaRPr lang="en-US" dirty="0"/>
          </a:p>
        </p:txBody>
      </p:sp>
      <p:sp>
        <p:nvSpPr>
          <p:cNvPr id="4" name="Slide Number Placeholder 3">
            <a:extLst>
              <a:ext uri="{FF2B5EF4-FFF2-40B4-BE49-F238E27FC236}">
                <a16:creationId xmlns:a16="http://schemas.microsoft.com/office/drawing/2014/main" id="{D0EADBFD-8297-D7FA-8C82-37223A28A9F8}"/>
              </a:ext>
            </a:extLst>
          </p:cNvPr>
          <p:cNvSpPr>
            <a:spLocks noGrp="1"/>
          </p:cNvSpPr>
          <p:nvPr>
            <p:ph type="sldNum" sz="quarter" idx="16"/>
          </p:nvPr>
        </p:nvSpPr>
        <p:spPr/>
        <p:txBody>
          <a:bodyPr/>
          <a:lstStyle/>
          <a:p>
            <a:fld id="{33867F2A-E750-44E7-A740-D3E09DF683AD}" type="slidenum">
              <a:rPr lang="en-US" smtClean="0"/>
              <a:pPr/>
              <a:t>‹#›</a:t>
            </a:fld>
            <a:endParaRPr lang="en-US"/>
          </a:p>
        </p:txBody>
      </p:sp>
    </p:spTree>
    <p:extLst>
      <p:ext uri="{BB962C8B-B14F-4D97-AF65-F5344CB8AC3E}">
        <p14:creationId xmlns:p14="http://schemas.microsoft.com/office/powerpoint/2010/main" val="276732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plus tw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71930-E256-A84E-8AC4-067EFE37D23D}"/>
              </a:ext>
            </a:extLst>
          </p:cNvPr>
          <p:cNvSpPr>
            <a:spLocks noGrp="1"/>
          </p:cNvSpPr>
          <p:nvPr>
            <p:ph type="title"/>
          </p:nvPr>
        </p:nvSpPr>
        <p:spPr/>
        <p:txBody>
          <a:bodyPr/>
          <a:lstStyle/>
          <a:p>
            <a:r>
              <a:rPr lang="en-GB"/>
              <a:t>Click to edit Master title style</a:t>
            </a:r>
            <a:endParaRPr lang="en-US"/>
          </a:p>
        </p:txBody>
      </p:sp>
      <p:sp>
        <p:nvSpPr>
          <p:cNvPr id="7" name="Content Placeholder 6">
            <a:extLst>
              <a:ext uri="{FF2B5EF4-FFF2-40B4-BE49-F238E27FC236}">
                <a16:creationId xmlns:a16="http://schemas.microsoft.com/office/drawing/2014/main" id="{44A658AA-5F13-9145-AA9C-7217BB8AFC66}"/>
              </a:ext>
            </a:extLst>
          </p:cNvPr>
          <p:cNvSpPr>
            <a:spLocks noGrp="1"/>
          </p:cNvSpPr>
          <p:nvPr>
            <p:ph sz="quarter" idx="13"/>
          </p:nvPr>
        </p:nvSpPr>
        <p:spPr>
          <a:xfrm>
            <a:off x="299071" y="936000"/>
            <a:ext cx="10080000" cy="2520000"/>
          </a:xfrm>
          <a:effectLst/>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dirty="0"/>
          </a:p>
        </p:txBody>
      </p:sp>
      <p:sp>
        <p:nvSpPr>
          <p:cNvPr id="8" name="Content Placeholder 6">
            <a:extLst>
              <a:ext uri="{FF2B5EF4-FFF2-40B4-BE49-F238E27FC236}">
                <a16:creationId xmlns:a16="http://schemas.microsoft.com/office/drawing/2014/main" id="{DBBDF1A2-5CF8-E945-BD80-7B75AF0E1589}"/>
              </a:ext>
            </a:extLst>
          </p:cNvPr>
          <p:cNvSpPr>
            <a:spLocks noGrp="1"/>
          </p:cNvSpPr>
          <p:nvPr>
            <p:ph sz="quarter" idx="14"/>
          </p:nvPr>
        </p:nvSpPr>
        <p:spPr>
          <a:xfrm>
            <a:off x="299071" y="3458850"/>
            <a:ext cx="5040000" cy="270000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dirty="0"/>
          </a:p>
        </p:txBody>
      </p:sp>
      <p:sp>
        <p:nvSpPr>
          <p:cNvPr id="9" name="Content Placeholder 6">
            <a:extLst>
              <a:ext uri="{FF2B5EF4-FFF2-40B4-BE49-F238E27FC236}">
                <a16:creationId xmlns:a16="http://schemas.microsoft.com/office/drawing/2014/main" id="{D52D67F4-7CD9-7D48-9F3C-897EB7BBCA2F}"/>
              </a:ext>
            </a:extLst>
          </p:cNvPr>
          <p:cNvSpPr>
            <a:spLocks noGrp="1"/>
          </p:cNvSpPr>
          <p:nvPr>
            <p:ph sz="quarter" idx="15"/>
          </p:nvPr>
        </p:nvSpPr>
        <p:spPr>
          <a:xfrm>
            <a:off x="5339071" y="3458850"/>
            <a:ext cx="5040000" cy="270000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dirty="0"/>
          </a:p>
        </p:txBody>
      </p:sp>
      <p:sp>
        <p:nvSpPr>
          <p:cNvPr id="3" name="Date Placeholder 2">
            <a:extLst>
              <a:ext uri="{FF2B5EF4-FFF2-40B4-BE49-F238E27FC236}">
                <a16:creationId xmlns:a16="http://schemas.microsoft.com/office/drawing/2014/main" id="{6E8C37B2-5C80-94D6-1AEA-FC88E0D7A649}"/>
              </a:ext>
            </a:extLst>
          </p:cNvPr>
          <p:cNvSpPr>
            <a:spLocks noGrp="1"/>
          </p:cNvSpPr>
          <p:nvPr>
            <p:ph type="dt" sz="half" idx="16"/>
          </p:nvPr>
        </p:nvSpPr>
        <p:spPr/>
        <p:txBody>
          <a:bodyPr/>
          <a:lstStyle/>
          <a:p>
            <a:r>
              <a:rPr lang="en-US"/>
              <a:t>PULP biomedical systems</a:t>
            </a:r>
            <a:endParaRPr lang="en-US" dirty="0"/>
          </a:p>
        </p:txBody>
      </p:sp>
      <p:sp>
        <p:nvSpPr>
          <p:cNvPr id="4" name="Slide Number Placeholder 3">
            <a:extLst>
              <a:ext uri="{FF2B5EF4-FFF2-40B4-BE49-F238E27FC236}">
                <a16:creationId xmlns:a16="http://schemas.microsoft.com/office/drawing/2014/main" id="{F0601DA4-BFA2-822A-E2BF-DBC2248BD712}"/>
              </a:ext>
            </a:extLst>
          </p:cNvPr>
          <p:cNvSpPr>
            <a:spLocks noGrp="1"/>
          </p:cNvSpPr>
          <p:nvPr>
            <p:ph type="sldNum" sz="quarter" idx="17"/>
          </p:nvPr>
        </p:nvSpPr>
        <p:spPr/>
        <p:txBody>
          <a:bodyPr/>
          <a:lstStyle/>
          <a:p>
            <a:fld id="{33867F2A-E750-44E7-A740-D3E09DF683AD}" type="slidenum">
              <a:rPr lang="en-US" smtClean="0"/>
              <a:pPr/>
              <a:t>‹#›</a:t>
            </a:fld>
            <a:endParaRPr lang="en-US"/>
          </a:p>
        </p:txBody>
      </p:sp>
    </p:spTree>
    <p:extLst>
      <p:ext uri="{BB962C8B-B14F-4D97-AF65-F5344CB8AC3E}">
        <p14:creationId xmlns:p14="http://schemas.microsoft.com/office/powerpoint/2010/main" val="212063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by-sid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08099" y="936000"/>
            <a:ext cx="3240000" cy="5040000"/>
          </a:xfrm>
        </p:spPr>
        <p:txBody>
          <a:bodyPr lIns="140400" rIns="0"/>
          <a:lstStyle>
            <a:lvl1pPr>
              <a:lnSpc>
                <a:spcPct val="100000"/>
              </a:lnSpc>
              <a:spcBef>
                <a:spcPts val="472"/>
              </a:spcBef>
              <a:defRPr sz="1890"/>
            </a:lvl1pPr>
            <a:lvl2pPr>
              <a:lnSpc>
                <a:spcPct val="100000"/>
              </a:lnSpc>
              <a:spcBef>
                <a:spcPts val="378"/>
              </a:spcBef>
              <a:defRPr sz="1701"/>
            </a:lvl2pPr>
            <a:lvl3pPr>
              <a:lnSpc>
                <a:spcPct val="100000"/>
              </a:lnSpc>
              <a:spcBef>
                <a:spcPts val="378"/>
              </a:spcBef>
              <a:defRPr sz="1512"/>
            </a:lvl3pPr>
            <a:lvl4pPr marL="1018520" indent="-168003">
              <a:lnSpc>
                <a:spcPct val="100000"/>
              </a:lnSpc>
              <a:spcBef>
                <a:spcPts val="378"/>
              </a:spcBef>
              <a:defRPr sz="1323"/>
            </a:lvl4pPr>
            <a:lvl5pPr>
              <a:defRPr sz="1323"/>
            </a:lvl5pPr>
            <a:lvl6pPr>
              <a:defRPr sz="1701"/>
            </a:lvl6pPr>
            <a:lvl7pPr>
              <a:defRPr sz="1701"/>
            </a:lvl7pPr>
            <a:lvl8pPr>
              <a:defRPr sz="1701"/>
            </a:lvl8pPr>
            <a:lvl9pPr>
              <a:defRPr sz="1701"/>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dirty="0"/>
          </a:p>
        </p:txBody>
      </p:sp>
      <p:sp>
        <p:nvSpPr>
          <p:cNvPr id="9" name="Inhaltsplatzhalter 2">
            <a:extLst>
              <a:ext uri="{FF2B5EF4-FFF2-40B4-BE49-F238E27FC236}">
                <a16:creationId xmlns:a16="http://schemas.microsoft.com/office/drawing/2014/main" id="{7EFD657C-081B-244B-977B-C089FB58A1D2}"/>
              </a:ext>
            </a:extLst>
          </p:cNvPr>
          <p:cNvSpPr>
            <a:spLocks noGrp="1"/>
          </p:cNvSpPr>
          <p:nvPr>
            <p:ph sz="half" idx="13"/>
          </p:nvPr>
        </p:nvSpPr>
        <p:spPr>
          <a:xfrm>
            <a:off x="3728103" y="936000"/>
            <a:ext cx="3240000" cy="5040000"/>
          </a:xfrm>
        </p:spPr>
        <p:txBody>
          <a:bodyPr lIns="140400" rIns="0"/>
          <a:lstStyle>
            <a:lvl1pPr>
              <a:lnSpc>
                <a:spcPct val="100000"/>
              </a:lnSpc>
              <a:spcBef>
                <a:spcPts val="472"/>
              </a:spcBef>
              <a:defRPr sz="1890"/>
            </a:lvl1pPr>
            <a:lvl2pPr>
              <a:lnSpc>
                <a:spcPct val="100000"/>
              </a:lnSpc>
              <a:spcBef>
                <a:spcPts val="378"/>
              </a:spcBef>
              <a:defRPr sz="1701"/>
            </a:lvl2pPr>
            <a:lvl3pPr>
              <a:lnSpc>
                <a:spcPct val="100000"/>
              </a:lnSpc>
              <a:spcBef>
                <a:spcPts val="378"/>
              </a:spcBef>
              <a:defRPr sz="1512"/>
            </a:lvl3pPr>
            <a:lvl4pPr marL="1018520" indent="-168003">
              <a:lnSpc>
                <a:spcPct val="100000"/>
              </a:lnSpc>
              <a:spcBef>
                <a:spcPts val="378"/>
              </a:spcBef>
              <a:defRPr sz="1323"/>
            </a:lvl4pPr>
            <a:lvl5pPr>
              <a:defRPr sz="1323"/>
            </a:lvl5pPr>
            <a:lvl6pPr>
              <a:defRPr sz="1701"/>
            </a:lvl6pPr>
            <a:lvl7pPr>
              <a:defRPr sz="1701"/>
            </a:lvl7pPr>
            <a:lvl8pPr>
              <a:defRPr sz="1701"/>
            </a:lvl8pPr>
            <a:lvl9pPr>
              <a:defRPr sz="1701"/>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dirty="0"/>
          </a:p>
        </p:txBody>
      </p:sp>
      <p:sp>
        <p:nvSpPr>
          <p:cNvPr id="10" name="Inhaltsplatzhalter 2">
            <a:extLst>
              <a:ext uri="{FF2B5EF4-FFF2-40B4-BE49-F238E27FC236}">
                <a16:creationId xmlns:a16="http://schemas.microsoft.com/office/drawing/2014/main" id="{C466C897-17D8-464D-80AC-5BEDA0432F94}"/>
              </a:ext>
            </a:extLst>
          </p:cNvPr>
          <p:cNvSpPr>
            <a:spLocks noGrp="1"/>
          </p:cNvSpPr>
          <p:nvPr>
            <p:ph sz="half" idx="14"/>
          </p:nvPr>
        </p:nvSpPr>
        <p:spPr>
          <a:xfrm>
            <a:off x="7148103" y="936000"/>
            <a:ext cx="3240000" cy="5040000"/>
          </a:xfrm>
        </p:spPr>
        <p:txBody>
          <a:bodyPr lIns="140400" rIns="0"/>
          <a:lstStyle>
            <a:lvl1pPr>
              <a:lnSpc>
                <a:spcPct val="100000"/>
              </a:lnSpc>
              <a:spcBef>
                <a:spcPts val="472"/>
              </a:spcBef>
              <a:defRPr sz="1890"/>
            </a:lvl1pPr>
            <a:lvl2pPr>
              <a:lnSpc>
                <a:spcPct val="100000"/>
              </a:lnSpc>
              <a:spcBef>
                <a:spcPts val="378"/>
              </a:spcBef>
              <a:defRPr sz="1701"/>
            </a:lvl2pPr>
            <a:lvl3pPr>
              <a:lnSpc>
                <a:spcPct val="100000"/>
              </a:lnSpc>
              <a:spcBef>
                <a:spcPts val="378"/>
              </a:spcBef>
              <a:defRPr sz="1512"/>
            </a:lvl3pPr>
            <a:lvl4pPr marL="1018520" indent="-168003">
              <a:lnSpc>
                <a:spcPct val="100000"/>
              </a:lnSpc>
              <a:spcBef>
                <a:spcPts val="378"/>
              </a:spcBef>
              <a:defRPr sz="1323"/>
            </a:lvl4pPr>
            <a:lvl5pPr>
              <a:defRPr sz="1323"/>
            </a:lvl5pPr>
            <a:lvl6pPr>
              <a:defRPr sz="1701"/>
            </a:lvl6pPr>
            <a:lvl7pPr>
              <a:defRPr sz="1701"/>
            </a:lvl7pPr>
            <a:lvl8pPr>
              <a:defRPr sz="1701"/>
            </a:lvl8pPr>
            <a:lvl9pPr>
              <a:defRPr sz="1701"/>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dirty="0"/>
          </a:p>
        </p:txBody>
      </p:sp>
      <p:sp>
        <p:nvSpPr>
          <p:cNvPr id="5" name="Title 4">
            <a:extLst>
              <a:ext uri="{FF2B5EF4-FFF2-40B4-BE49-F238E27FC236}">
                <a16:creationId xmlns:a16="http://schemas.microsoft.com/office/drawing/2014/main" id="{03B2C5F9-4358-A05F-BE1B-DC3232E3A58B}"/>
              </a:ext>
            </a:extLst>
          </p:cNvPr>
          <p:cNvSpPr>
            <a:spLocks noGrp="1"/>
          </p:cNvSpPr>
          <p:nvPr>
            <p:ph type="title"/>
          </p:nvPr>
        </p:nvSpPr>
        <p:spPr/>
        <p:txBody>
          <a:bodyPr/>
          <a:lstStyle/>
          <a:p>
            <a:r>
              <a:rPr lang="en-GB" noProof="0"/>
              <a:t>Click to edit Master title style</a:t>
            </a:r>
            <a:endParaRPr lang="en-US" noProof="0"/>
          </a:p>
        </p:txBody>
      </p:sp>
      <p:sp>
        <p:nvSpPr>
          <p:cNvPr id="2" name="Date Placeholder 1">
            <a:extLst>
              <a:ext uri="{FF2B5EF4-FFF2-40B4-BE49-F238E27FC236}">
                <a16:creationId xmlns:a16="http://schemas.microsoft.com/office/drawing/2014/main" id="{04E2525F-FE6F-3F2A-87F8-E53C217DF63D}"/>
              </a:ext>
            </a:extLst>
          </p:cNvPr>
          <p:cNvSpPr>
            <a:spLocks noGrp="1"/>
          </p:cNvSpPr>
          <p:nvPr>
            <p:ph type="dt" sz="half" idx="15"/>
          </p:nvPr>
        </p:nvSpPr>
        <p:spPr/>
        <p:txBody>
          <a:bodyPr/>
          <a:lstStyle/>
          <a:p>
            <a:r>
              <a:rPr lang="en-US"/>
              <a:t>PULP biomedical systems</a:t>
            </a:r>
            <a:endParaRPr lang="en-US" dirty="0"/>
          </a:p>
        </p:txBody>
      </p:sp>
      <p:sp>
        <p:nvSpPr>
          <p:cNvPr id="4" name="Slide Number Placeholder 3">
            <a:extLst>
              <a:ext uri="{FF2B5EF4-FFF2-40B4-BE49-F238E27FC236}">
                <a16:creationId xmlns:a16="http://schemas.microsoft.com/office/drawing/2014/main" id="{3DF30934-A358-D4CE-05CE-858B26903D6B}"/>
              </a:ext>
            </a:extLst>
          </p:cNvPr>
          <p:cNvSpPr>
            <a:spLocks noGrp="1"/>
          </p:cNvSpPr>
          <p:nvPr>
            <p:ph type="sldNum" sz="quarter" idx="16"/>
          </p:nvPr>
        </p:nvSpPr>
        <p:spPr/>
        <p:txBody>
          <a:bodyPr/>
          <a:lstStyle/>
          <a:p>
            <a:fld id="{33867F2A-E750-44E7-A740-D3E09DF683AD}" type="slidenum">
              <a:rPr lang="en-US" smtClean="0"/>
              <a:pPr/>
              <a:t>‹#›</a:t>
            </a:fld>
            <a:endParaRPr lang="en-US"/>
          </a:p>
        </p:txBody>
      </p:sp>
    </p:spTree>
    <p:extLst>
      <p:ext uri="{BB962C8B-B14F-4D97-AF65-F5344CB8AC3E}">
        <p14:creationId xmlns:p14="http://schemas.microsoft.com/office/powerpoint/2010/main" val="55417846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box">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03336" y="936000"/>
            <a:ext cx="5040000" cy="2520000"/>
          </a:xfrm>
        </p:spPr>
        <p:txBody>
          <a:bodyPr lIns="140400" rIns="0"/>
          <a:lstStyle>
            <a:lvl1pPr>
              <a:lnSpc>
                <a:spcPct val="100000"/>
              </a:lnSpc>
              <a:spcBef>
                <a:spcPts val="472"/>
              </a:spcBef>
              <a:defRPr sz="1890"/>
            </a:lvl1pPr>
            <a:lvl2pPr>
              <a:lnSpc>
                <a:spcPct val="100000"/>
              </a:lnSpc>
              <a:spcBef>
                <a:spcPts val="378"/>
              </a:spcBef>
              <a:defRPr sz="1701"/>
            </a:lvl2pPr>
            <a:lvl3pPr>
              <a:lnSpc>
                <a:spcPct val="100000"/>
              </a:lnSpc>
              <a:spcBef>
                <a:spcPts val="378"/>
              </a:spcBef>
              <a:defRPr sz="1512"/>
            </a:lvl3pPr>
            <a:lvl4pPr marL="1018520" indent="-168003">
              <a:lnSpc>
                <a:spcPct val="100000"/>
              </a:lnSpc>
              <a:spcBef>
                <a:spcPts val="378"/>
              </a:spcBef>
              <a:defRPr sz="1323"/>
            </a:lvl4pPr>
            <a:lvl5pPr>
              <a:defRPr sz="1323"/>
            </a:lvl5pPr>
            <a:lvl6pPr>
              <a:defRPr sz="1701"/>
            </a:lvl6pPr>
            <a:lvl7pPr>
              <a:defRPr sz="1701"/>
            </a:lvl7pPr>
            <a:lvl8pPr>
              <a:defRPr sz="1701"/>
            </a:lvl8pPr>
            <a:lvl9pPr>
              <a:defRPr sz="1701"/>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dirty="0"/>
          </a:p>
        </p:txBody>
      </p:sp>
      <p:sp>
        <p:nvSpPr>
          <p:cNvPr id="9" name="Inhaltsplatzhalter 2">
            <a:extLst>
              <a:ext uri="{FF2B5EF4-FFF2-40B4-BE49-F238E27FC236}">
                <a16:creationId xmlns:a16="http://schemas.microsoft.com/office/drawing/2014/main" id="{7EFD657C-081B-244B-977B-C089FB58A1D2}"/>
              </a:ext>
            </a:extLst>
          </p:cNvPr>
          <p:cNvSpPr>
            <a:spLocks noGrp="1"/>
          </p:cNvSpPr>
          <p:nvPr>
            <p:ph sz="half" idx="13"/>
          </p:nvPr>
        </p:nvSpPr>
        <p:spPr>
          <a:xfrm>
            <a:off x="5343340" y="936000"/>
            <a:ext cx="5040000" cy="2520000"/>
          </a:xfrm>
        </p:spPr>
        <p:txBody>
          <a:bodyPr lIns="140400" rIns="0"/>
          <a:lstStyle>
            <a:lvl1pPr>
              <a:lnSpc>
                <a:spcPct val="100000"/>
              </a:lnSpc>
              <a:spcBef>
                <a:spcPts val="472"/>
              </a:spcBef>
              <a:defRPr sz="1890"/>
            </a:lvl1pPr>
            <a:lvl2pPr>
              <a:lnSpc>
                <a:spcPct val="100000"/>
              </a:lnSpc>
              <a:spcBef>
                <a:spcPts val="378"/>
              </a:spcBef>
              <a:defRPr sz="1701"/>
            </a:lvl2pPr>
            <a:lvl3pPr>
              <a:lnSpc>
                <a:spcPct val="100000"/>
              </a:lnSpc>
              <a:spcBef>
                <a:spcPts val="378"/>
              </a:spcBef>
              <a:defRPr sz="1512"/>
            </a:lvl3pPr>
            <a:lvl4pPr marL="1018520" indent="-168003">
              <a:lnSpc>
                <a:spcPct val="100000"/>
              </a:lnSpc>
              <a:spcBef>
                <a:spcPts val="378"/>
              </a:spcBef>
              <a:defRPr sz="1323"/>
            </a:lvl4pPr>
            <a:lvl5pPr>
              <a:defRPr sz="1323"/>
            </a:lvl5pPr>
            <a:lvl6pPr>
              <a:defRPr sz="1701"/>
            </a:lvl6pPr>
            <a:lvl7pPr>
              <a:defRPr sz="1701"/>
            </a:lvl7pPr>
            <a:lvl8pPr>
              <a:defRPr sz="1701"/>
            </a:lvl8pPr>
            <a:lvl9pPr>
              <a:defRPr sz="1701"/>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dirty="0"/>
          </a:p>
        </p:txBody>
      </p:sp>
      <p:sp>
        <p:nvSpPr>
          <p:cNvPr id="11" name="Inhaltsplatzhalter 2">
            <a:extLst>
              <a:ext uri="{FF2B5EF4-FFF2-40B4-BE49-F238E27FC236}">
                <a16:creationId xmlns:a16="http://schemas.microsoft.com/office/drawing/2014/main" id="{A7A6DD52-705F-8C4E-BFBD-BE67BF0FB65A}"/>
              </a:ext>
            </a:extLst>
          </p:cNvPr>
          <p:cNvSpPr>
            <a:spLocks noGrp="1"/>
          </p:cNvSpPr>
          <p:nvPr>
            <p:ph sz="half" idx="15"/>
          </p:nvPr>
        </p:nvSpPr>
        <p:spPr>
          <a:xfrm>
            <a:off x="303336" y="3456000"/>
            <a:ext cx="5040000" cy="2520000"/>
          </a:xfrm>
        </p:spPr>
        <p:txBody>
          <a:bodyPr lIns="140400" rIns="0"/>
          <a:lstStyle>
            <a:lvl1pPr>
              <a:lnSpc>
                <a:spcPct val="100000"/>
              </a:lnSpc>
              <a:spcBef>
                <a:spcPts val="472"/>
              </a:spcBef>
              <a:defRPr sz="1890"/>
            </a:lvl1pPr>
            <a:lvl2pPr>
              <a:lnSpc>
                <a:spcPct val="100000"/>
              </a:lnSpc>
              <a:spcBef>
                <a:spcPts val="378"/>
              </a:spcBef>
              <a:defRPr sz="1701"/>
            </a:lvl2pPr>
            <a:lvl3pPr>
              <a:lnSpc>
                <a:spcPct val="100000"/>
              </a:lnSpc>
              <a:spcBef>
                <a:spcPts val="378"/>
              </a:spcBef>
              <a:defRPr sz="1512"/>
            </a:lvl3pPr>
            <a:lvl4pPr marL="1018520" indent="-168003">
              <a:lnSpc>
                <a:spcPct val="100000"/>
              </a:lnSpc>
              <a:spcBef>
                <a:spcPts val="378"/>
              </a:spcBef>
              <a:defRPr sz="1323"/>
            </a:lvl4pPr>
            <a:lvl5pPr>
              <a:defRPr sz="1323"/>
            </a:lvl5pPr>
            <a:lvl6pPr>
              <a:defRPr sz="1701"/>
            </a:lvl6pPr>
            <a:lvl7pPr>
              <a:defRPr sz="1701"/>
            </a:lvl7pPr>
            <a:lvl8pPr>
              <a:defRPr sz="1701"/>
            </a:lvl8pPr>
            <a:lvl9pPr>
              <a:defRPr sz="1701"/>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dirty="0"/>
          </a:p>
        </p:txBody>
      </p:sp>
      <p:sp>
        <p:nvSpPr>
          <p:cNvPr id="12" name="Inhaltsplatzhalter 2">
            <a:extLst>
              <a:ext uri="{FF2B5EF4-FFF2-40B4-BE49-F238E27FC236}">
                <a16:creationId xmlns:a16="http://schemas.microsoft.com/office/drawing/2014/main" id="{A3ED5591-6176-CF4B-A32B-DDE9257B1FB2}"/>
              </a:ext>
            </a:extLst>
          </p:cNvPr>
          <p:cNvSpPr>
            <a:spLocks noGrp="1"/>
          </p:cNvSpPr>
          <p:nvPr>
            <p:ph sz="half" idx="16"/>
          </p:nvPr>
        </p:nvSpPr>
        <p:spPr>
          <a:xfrm>
            <a:off x="5343340" y="3456000"/>
            <a:ext cx="5040000" cy="2520000"/>
          </a:xfrm>
        </p:spPr>
        <p:txBody>
          <a:bodyPr lIns="140400" rIns="0"/>
          <a:lstStyle>
            <a:lvl1pPr>
              <a:lnSpc>
                <a:spcPct val="100000"/>
              </a:lnSpc>
              <a:spcBef>
                <a:spcPts val="472"/>
              </a:spcBef>
              <a:defRPr sz="1890"/>
            </a:lvl1pPr>
            <a:lvl2pPr>
              <a:lnSpc>
                <a:spcPct val="100000"/>
              </a:lnSpc>
              <a:spcBef>
                <a:spcPts val="378"/>
              </a:spcBef>
              <a:defRPr sz="1701"/>
            </a:lvl2pPr>
            <a:lvl3pPr>
              <a:lnSpc>
                <a:spcPct val="100000"/>
              </a:lnSpc>
              <a:spcBef>
                <a:spcPts val="378"/>
              </a:spcBef>
              <a:defRPr sz="1512"/>
            </a:lvl3pPr>
            <a:lvl4pPr marL="1018520" indent="-168003">
              <a:lnSpc>
                <a:spcPct val="100000"/>
              </a:lnSpc>
              <a:spcBef>
                <a:spcPts val="378"/>
              </a:spcBef>
              <a:defRPr sz="1323"/>
            </a:lvl4pPr>
            <a:lvl5pPr>
              <a:defRPr sz="1323"/>
            </a:lvl5pPr>
            <a:lvl6pPr>
              <a:defRPr sz="1701"/>
            </a:lvl6pPr>
            <a:lvl7pPr>
              <a:defRPr sz="1701"/>
            </a:lvl7pPr>
            <a:lvl8pPr>
              <a:defRPr sz="1701"/>
            </a:lvl8pPr>
            <a:lvl9pPr>
              <a:defRPr sz="1701"/>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dirty="0"/>
          </a:p>
        </p:txBody>
      </p:sp>
      <p:sp>
        <p:nvSpPr>
          <p:cNvPr id="5" name="Title 4">
            <a:extLst>
              <a:ext uri="{FF2B5EF4-FFF2-40B4-BE49-F238E27FC236}">
                <a16:creationId xmlns:a16="http://schemas.microsoft.com/office/drawing/2014/main" id="{392C3703-F424-8B60-F39C-21AD97BED980}"/>
              </a:ext>
            </a:extLst>
          </p:cNvPr>
          <p:cNvSpPr>
            <a:spLocks noGrp="1"/>
          </p:cNvSpPr>
          <p:nvPr>
            <p:ph type="title"/>
          </p:nvPr>
        </p:nvSpPr>
        <p:spPr/>
        <p:txBody>
          <a:bodyPr/>
          <a:lstStyle/>
          <a:p>
            <a:r>
              <a:rPr lang="en-GB"/>
              <a:t>Click to edit Master title style</a:t>
            </a:r>
            <a:endParaRPr lang="en-US"/>
          </a:p>
        </p:txBody>
      </p:sp>
      <p:sp>
        <p:nvSpPr>
          <p:cNvPr id="2" name="Date Placeholder 1">
            <a:extLst>
              <a:ext uri="{FF2B5EF4-FFF2-40B4-BE49-F238E27FC236}">
                <a16:creationId xmlns:a16="http://schemas.microsoft.com/office/drawing/2014/main" id="{329A470E-C584-A4A1-8BE3-D0FEE7902474}"/>
              </a:ext>
            </a:extLst>
          </p:cNvPr>
          <p:cNvSpPr>
            <a:spLocks noGrp="1"/>
          </p:cNvSpPr>
          <p:nvPr>
            <p:ph type="dt" sz="half" idx="17"/>
          </p:nvPr>
        </p:nvSpPr>
        <p:spPr/>
        <p:txBody>
          <a:bodyPr/>
          <a:lstStyle/>
          <a:p>
            <a:r>
              <a:rPr lang="en-US"/>
              <a:t>PULP biomedical systems</a:t>
            </a:r>
            <a:endParaRPr lang="en-US" dirty="0"/>
          </a:p>
        </p:txBody>
      </p:sp>
      <p:sp>
        <p:nvSpPr>
          <p:cNvPr id="4" name="Slide Number Placeholder 3">
            <a:extLst>
              <a:ext uri="{FF2B5EF4-FFF2-40B4-BE49-F238E27FC236}">
                <a16:creationId xmlns:a16="http://schemas.microsoft.com/office/drawing/2014/main" id="{F31DD1A2-6488-61E8-64DC-5E07F8B192F6}"/>
              </a:ext>
            </a:extLst>
          </p:cNvPr>
          <p:cNvSpPr>
            <a:spLocks noGrp="1"/>
          </p:cNvSpPr>
          <p:nvPr>
            <p:ph type="sldNum" sz="quarter" idx="18"/>
          </p:nvPr>
        </p:nvSpPr>
        <p:spPr/>
        <p:txBody>
          <a:bodyPr/>
          <a:lstStyle/>
          <a:p>
            <a:fld id="{33867F2A-E750-44E7-A740-D3E09DF683AD}" type="slidenum">
              <a:rPr lang="en-US" smtClean="0"/>
              <a:pPr/>
              <a:t>‹#›</a:t>
            </a:fld>
            <a:endParaRPr lang="en-US"/>
          </a:p>
        </p:txBody>
      </p:sp>
    </p:spTree>
    <p:extLst>
      <p:ext uri="{BB962C8B-B14F-4D97-AF65-F5344CB8AC3E}">
        <p14:creationId xmlns:p14="http://schemas.microsoft.com/office/powerpoint/2010/main" val="146643508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92CF-D048-CF47-9D04-62CE98A96B36}"/>
              </a:ext>
            </a:extLst>
          </p:cNvPr>
          <p:cNvSpPr>
            <a:spLocks noGrp="1"/>
          </p:cNvSpPr>
          <p:nvPr>
            <p:ph type="title"/>
          </p:nvPr>
        </p:nvSpPr>
        <p:spPr/>
        <p:txBody>
          <a:bodyPr/>
          <a:lstStyle/>
          <a:p>
            <a:r>
              <a:rPr lang="en-GB"/>
              <a:t>Click to edit Master title style</a:t>
            </a:r>
            <a:endParaRPr lang="en-US" dirty="0"/>
          </a:p>
        </p:txBody>
      </p:sp>
      <p:sp>
        <p:nvSpPr>
          <p:cNvPr id="3" name="Date Placeholder 2">
            <a:extLst>
              <a:ext uri="{FF2B5EF4-FFF2-40B4-BE49-F238E27FC236}">
                <a16:creationId xmlns:a16="http://schemas.microsoft.com/office/drawing/2014/main" id="{681ECC96-5C3D-1CA7-88A0-A48C530751D4}"/>
              </a:ext>
            </a:extLst>
          </p:cNvPr>
          <p:cNvSpPr>
            <a:spLocks noGrp="1"/>
          </p:cNvSpPr>
          <p:nvPr>
            <p:ph type="dt" sz="half" idx="10"/>
          </p:nvPr>
        </p:nvSpPr>
        <p:spPr/>
        <p:txBody>
          <a:bodyPr/>
          <a:lstStyle/>
          <a:p>
            <a:r>
              <a:rPr lang="en-US"/>
              <a:t>PULP biomedical systems</a:t>
            </a:r>
            <a:endParaRPr lang="en-US" dirty="0"/>
          </a:p>
        </p:txBody>
      </p:sp>
      <p:sp>
        <p:nvSpPr>
          <p:cNvPr id="4" name="Slide Number Placeholder 3">
            <a:extLst>
              <a:ext uri="{FF2B5EF4-FFF2-40B4-BE49-F238E27FC236}">
                <a16:creationId xmlns:a16="http://schemas.microsoft.com/office/drawing/2014/main" id="{A3198AFC-21DE-CE33-4051-59D40FE7A6CF}"/>
              </a:ext>
            </a:extLst>
          </p:cNvPr>
          <p:cNvSpPr>
            <a:spLocks noGrp="1"/>
          </p:cNvSpPr>
          <p:nvPr>
            <p:ph type="sldNum" sz="quarter" idx="11"/>
          </p:nvPr>
        </p:nvSpPr>
        <p:spPr/>
        <p:txBody>
          <a:bodyPr/>
          <a:lstStyle/>
          <a:p>
            <a:fld id="{33867F2A-E750-44E7-A740-D3E09DF683AD}" type="slidenum">
              <a:rPr lang="en-US" smtClean="0"/>
              <a:pPr/>
              <a:t>‹#›</a:t>
            </a:fld>
            <a:endParaRPr lang="en-US"/>
          </a:p>
        </p:txBody>
      </p:sp>
    </p:spTree>
    <p:extLst>
      <p:ext uri="{BB962C8B-B14F-4D97-AF65-F5344CB8AC3E}">
        <p14:creationId xmlns:p14="http://schemas.microsoft.com/office/powerpoint/2010/main" val="238937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7" name="Isosceles Triangle 16">
            <a:extLst>
              <a:ext uri="{FF2B5EF4-FFF2-40B4-BE49-F238E27FC236}">
                <a16:creationId xmlns:a16="http://schemas.microsoft.com/office/drawing/2014/main" id="{1A68F4BE-4FA3-A584-7D5F-A0B5C00AA917}"/>
              </a:ext>
            </a:extLst>
          </p:cNvPr>
          <p:cNvSpPr/>
          <p:nvPr userDrawn="1"/>
        </p:nvSpPr>
        <p:spPr>
          <a:xfrm rot="16200000">
            <a:off x="10401090" y="-2"/>
            <a:ext cx="1119398" cy="1119398"/>
          </a:xfrm>
          <a:prstGeom prst="triangle">
            <a:avLst>
              <a:gd name="adj" fmla="val 100000"/>
            </a:avLst>
          </a:prstGeom>
          <a:solidFill>
            <a:srgbClr val="16863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b="1" i="0" cap="none" spc="0" noProof="0">
              <a:ln>
                <a:noFill/>
              </a:ln>
              <a:solidFill>
                <a:schemeClr val="bg2"/>
              </a:solidFill>
              <a:effectLst/>
              <a:latin typeface="Arial Narrow" panose="020B0604020202020204" pitchFamily="34" charset="0"/>
              <a:cs typeface="Arial Narrow" panose="020B0604020202020204" pitchFamily="34" charset="0"/>
            </a:endParaRPr>
          </a:p>
        </p:txBody>
      </p:sp>
      <p:sp>
        <p:nvSpPr>
          <p:cNvPr id="2" name="Title Placeholder 1"/>
          <p:cNvSpPr>
            <a:spLocks noGrp="1"/>
          </p:cNvSpPr>
          <p:nvPr>
            <p:ph type="title"/>
          </p:nvPr>
        </p:nvSpPr>
        <p:spPr>
          <a:xfrm>
            <a:off x="299071" y="170391"/>
            <a:ext cx="10080000" cy="620851"/>
          </a:xfrm>
          <a:prstGeom prst="rect">
            <a:avLst/>
          </a:prstGeom>
          <a:noFill/>
        </p:spPr>
        <p:txBody>
          <a:bodyPr vert="horz" lIns="0" tIns="0" rIns="0" bIns="0" rtlCol="0" anchor="ctr">
            <a:noAutofit/>
          </a:bodyPr>
          <a:lstStyle/>
          <a:p>
            <a:r>
              <a:rPr lang="en-US" noProof="0" dirty="0"/>
              <a:t>Title</a:t>
            </a:r>
          </a:p>
        </p:txBody>
      </p:sp>
      <p:sp>
        <p:nvSpPr>
          <p:cNvPr id="3" name="Text Placeholder 2"/>
          <p:cNvSpPr>
            <a:spLocks noGrp="1"/>
          </p:cNvSpPr>
          <p:nvPr>
            <p:ph type="body" idx="1"/>
          </p:nvPr>
        </p:nvSpPr>
        <p:spPr>
          <a:xfrm>
            <a:off x="299071" y="936731"/>
            <a:ext cx="10080002" cy="5220000"/>
          </a:xfrm>
          <a:prstGeom prst="rect">
            <a:avLst/>
          </a:prstGeom>
        </p:spPr>
        <p:txBody>
          <a:bodyPr vert="horz" lIns="0" tIns="46800" rIns="0" bIns="45720" rtlCol="0">
            <a:noAutofit/>
          </a:bodyPr>
          <a:lstStyle/>
          <a:p>
            <a:pPr lvl="0"/>
            <a:r>
              <a:rPr lang="en-US" noProof="0" dirty="0"/>
              <a:t>First line of text</a:t>
            </a:r>
          </a:p>
          <a:p>
            <a:pPr lvl="1"/>
            <a:r>
              <a:rPr lang="en-US" noProof="0" dirty="0"/>
              <a:t>Subtitle</a:t>
            </a:r>
          </a:p>
          <a:p>
            <a:pPr lvl="2"/>
            <a:r>
              <a:rPr lang="en-US" noProof="0" dirty="0"/>
              <a:t>Sub-subtitle</a:t>
            </a:r>
          </a:p>
          <a:p>
            <a:pPr lvl="3"/>
            <a:r>
              <a:rPr lang="en-US" noProof="0" dirty="0"/>
              <a:t>This level should not be used</a:t>
            </a:r>
          </a:p>
          <a:p>
            <a:pPr lvl="4"/>
            <a:r>
              <a:rPr lang="en-US" noProof="0" dirty="0"/>
              <a:t>This level should not be used</a:t>
            </a:r>
          </a:p>
        </p:txBody>
      </p:sp>
      <p:sp>
        <p:nvSpPr>
          <p:cNvPr id="9" name="TextBox 8">
            <a:extLst>
              <a:ext uri="{FF2B5EF4-FFF2-40B4-BE49-F238E27FC236}">
                <a16:creationId xmlns:a16="http://schemas.microsoft.com/office/drawing/2014/main" id="{311254CD-0FE2-BE4E-B26C-04DE1C684BCF}"/>
              </a:ext>
            </a:extLst>
          </p:cNvPr>
          <p:cNvSpPr txBox="1"/>
          <p:nvPr userDrawn="1"/>
        </p:nvSpPr>
        <p:spPr>
          <a:xfrm>
            <a:off x="7072009" y="4688732"/>
            <a:ext cx="0" cy="0"/>
          </a:xfrm>
          <a:prstGeom prst="rect">
            <a:avLst/>
          </a:prstGeom>
          <a:noFill/>
        </p:spPr>
        <p:txBody>
          <a:bodyPr wrap="none" lIns="0" tIns="0" rIns="0" bIns="0" rtlCol="0">
            <a:noAutofit/>
          </a:bodyPr>
          <a:lstStyle/>
          <a:p>
            <a:pPr algn="l" defTabSz="720000"/>
            <a:endParaRPr lang="en-US" sz="2400" b="0" i="0" noProof="0">
              <a:solidFill>
                <a:schemeClr val="tx2"/>
              </a:solidFill>
              <a:latin typeface="Arial Narrow" panose="020B0604020202020204" pitchFamily="34" charset="0"/>
              <a:cs typeface="Arial Narrow" panose="020B0604020202020204" pitchFamily="34" charset="0"/>
            </a:endParaRPr>
          </a:p>
        </p:txBody>
      </p:sp>
      <p:sp>
        <p:nvSpPr>
          <p:cNvPr id="19" name="Rectangle: Rounded Corners 18">
            <a:extLst>
              <a:ext uri="{FF2B5EF4-FFF2-40B4-BE49-F238E27FC236}">
                <a16:creationId xmlns:a16="http://schemas.microsoft.com/office/drawing/2014/main" id="{13039F93-7DF2-60D6-16FF-CF97CC82260A}"/>
              </a:ext>
            </a:extLst>
          </p:cNvPr>
          <p:cNvSpPr/>
          <p:nvPr userDrawn="1"/>
        </p:nvSpPr>
        <p:spPr>
          <a:xfrm rot="2700000">
            <a:off x="10475317" y="359629"/>
            <a:ext cx="358403" cy="358403"/>
          </a:xfrm>
          <a:prstGeom prst="roundRect">
            <a:avLst>
              <a:gd name="adj" fmla="val 5238"/>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b="1" i="0" cap="none" spc="0" noProof="0">
              <a:ln>
                <a:noFill/>
              </a:ln>
              <a:solidFill>
                <a:schemeClr val="bg2"/>
              </a:solidFill>
              <a:effectLst/>
              <a:latin typeface="Arial Narrow" panose="020B0604020202020204" pitchFamily="34" charset="0"/>
              <a:cs typeface="Arial Narrow" panose="020B0604020202020204" pitchFamily="34" charset="0"/>
            </a:endParaRPr>
          </a:p>
        </p:txBody>
      </p:sp>
      <p:sp>
        <p:nvSpPr>
          <p:cNvPr id="30" name="Rectangle: Rounded Corners 29">
            <a:extLst>
              <a:ext uri="{FF2B5EF4-FFF2-40B4-BE49-F238E27FC236}">
                <a16:creationId xmlns:a16="http://schemas.microsoft.com/office/drawing/2014/main" id="{09CDF760-B7EB-2325-77A0-22D2F750C836}"/>
              </a:ext>
            </a:extLst>
          </p:cNvPr>
          <p:cNvSpPr/>
          <p:nvPr userDrawn="1"/>
        </p:nvSpPr>
        <p:spPr>
          <a:xfrm rot="2700000">
            <a:off x="10666586" y="217186"/>
            <a:ext cx="643289" cy="643289"/>
          </a:xfrm>
          <a:prstGeom prst="roundRect">
            <a:avLst>
              <a:gd name="adj" fmla="val 5238"/>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b="1" i="0" cap="none" spc="0" noProof="0">
              <a:ln>
                <a:noFill/>
              </a:ln>
              <a:solidFill>
                <a:schemeClr val="bg2"/>
              </a:solidFill>
              <a:effectLst/>
              <a:latin typeface="Arial Narrow" panose="020B0604020202020204" pitchFamily="34" charset="0"/>
              <a:cs typeface="Arial Narrow" panose="020B0604020202020204" pitchFamily="34" charset="0"/>
            </a:endParaRPr>
          </a:p>
        </p:txBody>
      </p:sp>
      <p:pic>
        <p:nvPicPr>
          <p:cNvPr id="24" name="Picture 23">
            <a:extLst>
              <a:ext uri="{FF2B5EF4-FFF2-40B4-BE49-F238E27FC236}">
                <a16:creationId xmlns:a16="http://schemas.microsoft.com/office/drawing/2014/main" id="{17EA5A80-7EE5-E82F-A70F-F148FEF32070}"/>
              </a:ext>
            </a:extLst>
          </p:cNvPr>
          <p:cNvPicPr>
            <a:picLocks noChangeAspect="1"/>
          </p:cNvPicPr>
          <p:nvPr userDrawn="1"/>
        </p:nvPicPr>
        <p:blipFill>
          <a:blip r:embed="rId20" cstate="hqprint">
            <a:alphaModFix/>
            <a:extLst>
              <a:ext uri="{28A0092B-C50C-407E-A947-70E740481C1C}">
                <a14:useLocalDpi xmlns:a14="http://schemas.microsoft.com/office/drawing/2010/main"/>
              </a:ext>
            </a:extLst>
          </a:blip>
          <a:stretch>
            <a:fillRect/>
          </a:stretch>
        </p:blipFill>
        <p:spPr>
          <a:xfrm>
            <a:off x="10460009" y="140930"/>
            <a:ext cx="927344" cy="795801"/>
          </a:xfrm>
          <a:prstGeom prst="rect">
            <a:avLst/>
          </a:prstGeom>
          <a:ln w="66675">
            <a:noFill/>
          </a:ln>
        </p:spPr>
      </p:pic>
      <p:pic>
        <p:nvPicPr>
          <p:cNvPr id="44" name="Graphic 43">
            <a:extLst>
              <a:ext uri="{FF2B5EF4-FFF2-40B4-BE49-F238E27FC236}">
                <a16:creationId xmlns:a16="http://schemas.microsoft.com/office/drawing/2014/main" id="{CE150080-BAE7-649E-4121-028FCE97E94A}"/>
              </a:ext>
            </a:extLst>
          </p:cNvPr>
          <p:cNvPicPr>
            <a:picLocks noChangeAspect="1"/>
          </p:cNvPicPr>
          <p:nvPr userDrawn="1"/>
        </p:nvPicPr>
        <p:blipFill>
          <a:blip r:embed="rId21" cstate="hqprint">
            <a:extLst>
              <a:ext uri="{28A0092B-C50C-407E-A947-70E740481C1C}">
                <a14:useLocalDpi xmlns:a14="http://schemas.microsoft.com/office/drawing/2010/main"/>
              </a:ext>
              <a:ext uri="{96DAC541-7B7A-43D3-8B79-37D633B846F1}">
                <asvg:svgBlip xmlns:asvg="http://schemas.microsoft.com/office/drawing/2016/SVG/main" r:embed="rId22"/>
              </a:ext>
            </a:extLst>
          </a:blip>
          <a:stretch>
            <a:fillRect/>
          </a:stretch>
        </p:blipFill>
        <p:spPr>
          <a:xfrm>
            <a:off x="299071" y="6158090"/>
            <a:ext cx="1106079" cy="184346"/>
          </a:xfrm>
          <a:prstGeom prst="rect">
            <a:avLst/>
          </a:prstGeom>
        </p:spPr>
      </p:pic>
      <p:grpSp>
        <p:nvGrpSpPr>
          <p:cNvPr id="33" name="Group 32">
            <a:extLst>
              <a:ext uri="{FF2B5EF4-FFF2-40B4-BE49-F238E27FC236}">
                <a16:creationId xmlns:a16="http://schemas.microsoft.com/office/drawing/2014/main" id="{E131B79E-8CB6-5631-3915-CC4CDC568AD6}"/>
              </a:ext>
            </a:extLst>
          </p:cNvPr>
          <p:cNvGrpSpPr/>
          <p:nvPr userDrawn="1"/>
        </p:nvGrpSpPr>
        <p:grpSpPr>
          <a:xfrm>
            <a:off x="1535424" y="6117881"/>
            <a:ext cx="1340334" cy="289865"/>
            <a:chOff x="3645356" y="188193"/>
            <a:chExt cx="5677387" cy="1227805"/>
          </a:xfrm>
        </p:grpSpPr>
        <p:pic>
          <p:nvPicPr>
            <p:cNvPr id="34" name="Picture 33">
              <a:extLst>
                <a:ext uri="{FF2B5EF4-FFF2-40B4-BE49-F238E27FC236}">
                  <a16:creationId xmlns:a16="http://schemas.microsoft.com/office/drawing/2014/main" id="{1FF2B1B9-AABB-9441-96A8-CE0074DD28E2}"/>
                </a:ext>
              </a:extLst>
            </p:cNvPr>
            <p:cNvPicPr>
              <a:picLocks noChangeAspect="1"/>
            </p:cNvPicPr>
            <p:nvPr userDrawn="1"/>
          </p:nvPicPr>
          <p:blipFill rotWithShape="1">
            <a:blip r:embed="rId23" cstate="hqprint">
              <a:extLst>
                <a:ext uri="{28A0092B-C50C-407E-A947-70E740481C1C}">
                  <a14:useLocalDpi xmlns:a14="http://schemas.microsoft.com/office/drawing/2010/main"/>
                </a:ext>
              </a:extLst>
            </a:blip>
            <a:srcRect l="25668" r="25422" b="25369"/>
            <a:stretch/>
          </p:blipFill>
          <p:spPr>
            <a:xfrm>
              <a:off x="3645356" y="188193"/>
              <a:ext cx="1265256" cy="1227805"/>
            </a:xfrm>
            <a:prstGeom prst="rect">
              <a:avLst/>
            </a:prstGeom>
          </p:spPr>
        </p:pic>
        <p:pic>
          <p:nvPicPr>
            <p:cNvPr id="35" name="Picture 34">
              <a:extLst>
                <a:ext uri="{FF2B5EF4-FFF2-40B4-BE49-F238E27FC236}">
                  <a16:creationId xmlns:a16="http://schemas.microsoft.com/office/drawing/2014/main" id="{30E9E285-4AAB-8031-4F60-6404016D5764}"/>
                </a:ext>
              </a:extLst>
            </p:cNvPr>
            <p:cNvPicPr>
              <a:picLocks noChangeAspect="1"/>
            </p:cNvPicPr>
            <p:nvPr userDrawn="1"/>
          </p:nvPicPr>
          <p:blipFill rotWithShape="1">
            <a:blip r:embed="rId23" cstate="hqprint">
              <a:extLst>
                <a:ext uri="{28A0092B-C50C-407E-A947-70E740481C1C}">
                  <a14:useLocalDpi xmlns:a14="http://schemas.microsoft.com/office/drawing/2010/main"/>
                </a:ext>
              </a:extLst>
            </a:blip>
            <a:srcRect t="80435"/>
            <a:stretch/>
          </p:blipFill>
          <p:spPr>
            <a:xfrm>
              <a:off x="5015386" y="482548"/>
              <a:ext cx="4307357" cy="535960"/>
            </a:xfrm>
            <a:prstGeom prst="rect">
              <a:avLst/>
            </a:prstGeom>
          </p:spPr>
        </p:pic>
      </p:grpSp>
      <p:sp>
        <p:nvSpPr>
          <p:cNvPr id="4" name="Date Placeholder 12">
            <a:extLst>
              <a:ext uri="{FF2B5EF4-FFF2-40B4-BE49-F238E27FC236}">
                <a16:creationId xmlns:a16="http://schemas.microsoft.com/office/drawing/2014/main" id="{B8319E33-4883-AE4B-34D5-D48A9C68F747}"/>
              </a:ext>
            </a:extLst>
          </p:cNvPr>
          <p:cNvSpPr>
            <a:spLocks noGrp="1"/>
          </p:cNvSpPr>
          <p:nvPr>
            <p:ph type="dt" sz="half" idx="2"/>
          </p:nvPr>
        </p:nvSpPr>
        <p:spPr>
          <a:xfrm>
            <a:off x="3505907" y="6137853"/>
            <a:ext cx="6840000" cy="288000"/>
          </a:xfrm>
          <a:prstGeom prst="rect">
            <a:avLst/>
          </a:prstGeom>
        </p:spPr>
        <p:txBody>
          <a:bodyPr vert="horz" lIns="91440" tIns="45720" rIns="91440" bIns="45720" rtlCol="0" anchor="b"/>
          <a:lstStyle>
            <a:lvl1pPr algn="r">
              <a:defRPr sz="1300">
                <a:solidFill>
                  <a:schemeClr val="tx1"/>
                </a:solidFill>
                <a:latin typeface="Calibri Light" panose="020F0302020204030204" pitchFamily="34" charset="0"/>
                <a:ea typeface="Roboto Condensed Light" panose="02000000000000000000" pitchFamily="2" charset="0"/>
                <a:cs typeface="Calibri Light" panose="020F0302020204030204" pitchFamily="34" charset="0"/>
              </a:defRPr>
            </a:lvl1pPr>
          </a:lstStyle>
          <a:p>
            <a:r>
              <a:rPr lang="en-US"/>
              <a:t>PULP biomedical systems</a:t>
            </a:r>
            <a:endParaRPr lang="en-US" dirty="0"/>
          </a:p>
        </p:txBody>
      </p:sp>
      <p:sp>
        <p:nvSpPr>
          <p:cNvPr id="5" name="Slide Number Placeholder 13">
            <a:extLst>
              <a:ext uri="{FF2B5EF4-FFF2-40B4-BE49-F238E27FC236}">
                <a16:creationId xmlns:a16="http://schemas.microsoft.com/office/drawing/2014/main" id="{E9C8C412-C6D2-5E89-86AA-4DBE576627F8}"/>
              </a:ext>
            </a:extLst>
          </p:cNvPr>
          <p:cNvSpPr>
            <a:spLocks noGrp="1"/>
          </p:cNvSpPr>
          <p:nvPr>
            <p:ph type="sldNum" sz="quarter" idx="4"/>
          </p:nvPr>
        </p:nvSpPr>
        <p:spPr>
          <a:xfrm>
            <a:off x="10910422" y="6137082"/>
            <a:ext cx="540000" cy="288000"/>
          </a:xfrm>
          <a:prstGeom prst="rect">
            <a:avLst/>
          </a:prstGeom>
        </p:spPr>
        <p:txBody>
          <a:bodyPr vert="horz" lIns="91440" tIns="45720" rIns="91440" bIns="45720" rtlCol="0" anchor="b"/>
          <a:lstStyle>
            <a:lvl1pPr algn="r">
              <a:defRPr sz="1300">
                <a:solidFill>
                  <a:schemeClr val="tx1"/>
                </a:solidFill>
                <a:latin typeface="Calibri Light" panose="020F0302020204030204" pitchFamily="34" charset="0"/>
                <a:ea typeface="Roboto Condensed Light" panose="02000000000000000000" pitchFamily="2" charset="0"/>
                <a:cs typeface="Calibri Light" panose="020F0302020204030204" pitchFamily="34" charset="0"/>
              </a:defRPr>
            </a:lvl1pPr>
          </a:lstStyle>
          <a:p>
            <a:fld id="{33867F2A-E750-44E7-A740-D3E09DF683AD}" type="slidenum">
              <a:rPr lang="en-US" smtClean="0"/>
              <a:pPr/>
              <a:t>‹#›</a:t>
            </a:fld>
            <a:endParaRPr lang="en-US" dirty="0"/>
          </a:p>
        </p:txBody>
      </p:sp>
      <p:pic>
        <p:nvPicPr>
          <p:cNvPr id="16" name="Picture 15" descr="A picture containing graphical user interface&#10;&#10;Description automatically generated">
            <a:extLst>
              <a:ext uri="{FF2B5EF4-FFF2-40B4-BE49-F238E27FC236}">
                <a16:creationId xmlns:a16="http://schemas.microsoft.com/office/drawing/2014/main" id="{862957FD-4D89-D87A-E5EF-0B288C418908}"/>
              </a:ext>
            </a:extLst>
          </p:cNvPr>
          <p:cNvPicPr>
            <a:picLocks noChangeAspect="1"/>
          </p:cNvPicPr>
          <p:nvPr userDrawn="1"/>
        </p:nvPicPr>
        <p:blipFill>
          <a:blip r:embed="rId24"/>
          <a:stretch>
            <a:fillRect/>
          </a:stretch>
        </p:blipFill>
        <p:spPr>
          <a:xfrm>
            <a:off x="10411608" y="5942600"/>
            <a:ext cx="597614" cy="524734"/>
          </a:xfrm>
          <a:prstGeom prst="rect">
            <a:avLst/>
          </a:prstGeom>
        </p:spPr>
      </p:pic>
    </p:spTree>
    <p:extLst>
      <p:ext uri="{BB962C8B-B14F-4D97-AF65-F5344CB8AC3E}">
        <p14:creationId xmlns:p14="http://schemas.microsoft.com/office/powerpoint/2010/main" val="4078518795"/>
      </p:ext>
    </p:extLst>
  </p:cSld>
  <p:clrMap bg1="lt1" tx1="dk1" bg2="lt2" tx2="dk2" accent1="accent1" accent2="accent2" accent3="accent3" accent4="accent4" accent5="accent5" accent6="accent6" hlink="hlink" folHlink="folHlink"/>
  <p:sldLayoutIdLst>
    <p:sldLayoutId id="2147483683"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6" r:id="rId10"/>
    <p:sldLayoutId id="2147483716" r:id="rId11"/>
    <p:sldLayoutId id="2147483714" r:id="rId12"/>
    <p:sldLayoutId id="2147483695" r:id="rId13"/>
    <p:sldLayoutId id="2147483711" r:id="rId14"/>
    <p:sldLayoutId id="2147483712" r:id="rId15"/>
    <p:sldLayoutId id="2147483670" r:id="rId16"/>
    <p:sldLayoutId id="2147483676" r:id="rId17"/>
    <p:sldLayoutId id="2147483700" r:id="rId18"/>
  </p:sldLayoutIdLst>
  <p:hf hdr="0" ftr="0"/>
  <p:txStyles>
    <p:titleStyle>
      <a:lvl1pPr algn="l" defTabSz="864017" rtl="0" eaLnBrk="1" latinLnBrk="0" hangingPunct="1">
        <a:lnSpc>
          <a:spcPct val="90000"/>
        </a:lnSpc>
        <a:spcBef>
          <a:spcPct val="0"/>
        </a:spcBef>
        <a:buNone/>
        <a:defRPr sz="3600" b="0" i="0" kern="1200" spc="-100" baseline="0">
          <a:ln w="15875" cmpd="sng">
            <a:noFill/>
            <a:round/>
          </a:ln>
          <a:solidFill>
            <a:schemeClr val="accent3"/>
          </a:solidFill>
          <a:latin typeface="+mj-lt"/>
          <a:ea typeface="Roboto" panose="02000000000000000000" pitchFamily="2" charset="0"/>
          <a:cs typeface="Roboto" panose="02000000000000000000" pitchFamily="2" charset="0"/>
        </a:defRPr>
      </a:lvl1pPr>
    </p:titleStyle>
    <p:bodyStyle>
      <a:lvl1pPr marL="288004" indent="-288004" algn="l" defTabSz="720000" rtl="0" eaLnBrk="1" latinLnBrk="0" hangingPunct="1">
        <a:lnSpc>
          <a:spcPct val="100000"/>
        </a:lnSpc>
        <a:spcBef>
          <a:spcPts val="1200"/>
        </a:spcBef>
        <a:buClr>
          <a:schemeClr val="tx1"/>
        </a:buClr>
        <a:buSzPct val="90000"/>
        <a:buFont typeface="Arial" panose="020B0604020202020204" pitchFamily="34" charset="0"/>
        <a:buChar char="•"/>
        <a:defRPr sz="2400" b="1" i="0" kern="1200">
          <a:solidFill>
            <a:schemeClr val="tx1"/>
          </a:solidFill>
          <a:latin typeface="+mn-lt"/>
          <a:ea typeface="Roboto Light" panose="02000000000000000000" pitchFamily="2" charset="0"/>
          <a:cs typeface="Roboto Light" panose="02000000000000000000" pitchFamily="2" charset="0"/>
        </a:defRPr>
      </a:lvl1pPr>
      <a:lvl2pPr marL="504000" indent="-216004" algn="l" defTabSz="720000" rtl="0" eaLnBrk="1" latinLnBrk="0" hangingPunct="1">
        <a:lnSpc>
          <a:spcPct val="100000"/>
        </a:lnSpc>
        <a:spcBef>
          <a:spcPts val="600"/>
        </a:spcBef>
        <a:buClr>
          <a:schemeClr val="tx1"/>
        </a:buClr>
        <a:buSzPct val="90000"/>
        <a:buFont typeface="Arial" panose="020B0604020202020204" pitchFamily="34" charset="0"/>
        <a:buChar char="•"/>
        <a:defRPr sz="2000" b="0" i="0" kern="1200">
          <a:solidFill>
            <a:schemeClr val="tx1"/>
          </a:solidFill>
          <a:latin typeface="+mn-lt"/>
          <a:ea typeface="Roboto Light" panose="02000000000000000000" pitchFamily="2" charset="0"/>
          <a:cs typeface="Roboto Light" panose="02000000000000000000" pitchFamily="2" charset="0"/>
        </a:defRPr>
      </a:lvl2pPr>
      <a:lvl3pPr marL="720000" indent="-216004" algn="l" defTabSz="864017" rtl="0" eaLnBrk="1" latinLnBrk="0" hangingPunct="1">
        <a:lnSpc>
          <a:spcPct val="100000"/>
        </a:lnSpc>
        <a:spcBef>
          <a:spcPts val="600"/>
        </a:spcBef>
        <a:buClr>
          <a:schemeClr val="tx1"/>
        </a:buClr>
        <a:buSzPct val="90000"/>
        <a:buFont typeface="Arial" panose="020B0604020202020204" pitchFamily="34" charset="0"/>
        <a:buChar char="•"/>
        <a:defRPr sz="1800" b="0" i="0" kern="1200">
          <a:solidFill>
            <a:schemeClr val="tx1"/>
          </a:solidFill>
          <a:latin typeface="+mn-lt"/>
          <a:ea typeface="Roboto Light" panose="02000000000000000000" pitchFamily="2" charset="0"/>
          <a:cs typeface="Roboto Light" panose="02000000000000000000" pitchFamily="2" charset="0"/>
        </a:defRPr>
      </a:lvl3pPr>
      <a:lvl4pPr marL="936000" indent="-216004" algn="l" defTabSz="864017" rtl="0" eaLnBrk="1" latinLnBrk="0" hangingPunct="1">
        <a:lnSpc>
          <a:spcPct val="100000"/>
        </a:lnSpc>
        <a:spcBef>
          <a:spcPts val="0"/>
        </a:spcBef>
        <a:buClr>
          <a:schemeClr val="tx1"/>
        </a:buClr>
        <a:buSzPct val="90000"/>
        <a:buFont typeface="Arial" panose="020B0604020202020204" pitchFamily="34" charset="0"/>
        <a:buChar char="•"/>
        <a:defRPr sz="1200" b="0" i="0" kern="1200">
          <a:solidFill>
            <a:schemeClr val="tx1"/>
          </a:solidFill>
          <a:latin typeface="+mn-lt"/>
          <a:ea typeface="Roboto Light" panose="02000000000000000000" pitchFamily="2" charset="0"/>
          <a:cs typeface="Roboto Light" panose="02000000000000000000" pitchFamily="2" charset="0"/>
        </a:defRPr>
      </a:lvl4pPr>
      <a:lvl5pPr marL="1152000" indent="-216004" algn="l" defTabSz="864017" rtl="0" eaLnBrk="1" latinLnBrk="0" hangingPunct="1">
        <a:lnSpc>
          <a:spcPct val="100000"/>
        </a:lnSpc>
        <a:spcBef>
          <a:spcPts val="0"/>
        </a:spcBef>
        <a:buClr>
          <a:schemeClr val="tx1"/>
        </a:buClr>
        <a:buSzPct val="90000"/>
        <a:buFont typeface="Arial" panose="020B0604020202020204" pitchFamily="34" charset="0"/>
        <a:buChar char="•"/>
        <a:defRPr sz="1100" b="0" i="0" kern="1200">
          <a:solidFill>
            <a:schemeClr val="tx1"/>
          </a:solidFill>
          <a:latin typeface="+mn-lt"/>
          <a:ea typeface="Roboto Light" panose="02000000000000000000" pitchFamily="2" charset="0"/>
          <a:cs typeface="Roboto Light" panose="02000000000000000000" pitchFamily="2" charset="0"/>
        </a:defRPr>
      </a:lvl5pPr>
      <a:lvl6pPr marL="2376046"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6pPr>
      <a:lvl7pPr marL="2808054"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7pPr>
      <a:lvl8pPr marL="3240062"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8pPr>
      <a:lvl9pPr marL="3672070"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9pPr>
    </p:bodyStyle>
    <p:otherStyle>
      <a:defPPr>
        <a:defRPr lang="en-US"/>
      </a:defPPr>
      <a:lvl1pPr marL="0" algn="l" defTabSz="864017" rtl="0" eaLnBrk="1" latinLnBrk="0" hangingPunct="1">
        <a:defRPr sz="1701" kern="1200">
          <a:solidFill>
            <a:schemeClr val="tx1"/>
          </a:solidFill>
          <a:latin typeface="+mn-lt"/>
          <a:ea typeface="+mn-ea"/>
          <a:cs typeface="+mn-cs"/>
        </a:defRPr>
      </a:lvl1pPr>
      <a:lvl2pPr marL="432008" algn="l" defTabSz="864017" rtl="0" eaLnBrk="1" latinLnBrk="0" hangingPunct="1">
        <a:defRPr sz="1701" kern="1200">
          <a:solidFill>
            <a:schemeClr val="tx1"/>
          </a:solidFill>
          <a:latin typeface="+mn-lt"/>
          <a:ea typeface="+mn-ea"/>
          <a:cs typeface="+mn-cs"/>
        </a:defRPr>
      </a:lvl2pPr>
      <a:lvl3pPr marL="864017" algn="l" defTabSz="864017" rtl="0" eaLnBrk="1" latinLnBrk="0" hangingPunct="1">
        <a:defRPr sz="1701" kern="1200">
          <a:solidFill>
            <a:schemeClr val="tx1"/>
          </a:solidFill>
          <a:latin typeface="+mn-lt"/>
          <a:ea typeface="+mn-ea"/>
          <a:cs typeface="+mn-cs"/>
        </a:defRPr>
      </a:lvl3pPr>
      <a:lvl4pPr marL="1296025" algn="l" defTabSz="864017" rtl="0" eaLnBrk="1" latinLnBrk="0" hangingPunct="1">
        <a:defRPr sz="1701" kern="1200">
          <a:solidFill>
            <a:schemeClr val="tx1"/>
          </a:solidFill>
          <a:latin typeface="+mn-lt"/>
          <a:ea typeface="+mn-ea"/>
          <a:cs typeface="+mn-cs"/>
        </a:defRPr>
      </a:lvl4pPr>
      <a:lvl5pPr marL="1728033" algn="l" defTabSz="864017" rtl="0" eaLnBrk="1" latinLnBrk="0" hangingPunct="1">
        <a:defRPr sz="1701" kern="1200">
          <a:solidFill>
            <a:schemeClr val="tx1"/>
          </a:solidFill>
          <a:latin typeface="+mn-lt"/>
          <a:ea typeface="+mn-ea"/>
          <a:cs typeface="+mn-cs"/>
        </a:defRPr>
      </a:lvl5pPr>
      <a:lvl6pPr marL="2160041" algn="l" defTabSz="864017" rtl="0" eaLnBrk="1" latinLnBrk="0" hangingPunct="1">
        <a:defRPr sz="1701" kern="1200">
          <a:solidFill>
            <a:schemeClr val="tx1"/>
          </a:solidFill>
          <a:latin typeface="+mn-lt"/>
          <a:ea typeface="+mn-ea"/>
          <a:cs typeface="+mn-cs"/>
        </a:defRPr>
      </a:lvl6pPr>
      <a:lvl7pPr marL="2592050" algn="l" defTabSz="864017" rtl="0" eaLnBrk="1" latinLnBrk="0" hangingPunct="1">
        <a:defRPr sz="1701" kern="1200">
          <a:solidFill>
            <a:schemeClr val="tx1"/>
          </a:solidFill>
          <a:latin typeface="+mn-lt"/>
          <a:ea typeface="+mn-ea"/>
          <a:cs typeface="+mn-cs"/>
        </a:defRPr>
      </a:lvl7pPr>
      <a:lvl8pPr marL="3024058" algn="l" defTabSz="864017" rtl="0" eaLnBrk="1" latinLnBrk="0" hangingPunct="1">
        <a:defRPr sz="1701" kern="1200">
          <a:solidFill>
            <a:schemeClr val="tx1"/>
          </a:solidFill>
          <a:latin typeface="+mn-lt"/>
          <a:ea typeface="+mn-ea"/>
          <a:cs typeface="+mn-cs"/>
        </a:defRPr>
      </a:lvl8pPr>
      <a:lvl9pPr marL="3456066" algn="l" defTabSz="864017" rtl="0" eaLnBrk="1" latinLnBrk="0" hangingPunct="1">
        <a:defRPr sz="17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9.jpg"/><Relationship Id="rId7" Type="http://schemas.openxmlformats.org/officeDocument/2006/relationships/image" Target="../media/image32.jpg"/><Relationship Id="rId2" Type="http://schemas.openxmlformats.org/officeDocument/2006/relationships/image" Target="../media/image28.jp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1.jpg"/><Relationship Id="rId4" Type="http://schemas.openxmlformats.org/officeDocument/2006/relationships/image" Target="../media/image30.jpg"/></Relationships>
</file>

<file path=ppt/slides/_rels/slide1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5.jp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0.jp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32.jpg"/><Relationship Id="rId5" Type="http://schemas.openxmlformats.org/officeDocument/2006/relationships/image" Target="../media/image38.jpg"/><Relationship Id="rId4" Type="http://schemas.openxmlformats.org/officeDocument/2006/relationships/image" Target="../media/image37.jpg"/></Relationships>
</file>

<file path=ppt/slides/_rels/slide15.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arxiv.org/abs/2307.01619" TargetMode="Externa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g"/></Relationships>
</file>

<file path=ppt/slides/_rels/slide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1.jpg"/></Relationships>
</file>

<file path=ppt/slides/_rels/slide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4.jpg"/></Relationships>
</file>

<file path=ppt/slides/_rels/slide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7.jp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FF153F-FE02-7745-B797-DA5882446484}"/>
              </a:ext>
            </a:extLst>
          </p:cNvPr>
          <p:cNvSpPr>
            <a:spLocks noGrp="1"/>
          </p:cNvSpPr>
          <p:nvPr>
            <p:ph type="title"/>
          </p:nvPr>
        </p:nvSpPr>
        <p:spPr>
          <a:xfrm>
            <a:off x="360474" y="1932630"/>
            <a:ext cx="10080000" cy="531790"/>
          </a:xfrm>
        </p:spPr>
        <p:txBody>
          <a:bodyPr/>
          <a:lstStyle/>
          <a:p>
            <a:r>
              <a:rPr lang="en-US" dirty="0"/>
              <a:t>In-ear EEG Auditory Steady State Response Analysis</a:t>
            </a:r>
            <a:endParaRPr lang="en-US" noProof="0" dirty="0"/>
          </a:p>
        </p:txBody>
      </p:sp>
      <p:sp>
        <p:nvSpPr>
          <p:cNvPr id="10" name="Subtitle 1">
            <a:extLst>
              <a:ext uri="{FF2B5EF4-FFF2-40B4-BE49-F238E27FC236}">
                <a16:creationId xmlns:a16="http://schemas.microsoft.com/office/drawing/2014/main" id="{E2117BFB-6A94-92D4-4912-DF9941E45FB0}"/>
              </a:ext>
            </a:extLst>
          </p:cNvPr>
          <p:cNvSpPr>
            <a:spLocks noGrp="1"/>
          </p:cNvSpPr>
          <p:nvPr>
            <p:ph type="subTitle" idx="1"/>
          </p:nvPr>
        </p:nvSpPr>
        <p:spPr>
          <a:xfrm>
            <a:off x="381487" y="2807301"/>
            <a:ext cx="6095742" cy="380984"/>
          </a:xfrm>
        </p:spPr>
        <p:txBody>
          <a:bodyPr/>
          <a:lstStyle/>
          <a:p>
            <a:r>
              <a:rPr lang="en-US" noProof="0" dirty="0"/>
              <a:t>Integrated Systems Laboratory (ETH Zürich)</a:t>
            </a:r>
          </a:p>
        </p:txBody>
      </p:sp>
      <p:sp>
        <p:nvSpPr>
          <p:cNvPr id="11" name="Text Placeholder 8">
            <a:extLst>
              <a:ext uri="{FF2B5EF4-FFF2-40B4-BE49-F238E27FC236}">
                <a16:creationId xmlns:a16="http://schemas.microsoft.com/office/drawing/2014/main" id="{91745455-8B2F-A374-E37E-FDB6DFF43643}"/>
              </a:ext>
            </a:extLst>
          </p:cNvPr>
          <p:cNvSpPr>
            <a:spLocks noGrp="1"/>
          </p:cNvSpPr>
          <p:nvPr>
            <p:ph type="body" sz="quarter" idx="14"/>
          </p:nvPr>
        </p:nvSpPr>
        <p:spPr>
          <a:xfrm>
            <a:off x="381487" y="3884883"/>
            <a:ext cx="7373660" cy="1601517"/>
          </a:xfrm>
        </p:spPr>
        <p:txBody>
          <a:bodyPr/>
          <a:lstStyle/>
          <a:p>
            <a:r>
              <a:rPr lang="en-US" b="1" dirty="0">
                <a:latin typeface="+mj-lt"/>
              </a:rPr>
              <a:t>Benedetta Mazzoni </a:t>
            </a:r>
            <a:r>
              <a:rPr lang="en-US" noProof="0" dirty="0"/>
              <a:t>		</a:t>
            </a:r>
            <a:r>
              <a:rPr lang="en-US" noProof="0" dirty="0">
                <a:solidFill>
                  <a:schemeClr val="tx1"/>
                </a:solidFill>
              </a:rPr>
              <a:t>b.mazzoni@unibo.it</a:t>
            </a:r>
          </a:p>
          <a:p>
            <a:r>
              <a:rPr lang="en-US" b="1" dirty="0">
                <a:latin typeface="+mj-lt"/>
              </a:rPr>
              <a:t>Andrea </a:t>
            </a:r>
            <a:r>
              <a:rPr lang="en-US" b="1" dirty="0" err="1">
                <a:latin typeface="+mj-lt"/>
              </a:rPr>
              <a:t>Cossettini</a:t>
            </a:r>
            <a:r>
              <a:rPr lang="en-US" b="1" dirty="0">
                <a:latin typeface="+mj-lt"/>
              </a:rPr>
              <a:t>		</a:t>
            </a:r>
            <a:r>
              <a:rPr lang="en-US" noProof="0" dirty="0">
                <a:solidFill>
                  <a:schemeClr val="tx1"/>
                </a:solidFill>
                <a:ea typeface="Calibri Light" panose="020F0302020204030204" pitchFamily="34" charset="0"/>
              </a:rPr>
              <a:t>cossettini.andrea@iis.ee.ethz.ch</a:t>
            </a:r>
          </a:p>
          <a:p>
            <a:r>
              <a:rPr lang="en-US" b="1" dirty="0">
                <a:latin typeface="+mj-lt"/>
              </a:rPr>
              <a:t>Simone Benatti</a:t>
            </a:r>
            <a:r>
              <a:rPr lang="en-US" dirty="0">
                <a:solidFill>
                  <a:schemeClr val="tx1"/>
                </a:solidFill>
                <a:latin typeface="+mj-lt"/>
              </a:rPr>
              <a:t>		</a:t>
            </a:r>
            <a:r>
              <a:rPr lang="en-US" dirty="0">
                <a:solidFill>
                  <a:schemeClr val="tx1"/>
                </a:solidFill>
                <a:ea typeface="Calibri Light" panose="020F0302020204030204" pitchFamily="34" charset="0"/>
              </a:rPr>
              <a:t>simone.benatti@unimore.it</a:t>
            </a:r>
            <a:endParaRPr lang="en-US" noProof="0" dirty="0">
              <a:solidFill>
                <a:schemeClr val="tx1"/>
              </a:solidFill>
              <a:ea typeface="Calibri Light" panose="020F0302020204030204" pitchFamily="34" charset="0"/>
            </a:endParaRPr>
          </a:p>
          <a:p>
            <a:r>
              <a:rPr lang="en-US" b="1" dirty="0">
                <a:latin typeface="+mj-lt"/>
              </a:rPr>
              <a:t>		</a:t>
            </a:r>
            <a:endParaRPr lang="en-US" noProof="0" dirty="0">
              <a:solidFill>
                <a:schemeClr val="tx1"/>
              </a:solidFill>
            </a:endParaRPr>
          </a:p>
          <a:p>
            <a:endParaRPr lang="en-US" noProof="0" dirty="0">
              <a:solidFill>
                <a:schemeClr val="tx1"/>
              </a:solidFill>
            </a:endParaRPr>
          </a:p>
        </p:txBody>
      </p:sp>
    </p:spTree>
    <p:extLst>
      <p:ext uri="{BB962C8B-B14F-4D97-AF65-F5344CB8AC3E}">
        <p14:creationId xmlns:p14="http://schemas.microsoft.com/office/powerpoint/2010/main" val="2904338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black headphones with text&#10;&#10;Description automatically generated">
            <a:extLst>
              <a:ext uri="{FF2B5EF4-FFF2-40B4-BE49-F238E27FC236}">
                <a16:creationId xmlns:a16="http://schemas.microsoft.com/office/drawing/2014/main" id="{DA7B5BD6-01DC-6521-DD76-9B4825027A77}"/>
              </a:ext>
            </a:extLst>
          </p:cNvPr>
          <p:cNvPicPr>
            <a:picLocks noChangeAspect="1"/>
          </p:cNvPicPr>
          <p:nvPr/>
        </p:nvPicPr>
        <p:blipFill>
          <a:blip r:embed="rId2"/>
          <a:stretch>
            <a:fillRect/>
          </a:stretch>
        </p:blipFill>
        <p:spPr>
          <a:xfrm>
            <a:off x="7533958" y="0"/>
            <a:ext cx="2811949" cy="1536426"/>
          </a:xfrm>
          <a:prstGeom prst="rect">
            <a:avLst/>
          </a:prstGeom>
        </p:spPr>
      </p:pic>
      <p:sp>
        <p:nvSpPr>
          <p:cNvPr id="2" name="Title 1"/>
          <p:cNvSpPr>
            <a:spLocks noGrp="1"/>
          </p:cNvSpPr>
          <p:nvPr>
            <p:ph type="title"/>
          </p:nvPr>
        </p:nvSpPr>
        <p:spPr/>
        <p:txBody>
          <a:bodyPr/>
          <a:lstStyle/>
          <a:p>
            <a:r>
              <a:rPr lang="en-US" dirty="0"/>
              <a:t>ASSR: data processing</a:t>
            </a:r>
          </a:p>
        </p:txBody>
      </p:sp>
      <p:sp>
        <p:nvSpPr>
          <p:cNvPr id="3" name="Content Placeholder 2"/>
          <p:cNvSpPr>
            <a:spLocks noGrp="1"/>
          </p:cNvSpPr>
          <p:nvPr>
            <p:ph sz="quarter" idx="13"/>
          </p:nvPr>
        </p:nvSpPr>
        <p:spPr>
          <a:xfrm>
            <a:off x="299068" y="936000"/>
            <a:ext cx="10499165" cy="5220000"/>
          </a:xfrm>
        </p:spPr>
        <p:txBody>
          <a:bodyPr/>
          <a:lstStyle/>
          <a:p>
            <a:r>
              <a:rPr lang="en-US" dirty="0"/>
              <a:t>Signal processing pipeline</a:t>
            </a:r>
          </a:p>
          <a:p>
            <a:pPr marL="745196" lvl="1" indent="-457200">
              <a:buFont typeface="+mj-lt"/>
              <a:buAutoNum type="arabicPeriod"/>
            </a:pPr>
            <a:r>
              <a:rPr lang="en-US" dirty="0"/>
              <a:t>Filtering: band-pass, Butterworth, order = 10, cutoff 30 – 180 Hz</a:t>
            </a:r>
            <a:endParaRPr lang="en-US" sz="1400" i="1" dirty="0"/>
          </a:p>
          <a:p>
            <a:pPr marL="745196" lvl="1" indent="-457200">
              <a:buFont typeface="+mj-lt"/>
              <a:buAutoNum type="arabicPeriod"/>
            </a:pPr>
            <a:r>
              <a:rPr lang="en-US" dirty="0"/>
              <a:t>Filtering: notch, at 50 Hz (PLI) and 100 Hz (2</a:t>
            </a:r>
            <a:r>
              <a:rPr lang="en-US" baseline="30000" dirty="0"/>
              <a:t>nd</a:t>
            </a:r>
            <a:r>
              <a:rPr lang="en-US" dirty="0"/>
              <a:t> harmonic of PLI): order = 2, quality factor = 100</a:t>
            </a:r>
          </a:p>
          <a:p>
            <a:pPr marL="745196" lvl="1" indent="-457200">
              <a:buFont typeface="+mj-lt"/>
              <a:buAutoNum type="arabicPeriod"/>
            </a:pPr>
            <a:r>
              <a:rPr lang="en-US" dirty="0"/>
              <a:t>Power Spectral Density (PSD) analysis using WELCH Method:</a:t>
            </a:r>
          </a:p>
          <a:p>
            <a:pPr lvl="2"/>
            <a:r>
              <a:rPr lang="en-US" dirty="0"/>
              <a:t>Windowing = 5 sec</a:t>
            </a:r>
          </a:p>
          <a:p>
            <a:pPr lvl="2"/>
            <a:r>
              <a:rPr lang="en-US" dirty="0"/>
              <a:t>Discrete Fourier Transform (DFT) of the </a:t>
            </a:r>
            <a:r>
              <a:rPr lang="en-US" dirty="0" err="1"/>
              <a:t>periodgram</a:t>
            </a:r>
            <a:endParaRPr lang="en-US" dirty="0"/>
          </a:p>
          <a:p>
            <a:pPr lvl="2"/>
            <a:r>
              <a:rPr lang="en-US" dirty="0"/>
              <a:t>Squared magnitude, </a:t>
            </a:r>
            <a:r>
              <a:rPr lang="en-US" dirty="0" err="1"/>
              <a:t>yelding</a:t>
            </a:r>
            <a:r>
              <a:rPr lang="en-US" dirty="0"/>
              <a:t> power spectrum estimates for each segment</a:t>
            </a:r>
          </a:p>
          <a:p>
            <a:pPr lvl="2"/>
            <a:r>
              <a:rPr lang="en-US" dirty="0"/>
              <a:t>Averaging of the individual power spectra (to reduce noise floor)</a:t>
            </a:r>
          </a:p>
          <a:p>
            <a:pPr marL="745196" lvl="1" indent="-457200">
              <a:buFont typeface="+mj-lt"/>
              <a:buAutoNum type="arabicPeriod"/>
            </a:pPr>
            <a:r>
              <a:rPr lang="en-US" dirty="0"/>
              <a:t>Result: array of power measurements vs. frequency «bin» (Power/Freq) estimated at frequency intervals.</a:t>
            </a:r>
          </a:p>
          <a:p>
            <a:pPr marL="745196" lvl="1" indent="-457200">
              <a:buFont typeface="+mj-lt"/>
              <a:buAutoNum type="arabicPeriod"/>
            </a:pPr>
            <a:r>
              <a:rPr lang="en-US" dirty="0"/>
              <a:t>Automatic peak detection (peak of the response at the AM frequency 80 Hz)</a:t>
            </a:r>
          </a:p>
          <a:p>
            <a:pPr marL="745196" lvl="1" indent="-457200">
              <a:buFont typeface="+mj-lt"/>
              <a:buAutoNum type="arabicPeriod"/>
            </a:pPr>
            <a:r>
              <a:rPr lang="en-US" dirty="0"/>
              <a:t>Automatic Signal-to-Noise Ratio (SNR) estimation</a:t>
            </a:r>
          </a:p>
          <a:p>
            <a:pPr lvl="2"/>
            <a:endParaRPr lang="en-US" dirty="0"/>
          </a:p>
          <a:p>
            <a:pPr marL="745196" lvl="1" indent="-457200">
              <a:buFont typeface="+mj-lt"/>
              <a:buAutoNum type="arabicPeriod"/>
            </a:pPr>
            <a:endParaRPr lang="en-US" dirty="0"/>
          </a:p>
        </p:txBody>
      </p:sp>
      <p:sp>
        <p:nvSpPr>
          <p:cNvPr id="4" name="Date Placeholder 3"/>
          <p:cNvSpPr>
            <a:spLocks noGrp="1"/>
          </p:cNvSpPr>
          <p:nvPr>
            <p:ph type="dt" sz="half" idx="14"/>
          </p:nvPr>
        </p:nvSpPr>
        <p:spPr/>
        <p:txBody>
          <a:bodyPr/>
          <a:lstStyle/>
          <a:p>
            <a:r>
              <a:rPr lang="en-US"/>
              <a:t>PULP biomedical systems</a:t>
            </a:r>
            <a:endParaRPr lang="en-US" dirty="0"/>
          </a:p>
        </p:txBody>
      </p:sp>
      <p:sp>
        <p:nvSpPr>
          <p:cNvPr id="5" name="Slide Number Placeholder 4"/>
          <p:cNvSpPr>
            <a:spLocks noGrp="1"/>
          </p:cNvSpPr>
          <p:nvPr>
            <p:ph type="sldNum" sz="quarter" idx="15"/>
          </p:nvPr>
        </p:nvSpPr>
        <p:spPr/>
        <p:txBody>
          <a:bodyPr/>
          <a:lstStyle/>
          <a:p>
            <a:fld id="{33867F2A-E750-44E7-A740-D3E09DF683AD}" type="slidenum">
              <a:rPr lang="en-US" smtClean="0"/>
              <a:pPr/>
              <a:t>10</a:t>
            </a:fld>
            <a:endParaRPr lang="en-US"/>
          </a:p>
        </p:txBody>
      </p:sp>
    </p:spTree>
    <p:extLst>
      <p:ext uri="{BB962C8B-B14F-4D97-AF65-F5344CB8AC3E}">
        <p14:creationId xmlns:p14="http://schemas.microsoft.com/office/powerpoint/2010/main" val="3274342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black headphones with text&#10;&#10;Description automatically generated">
            <a:extLst>
              <a:ext uri="{FF2B5EF4-FFF2-40B4-BE49-F238E27FC236}">
                <a16:creationId xmlns:a16="http://schemas.microsoft.com/office/drawing/2014/main" id="{DA7B5BD6-01DC-6521-DD76-9B4825027A77}"/>
              </a:ext>
            </a:extLst>
          </p:cNvPr>
          <p:cNvPicPr>
            <a:picLocks noChangeAspect="1"/>
          </p:cNvPicPr>
          <p:nvPr/>
        </p:nvPicPr>
        <p:blipFill>
          <a:blip r:embed="rId2"/>
          <a:stretch>
            <a:fillRect/>
          </a:stretch>
        </p:blipFill>
        <p:spPr>
          <a:xfrm>
            <a:off x="7533958" y="0"/>
            <a:ext cx="2811949" cy="1536426"/>
          </a:xfrm>
          <a:prstGeom prst="rect">
            <a:avLst/>
          </a:prstGeom>
        </p:spPr>
      </p:pic>
      <p:sp>
        <p:nvSpPr>
          <p:cNvPr id="2" name="Title 1"/>
          <p:cNvSpPr>
            <a:spLocks noGrp="1"/>
          </p:cNvSpPr>
          <p:nvPr>
            <p:ph type="title"/>
          </p:nvPr>
        </p:nvSpPr>
        <p:spPr/>
        <p:txBody>
          <a:bodyPr/>
          <a:lstStyle/>
          <a:p>
            <a:r>
              <a:rPr lang="en-US" dirty="0"/>
              <a:t>ASSR: data processing</a:t>
            </a:r>
          </a:p>
        </p:txBody>
      </p:sp>
      <p:sp>
        <p:nvSpPr>
          <p:cNvPr id="3" name="Content Placeholder 2"/>
          <p:cNvSpPr>
            <a:spLocks noGrp="1"/>
          </p:cNvSpPr>
          <p:nvPr>
            <p:ph sz="quarter" idx="13"/>
          </p:nvPr>
        </p:nvSpPr>
        <p:spPr>
          <a:xfrm>
            <a:off x="299068" y="923474"/>
            <a:ext cx="10499165" cy="5220000"/>
          </a:xfrm>
        </p:spPr>
        <p:txBody>
          <a:bodyPr/>
          <a:lstStyle/>
          <a:p>
            <a:r>
              <a:rPr lang="en-US" dirty="0"/>
              <a:t>Signal processing pipeline</a:t>
            </a:r>
          </a:p>
          <a:p>
            <a:pPr marL="287996" lvl="1" indent="0">
              <a:buNone/>
            </a:pPr>
            <a:r>
              <a:rPr lang="en-US" b="1" dirty="0"/>
              <a:t>ANALYSIS of the SNR change over time</a:t>
            </a:r>
          </a:p>
          <a:p>
            <a:pPr marL="287996" lvl="1" indent="0">
              <a:buNone/>
            </a:pPr>
            <a:endParaRPr lang="en-US" sz="600" b="1" dirty="0"/>
          </a:p>
          <a:p>
            <a:pPr marL="745196" lvl="1" indent="-457200">
              <a:buFont typeface="+mj-lt"/>
              <a:buAutoNum type="arabicPeriod"/>
            </a:pPr>
            <a:r>
              <a:rPr lang="en-US" dirty="0"/>
              <a:t>Consider the noise component as the signal acquired during periods of rest, without any auditory stimulation.</a:t>
            </a:r>
          </a:p>
          <a:p>
            <a:pPr marL="745196" lvl="1" indent="-457200">
              <a:buFont typeface="+mj-lt"/>
              <a:buAutoNum type="arabicPeriod"/>
            </a:pPr>
            <a:r>
              <a:rPr lang="en-US" dirty="0"/>
              <a:t>Averaged PSD over multiple windows of 60 s: </a:t>
            </a:r>
            <a:r>
              <a:rPr lang="en-US" i="1" dirty="0"/>
              <a:t>AV</a:t>
            </a:r>
            <a:r>
              <a:rPr lang="en-US" i="1" baseline="-25000" dirty="0"/>
              <a:t>s1</a:t>
            </a:r>
            <a:r>
              <a:rPr lang="en-US" i="1" dirty="0"/>
              <a:t>, ..</a:t>
            </a:r>
            <a:r>
              <a:rPr lang="en-US" i="1" dirty="0" err="1"/>
              <a:t>AV</a:t>
            </a:r>
            <a:r>
              <a:rPr lang="en-US" i="1" baseline="-25000" dirty="0" err="1"/>
              <a:t>si</a:t>
            </a:r>
            <a:r>
              <a:rPr lang="en-US" i="1" dirty="0"/>
              <a:t> </a:t>
            </a:r>
            <a:r>
              <a:rPr lang="en-US" dirty="0"/>
              <a:t>and </a:t>
            </a:r>
            <a:r>
              <a:rPr lang="en-US" i="1" dirty="0"/>
              <a:t>AV</a:t>
            </a:r>
            <a:r>
              <a:rPr lang="en-US" i="1" baseline="-25000" dirty="0"/>
              <a:t>n1</a:t>
            </a:r>
            <a:r>
              <a:rPr lang="en-US" i="1" dirty="0"/>
              <a:t>, …</a:t>
            </a:r>
            <a:r>
              <a:rPr lang="en-US" i="1" dirty="0" err="1"/>
              <a:t>AV</a:t>
            </a:r>
            <a:r>
              <a:rPr lang="en-US" i="1" baseline="-25000" dirty="0" err="1"/>
              <a:t>ni</a:t>
            </a:r>
            <a:r>
              <a:rPr lang="en-US" i="1" dirty="0"/>
              <a:t> </a:t>
            </a:r>
            <a:r>
              <a:rPr lang="en-US" dirty="0"/>
              <a:t>are the mean values of the signal with stimulation and the mean values of the noise signal, respectively.</a:t>
            </a:r>
          </a:p>
          <a:p>
            <a:pPr marL="745196" lvl="1" indent="-457200">
              <a:buFont typeface="+mj-lt"/>
              <a:buAutoNum type="arabicPeriod"/>
            </a:pPr>
            <a:r>
              <a:rPr lang="en-US" dirty="0"/>
              <a:t>Calculate the mean of the noise component across all windows</a:t>
            </a:r>
            <a:r>
              <a:rPr lang="en-US" i="1" dirty="0"/>
              <a:t>:                                                   NOISE</a:t>
            </a:r>
            <a:r>
              <a:rPr lang="en-US" i="1" baseline="-25000" dirty="0"/>
              <a:t>TOT</a:t>
            </a:r>
            <a:r>
              <a:rPr lang="en-US" i="1" dirty="0"/>
              <a:t> = mean(AV</a:t>
            </a:r>
            <a:r>
              <a:rPr lang="en-US" i="1" baseline="-25000" dirty="0"/>
              <a:t>n1</a:t>
            </a:r>
            <a:r>
              <a:rPr lang="en-US" i="1" dirty="0"/>
              <a:t>,.. </a:t>
            </a:r>
            <a:r>
              <a:rPr lang="en-US" i="1" dirty="0" err="1"/>
              <a:t>AV</a:t>
            </a:r>
            <a:r>
              <a:rPr lang="en-US" i="1" baseline="-25000" dirty="0" err="1"/>
              <a:t>ni</a:t>
            </a:r>
            <a:r>
              <a:rPr lang="en-US" i="1" dirty="0"/>
              <a:t>)  </a:t>
            </a:r>
            <a:r>
              <a:rPr lang="en-US" dirty="0"/>
              <a:t>=&gt;  Analysis of the noise change over time.                                  </a:t>
            </a:r>
            <a:endParaRPr lang="en-US" b="1" dirty="0"/>
          </a:p>
          <a:p>
            <a:pPr marL="745196" lvl="1" indent="-457200">
              <a:buFont typeface="+mj-lt"/>
              <a:buAutoNum type="arabicPeriod"/>
            </a:pPr>
            <a:r>
              <a:rPr lang="en-US" dirty="0"/>
              <a:t>Compute the SNR as the ratio between the </a:t>
            </a:r>
            <a:r>
              <a:rPr lang="en-US" dirty="0" err="1"/>
              <a:t>AV</a:t>
            </a:r>
            <a:r>
              <a:rPr lang="en-US" baseline="-25000" dirty="0" err="1"/>
              <a:t>si</a:t>
            </a:r>
            <a:r>
              <a:rPr lang="en-US" dirty="0"/>
              <a:t> values and </a:t>
            </a:r>
            <a:r>
              <a:rPr lang="en-US" i="1" dirty="0"/>
              <a:t>NOISE</a:t>
            </a:r>
            <a:r>
              <a:rPr lang="en-US" i="1" baseline="-25000" dirty="0"/>
              <a:t>TOT </a:t>
            </a:r>
            <a:r>
              <a:rPr lang="en-US" dirty="0"/>
              <a:t>:                                        </a:t>
            </a:r>
            <a:r>
              <a:rPr lang="en-US" i="1" dirty="0"/>
              <a:t>AV</a:t>
            </a:r>
            <a:r>
              <a:rPr lang="en-US" i="1" baseline="-25000" dirty="0"/>
              <a:t>s1 </a:t>
            </a:r>
            <a:r>
              <a:rPr lang="en-US" dirty="0"/>
              <a:t>/</a:t>
            </a:r>
            <a:r>
              <a:rPr lang="en-US" i="1" dirty="0"/>
              <a:t> NOISE</a:t>
            </a:r>
            <a:r>
              <a:rPr lang="en-US" i="1" baseline="-25000" dirty="0"/>
              <a:t>TOT</a:t>
            </a:r>
            <a:r>
              <a:rPr lang="en-US" dirty="0"/>
              <a:t>, …,</a:t>
            </a:r>
            <a:r>
              <a:rPr lang="en-US" i="1" dirty="0"/>
              <a:t> </a:t>
            </a:r>
            <a:r>
              <a:rPr lang="en-US" i="1" dirty="0" err="1"/>
              <a:t>AV</a:t>
            </a:r>
            <a:r>
              <a:rPr lang="en-US" i="1" baseline="-25000" dirty="0" err="1"/>
              <a:t>si</a:t>
            </a:r>
            <a:r>
              <a:rPr lang="en-US" i="1" baseline="-25000" dirty="0"/>
              <a:t> </a:t>
            </a:r>
            <a:r>
              <a:rPr lang="en-US" dirty="0"/>
              <a:t>/NOISE</a:t>
            </a:r>
            <a:r>
              <a:rPr lang="en-US" i="1" baseline="-25000" dirty="0"/>
              <a:t>TOT  </a:t>
            </a:r>
            <a:endParaRPr lang="en-US" dirty="0"/>
          </a:p>
          <a:p>
            <a:pPr marL="745196" lvl="1" indent="-457200">
              <a:buFont typeface="+mj-lt"/>
              <a:buAutoNum type="arabicPeriod"/>
            </a:pPr>
            <a:r>
              <a:rPr lang="en-US" dirty="0"/>
              <a:t>Compute the SNR considering the cumulative average:</a:t>
            </a:r>
          </a:p>
          <a:p>
            <a:pPr marL="287996" lvl="1" indent="0">
              <a:buNone/>
            </a:pPr>
            <a:r>
              <a:rPr lang="en-US" dirty="0"/>
              <a:t>	</a:t>
            </a:r>
            <a:r>
              <a:rPr lang="en-US" i="1" dirty="0"/>
              <a:t> AV</a:t>
            </a:r>
            <a:r>
              <a:rPr lang="en-US" i="1" baseline="-25000" dirty="0"/>
              <a:t>s1 </a:t>
            </a:r>
            <a:r>
              <a:rPr lang="en-US" dirty="0"/>
              <a:t>/</a:t>
            </a:r>
            <a:r>
              <a:rPr lang="en-US" i="1" dirty="0"/>
              <a:t> NOISE</a:t>
            </a:r>
            <a:r>
              <a:rPr lang="en-US" i="1" baseline="-25000" dirty="0"/>
              <a:t>TOT</a:t>
            </a:r>
            <a:r>
              <a:rPr lang="en-US" dirty="0"/>
              <a:t>,</a:t>
            </a:r>
            <a:r>
              <a:rPr lang="en-US" i="1" dirty="0"/>
              <a:t> mean(AV</a:t>
            </a:r>
            <a:r>
              <a:rPr lang="en-US" i="1" baseline="-25000" dirty="0"/>
              <a:t>s1 </a:t>
            </a:r>
            <a:r>
              <a:rPr lang="en-US" dirty="0"/>
              <a:t>,</a:t>
            </a:r>
            <a:r>
              <a:rPr lang="en-US" i="1" dirty="0"/>
              <a:t> AV</a:t>
            </a:r>
            <a:r>
              <a:rPr lang="en-US" i="1" baseline="-25000" dirty="0"/>
              <a:t>s2</a:t>
            </a:r>
            <a:r>
              <a:rPr lang="en-US" dirty="0"/>
              <a:t>) / NOISE</a:t>
            </a:r>
            <a:r>
              <a:rPr lang="en-US" i="1" baseline="-25000" dirty="0"/>
              <a:t>TOT </a:t>
            </a:r>
            <a:r>
              <a:rPr lang="en-US" dirty="0"/>
              <a:t>, …, </a:t>
            </a:r>
            <a:r>
              <a:rPr lang="en-US" i="1" dirty="0"/>
              <a:t>mean(AV</a:t>
            </a:r>
            <a:r>
              <a:rPr lang="en-US" i="1" baseline="-25000" dirty="0"/>
              <a:t>s1 </a:t>
            </a:r>
            <a:r>
              <a:rPr lang="en-US" dirty="0"/>
              <a:t>,</a:t>
            </a:r>
            <a:r>
              <a:rPr lang="en-US" i="1" dirty="0"/>
              <a:t> AV</a:t>
            </a:r>
            <a:r>
              <a:rPr lang="en-US" i="1" baseline="-25000" dirty="0"/>
              <a:t>s2</a:t>
            </a:r>
            <a:r>
              <a:rPr lang="en-US" dirty="0"/>
              <a:t>, …, </a:t>
            </a:r>
            <a:r>
              <a:rPr lang="en-US" i="1" dirty="0" err="1"/>
              <a:t>AV</a:t>
            </a:r>
            <a:r>
              <a:rPr lang="en-US" i="1" baseline="-25000" dirty="0" err="1"/>
              <a:t>si</a:t>
            </a:r>
            <a:r>
              <a:rPr lang="en-US" i="1" baseline="-25000" dirty="0"/>
              <a:t> </a:t>
            </a:r>
            <a:r>
              <a:rPr lang="en-US" dirty="0"/>
              <a:t>) / NOISE</a:t>
            </a:r>
            <a:r>
              <a:rPr lang="en-US" i="1" baseline="-25000" dirty="0"/>
              <a:t>TOT</a:t>
            </a:r>
            <a:endParaRPr lang="en-US" dirty="0"/>
          </a:p>
          <a:p>
            <a:pPr marL="745196" lvl="1" indent="-457200">
              <a:buFont typeface="+mj-lt"/>
              <a:buAutoNum type="arabicPeriod"/>
            </a:pPr>
            <a:endParaRPr lang="en-US" dirty="0"/>
          </a:p>
        </p:txBody>
      </p:sp>
      <p:sp>
        <p:nvSpPr>
          <p:cNvPr id="4" name="Date Placeholder 3"/>
          <p:cNvSpPr>
            <a:spLocks noGrp="1"/>
          </p:cNvSpPr>
          <p:nvPr>
            <p:ph type="dt" sz="half" idx="14"/>
          </p:nvPr>
        </p:nvSpPr>
        <p:spPr/>
        <p:txBody>
          <a:bodyPr/>
          <a:lstStyle/>
          <a:p>
            <a:r>
              <a:rPr lang="en-US"/>
              <a:t>PULP biomedical systems</a:t>
            </a:r>
            <a:endParaRPr lang="en-US" dirty="0"/>
          </a:p>
        </p:txBody>
      </p:sp>
      <p:sp>
        <p:nvSpPr>
          <p:cNvPr id="5" name="Slide Number Placeholder 4"/>
          <p:cNvSpPr>
            <a:spLocks noGrp="1"/>
          </p:cNvSpPr>
          <p:nvPr>
            <p:ph type="sldNum" sz="quarter" idx="15"/>
          </p:nvPr>
        </p:nvSpPr>
        <p:spPr/>
        <p:txBody>
          <a:bodyPr/>
          <a:lstStyle/>
          <a:p>
            <a:fld id="{33867F2A-E750-44E7-A740-D3E09DF683AD}" type="slidenum">
              <a:rPr lang="en-US" smtClean="0"/>
              <a:pPr/>
              <a:t>11</a:t>
            </a:fld>
            <a:endParaRPr lang="en-US"/>
          </a:p>
        </p:txBody>
      </p:sp>
    </p:spTree>
    <p:extLst>
      <p:ext uri="{BB962C8B-B14F-4D97-AF65-F5344CB8AC3E}">
        <p14:creationId xmlns:p14="http://schemas.microsoft.com/office/powerpoint/2010/main" val="2008696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a:t>Power spectra</a:t>
            </a:r>
          </a:p>
          <a:p>
            <a:pPr lvl="1"/>
            <a:r>
              <a:rPr lang="en-US" u="sng" dirty="0"/>
              <a:t>Signal strongly visible</a:t>
            </a:r>
            <a:br>
              <a:rPr lang="en-US" u="sng" dirty="0"/>
            </a:br>
            <a:r>
              <a:rPr lang="en-US" u="sng" dirty="0"/>
              <a:t>in all channels</a:t>
            </a:r>
          </a:p>
        </p:txBody>
      </p:sp>
      <p:sp>
        <p:nvSpPr>
          <p:cNvPr id="5" name="Slide Number Placeholder 4"/>
          <p:cNvSpPr>
            <a:spLocks noGrp="1"/>
          </p:cNvSpPr>
          <p:nvPr>
            <p:ph type="sldNum" sz="quarter" idx="15"/>
          </p:nvPr>
        </p:nvSpPr>
        <p:spPr/>
        <p:txBody>
          <a:bodyPr/>
          <a:lstStyle/>
          <a:p>
            <a:fld id="{33867F2A-E750-44E7-A740-D3E09DF683AD}" type="slidenum">
              <a:rPr lang="en-US" smtClean="0"/>
              <a:pPr/>
              <a:t>12</a:t>
            </a:fld>
            <a:endParaRPr lang="en-US"/>
          </a:p>
        </p:txBody>
      </p:sp>
      <p:pic>
        <p:nvPicPr>
          <p:cNvPr id="23" name="Picture 22" descr="A graph of a normalized pulse&#10;&#10;Description automatically generated with medium confidence">
            <a:extLst>
              <a:ext uri="{FF2B5EF4-FFF2-40B4-BE49-F238E27FC236}">
                <a16:creationId xmlns:a16="http://schemas.microsoft.com/office/drawing/2014/main" id="{DB97D6FB-0190-2DDB-AF8F-E305254FBEE6}"/>
              </a:ext>
            </a:extLst>
          </p:cNvPr>
          <p:cNvPicPr>
            <a:picLocks noChangeAspect="1"/>
          </p:cNvPicPr>
          <p:nvPr/>
        </p:nvPicPr>
        <p:blipFill rotWithShape="1">
          <a:blip r:embed="rId2">
            <a:extLst>
              <a:ext uri="{28A0092B-C50C-407E-A947-70E740481C1C}">
                <a14:useLocalDpi xmlns:a14="http://schemas.microsoft.com/office/drawing/2010/main" val="0"/>
              </a:ext>
            </a:extLst>
          </a:blip>
          <a:srcRect t="6751" b="3871"/>
          <a:stretch/>
        </p:blipFill>
        <p:spPr>
          <a:xfrm>
            <a:off x="6347563" y="240515"/>
            <a:ext cx="3136389" cy="2102423"/>
          </a:xfrm>
          <a:prstGeom prst="rect">
            <a:avLst/>
          </a:prstGeom>
        </p:spPr>
      </p:pic>
      <p:pic>
        <p:nvPicPr>
          <p:cNvPr id="26" name="Picture 25" descr="A graph of a normalized pulse&#10;&#10;Description automatically generated with medium confidence">
            <a:extLst>
              <a:ext uri="{FF2B5EF4-FFF2-40B4-BE49-F238E27FC236}">
                <a16:creationId xmlns:a16="http://schemas.microsoft.com/office/drawing/2014/main" id="{4371D483-2784-1DC6-4C8F-E2A25DF5C65F}"/>
              </a:ext>
            </a:extLst>
          </p:cNvPr>
          <p:cNvPicPr>
            <a:picLocks noChangeAspect="1"/>
          </p:cNvPicPr>
          <p:nvPr/>
        </p:nvPicPr>
        <p:blipFill rotWithShape="1">
          <a:blip r:embed="rId3">
            <a:extLst>
              <a:ext uri="{28A0092B-C50C-407E-A947-70E740481C1C}">
                <a14:useLocalDpi xmlns:a14="http://schemas.microsoft.com/office/drawing/2010/main" val="0"/>
              </a:ext>
            </a:extLst>
          </a:blip>
          <a:srcRect t="6463" b="-745"/>
          <a:stretch/>
        </p:blipFill>
        <p:spPr>
          <a:xfrm>
            <a:off x="3271604" y="240515"/>
            <a:ext cx="3151372" cy="2228365"/>
          </a:xfrm>
          <a:prstGeom prst="rect">
            <a:avLst/>
          </a:prstGeom>
        </p:spPr>
      </p:pic>
      <p:pic>
        <p:nvPicPr>
          <p:cNvPr id="27" name="Picture 26" descr="A graph of a frequency&#10;&#10;Description automatically generated">
            <a:extLst>
              <a:ext uri="{FF2B5EF4-FFF2-40B4-BE49-F238E27FC236}">
                <a16:creationId xmlns:a16="http://schemas.microsoft.com/office/drawing/2014/main" id="{F972B803-8BBB-45AB-17AB-8BC599927DD4}"/>
              </a:ext>
            </a:extLst>
          </p:cNvPr>
          <p:cNvPicPr>
            <a:picLocks noChangeAspect="1"/>
          </p:cNvPicPr>
          <p:nvPr/>
        </p:nvPicPr>
        <p:blipFill rotWithShape="1">
          <a:blip r:embed="rId4">
            <a:extLst>
              <a:ext uri="{28A0092B-C50C-407E-A947-70E740481C1C}">
                <a14:useLocalDpi xmlns:a14="http://schemas.microsoft.com/office/drawing/2010/main" val="0"/>
              </a:ext>
            </a:extLst>
          </a:blip>
          <a:srcRect t="5375" r="8729"/>
          <a:stretch/>
        </p:blipFill>
        <p:spPr>
          <a:xfrm>
            <a:off x="229692" y="2468880"/>
            <a:ext cx="2778914" cy="2160779"/>
          </a:xfrm>
          <a:prstGeom prst="rect">
            <a:avLst/>
          </a:prstGeom>
        </p:spPr>
      </p:pic>
      <p:pic>
        <p:nvPicPr>
          <p:cNvPr id="33" name="Picture 32">
            <a:extLst>
              <a:ext uri="{FF2B5EF4-FFF2-40B4-BE49-F238E27FC236}">
                <a16:creationId xmlns:a16="http://schemas.microsoft.com/office/drawing/2014/main" id="{52C02AA6-983E-E010-A51C-D80C67B1C857}"/>
              </a:ext>
            </a:extLst>
          </p:cNvPr>
          <p:cNvPicPr>
            <a:picLocks noChangeAspect="1"/>
          </p:cNvPicPr>
          <p:nvPr/>
        </p:nvPicPr>
        <p:blipFill rotWithShape="1">
          <a:blip r:embed="rId5">
            <a:extLst>
              <a:ext uri="{28A0092B-C50C-407E-A947-70E740481C1C}">
                <a14:useLocalDpi xmlns:a14="http://schemas.microsoft.com/office/drawing/2010/main" val="0"/>
              </a:ext>
            </a:extLst>
          </a:blip>
          <a:srcRect l="1622" t="5883" r="7459" b="-699"/>
          <a:stretch/>
        </p:blipFill>
        <p:spPr>
          <a:xfrm>
            <a:off x="3008606" y="4122498"/>
            <a:ext cx="2768139" cy="2165159"/>
          </a:xfrm>
          <a:prstGeom prst="rect">
            <a:avLst/>
          </a:prstGeom>
        </p:spPr>
      </p:pic>
      <p:pic>
        <p:nvPicPr>
          <p:cNvPr id="34" name="Picture 33">
            <a:extLst>
              <a:ext uri="{FF2B5EF4-FFF2-40B4-BE49-F238E27FC236}">
                <a16:creationId xmlns:a16="http://schemas.microsoft.com/office/drawing/2014/main" id="{647DAF92-B4A2-F12D-65FD-8ED26DCAB22B}"/>
              </a:ext>
            </a:extLst>
          </p:cNvPr>
          <p:cNvPicPr>
            <a:picLocks noChangeAspect="1"/>
          </p:cNvPicPr>
          <p:nvPr/>
        </p:nvPicPr>
        <p:blipFill rotWithShape="1">
          <a:blip r:embed="rId6"/>
          <a:srcRect l="2822" b="4249"/>
          <a:stretch/>
        </p:blipFill>
        <p:spPr>
          <a:xfrm>
            <a:off x="5000105" y="2620434"/>
            <a:ext cx="2319208" cy="1248574"/>
          </a:xfrm>
          <a:prstGeom prst="rect">
            <a:avLst/>
          </a:prstGeom>
        </p:spPr>
      </p:pic>
      <p:pic>
        <p:nvPicPr>
          <p:cNvPr id="31" name="Picture 30">
            <a:extLst>
              <a:ext uri="{FF2B5EF4-FFF2-40B4-BE49-F238E27FC236}">
                <a16:creationId xmlns:a16="http://schemas.microsoft.com/office/drawing/2014/main" id="{C35D3CD4-BDAD-C7AF-8932-BB0A835E129C}"/>
              </a:ext>
            </a:extLst>
          </p:cNvPr>
          <p:cNvPicPr>
            <a:picLocks noChangeAspect="1"/>
          </p:cNvPicPr>
          <p:nvPr/>
        </p:nvPicPr>
        <p:blipFill rotWithShape="1">
          <a:blip r:embed="rId7">
            <a:extLst>
              <a:ext uri="{28A0092B-C50C-407E-A947-70E740481C1C}">
                <a14:useLocalDpi xmlns:a14="http://schemas.microsoft.com/office/drawing/2010/main" val="0"/>
              </a:ext>
            </a:extLst>
          </a:blip>
          <a:srcRect t="5895" r="7911"/>
          <a:stretch/>
        </p:blipFill>
        <p:spPr>
          <a:xfrm>
            <a:off x="8533900" y="2428366"/>
            <a:ext cx="2916522" cy="2235268"/>
          </a:xfrm>
          <a:prstGeom prst="rect">
            <a:avLst/>
          </a:prstGeom>
        </p:spPr>
      </p:pic>
      <p:pic>
        <p:nvPicPr>
          <p:cNvPr id="32" name="Picture 31">
            <a:extLst>
              <a:ext uri="{FF2B5EF4-FFF2-40B4-BE49-F238E27FC236}">
                <a16:creationId xmlns:a16="http://schemas.microsoft.com/office/drawing/2014/main" id="{1CBE8080-0AC8-8189-DE90-40BF9EEEB091}"/>
              </a:ext>
            </a:extLst>
          </p:cNvPr>
          <p:cNvPicPr>
            <a:picLocks noChangeAspect="1"/>
          </p:cNvPicPr>
          <p:nvPr/>
        </p:nvPicPr>
        <p:blipFill rotWithShape="1">
          <a:blip r:embed="rId8">
            <a:extLst>
              <a:ext uri="{28A0092B-C50C-407E-A947-70E740481C1C}">
                <a14:useLocalDpi xmlns:a14="http://schemas.microsoft.com/office/drawing/2010/main" val="0"/>
              </a:ext>
            </a:extLst>
          </a:blip>
          <a:srcRect l="1289" t="5181" r="5565" b="334"/>
          <a:stretch/>
        </p:blipFill>
        <p:spPr>
          <a:xfrm>
            <a:off x="5824270" y="4112246"/>
            <a:ext cx="2876702" cy="2188512"/>
          </a:xfrm>
          <a:prstGeom prst="rect">
            <a:avLst/>
          </a:prstGeom>
        </p:spPr>
      </p:pic>
      <p:sp>
        <p:nvSpPr>
          <p:cNvPr id="4" name="Date Placeholder 3"/>
          <p:cNvSpPr>
            <a:spLocks noGrp="1"/>
          </p:cNvSpPr>
          <p:nvPr>
            <p:ph type="dt" sz="half" idx="14"/>
          </p:nvPr>
        </p:nvSpPr>
        <p:spPr/>
        <p:txBody>
          <a:bodyPr/>
          <a:lstStyle/>
          <a:p>
            <a:r>
              <a:rPr lang="en-US" dirty="0"/>
              <a:t>PULP biomedical systems</a:t>
            </a:r>
          </a:p>
        </p:txBody>
      </p:sp>
      <p:cxnSp>
        <p:nvCxnSpPr>
          <p:cNvPr id="8" name="Straight Arrow Connector 7"/>
          <p:cNvCxnSpPr/>
          <p:nvPr/>
        </p:nvCxnSpPr>
        <p:spPr>
          <a:xfrm flipH="1">
            <a:off x="3075710" y="3179311"/>
            <a:ext cx="1862050" cy="162405"/>
          </a:xfrm>
          <a:prstGeom prst="straightConnector1">
            <a:avLst/>
          </a:prstGeom>
          <a:ln w="38100">
            <a:solidFill>
              <a:srgbClr val="168638"/>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5339070" y="2377196"/>
            <a:ext cx="379166" cy="557593"/>
          </a:xfrm>
          <a:prstGeom prst="straightConnector1">
            <a:avLst/>
          </a:prstGeom>
          <a:ln w="38100">
            <a:solidFill>
              <a:srgbClr val="168638"/>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6557838" y="2350582"/>
            <a:ext cx="483042" cy="584207"/>
          </a:xfrm>
          <a:prstGeom prst="straightConnector1">
            <a:avLst/>
          </a:prstGeom>
          <a:ln w="38100">
            <a:solidFill>
              <a:srgbClr val="168638"/>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7280598" y="3167362"/>
            <a:ext cx="1253302" cy="174354"/>
          </a:xfrm>
          <a:prstGeom prst="straightConnector1">
            <a:avLst/>
          </a:prstGeom>
          <a:ln w="38100">
            <a:solidFill>
              <a:srgbClr val="168638"/>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495143" y="3278886"/>
            <a:ext cx="545737" cy="801826"/>
          </a:xfrm>
          <a:prstGeom prst="straightConnector1">
            <a:avLst/>
          </a:prstGeom>
          <a:ln w="38100">
            <a:solidFill>
              <a:srgbClr val="168638"/>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5357916" y="3341716"/>
            <a:ext cx="418829" cy="738996"/>
          </a:xfrm>
          <a:prstGeom prst="straightConnector1">
            <a:avLst/>
          </a:prstGeom>
          <a:ln w="38100">
            <a:solidFill>
              <a:srgbClr val="168638"/>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Results: 80 Hz AM</a:t>
            </a:r>
          </a:p>
        </p:txBody>
      </p:sp>
    </p:spTree>
    <p:extLst>
      <p:ext uri="{BB962C8B-B14F-4D97-AF65-F5344CB8AC3E}">
        <p14:creationId xmlns:p14="http://schemas.microsoft.com/office/powerpoint/2010/main" val="2823223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80 Hz vs 88 Hz AM stimuli</a:t>
            </a:r>
          </a:p>
        </p:txBody>
      </p:sp>
      <p:sp>
        <p:nvSpPr>
          <p:cNvPr id="3" name="Content Placeholder 2"/>
          <p:cNvSpPr>
            <a:spLocks noGrp="1"/>
          </p:cNvSpPr>
          <p:nvPr>
            <p:ph sz="quarter" idx="13"/>
          </p:nvPr>
        </p:nvSpPr>
        <p:spPr/>
        <p:txBody>
          <a:bodyPr/>
          <a:lstStyle/>
          <a:p>
            <a:r>
              <a:rPr lang="en-US" dirty="0"/>
              <a:t>Power spectra comparison</a:t>
            </a:r>
          </a:p>
          <a:p>
            <a:pPr lvl="1"/>
            <a:r>
              <a:rPr lang="en-US" u="sng" dirty="0"/>
              <a:t>Signal strongly visible in both cases (in-ear channels)</a:t>
            </a:r>
          </a:p>
        </p:txBody>
      </p:sp>
      <p:sp>
        <p:nvSpPr>
          <p:cNvPr id="5" name="Slide Number Placeholder 4"/>
          <p:cNvSpPr>
            <a:spLocks noGrp="1"/>
          </p:cNvSpPr>
          <p:nvPr>
            <p:ph type="sldNum" sz="quarter" idx="15"/>
          </p:nvPr>
        </p:nvSpPr>
        <p:spPr/>
        <p:txBody>
          <a:bodyPr/>
          <a:lstStyle/>
          <a:p>
            <a:fld id="{33867F2A-E750-44E7-A740-D3E09DF683AD}" type="slidenum">
              <a:rPr lang="en-US" smtClean="0"/>
              <a:pPr/>
              <a:t>13</a:t>
            </a:fld>
            <a:endParaRPr lang="en-US"/>
          </a:p>
        </p:txBody>
      </p:sp>
      <p:pic>
        <p:nvPicPr>
          <p:cNvPr id="34" name="Picture 33">
            <a:extLst>
              <a:ext uri="{FF2B5EF4-FFF2-40B4-BE49-F238E27FC236}">
                <a16:creationId xmlns:a16="http://schemas.microsoft.com/office/drawing/2014/main" id="{647DAF92-B4A2-F12D-65FD-8ED26DCAB22B}"/>
              </a:ext>
            </a:extLst>
          </p:cNvPr>
          <p:cNvPicPr>
            <a:picLocks noChangeAspect="1"/>
          </p:cNvPicPr>
          <p:nvPr/>
        </p:nvPicPr>
        <p:blipFill rotWithShape="1">
          <a:blip r:embed="rId2"/>
          <a:srcRect l="2822" b="4249"/>
          <a:stretch/>
        </p:blipFill>
        <p:spPr>
          <a:xfrm>
            <a:off x="4833851" y="2620434"/>
            <a:ext cx="2319208" cy="1248574"/>
          </a:xfrm>
          <a:prstGeom prst="rect">
            <a:avLst/>
          </a:prstGeom>
        </p:spPr>
      </p:pic>
      <p:sp>
        <p:nvSpPr>
          <p:cNvPr id="4" name="Date Placeholder 3"/>
          <p:cNvSpPr>
            <a:spLocks noGrp="1"/>
          </p:cNvSpPr>
          <p:nvPr>
            <p:ph type="dt" sz="half" idx="14"/>
          </p:nvPr>
        </p:nvSpPr>
        <p:spPr/>
        <p:txBody>
          <a:bodyPr/>
          <a:lstStyle/>
          <a:p>
            <a:r>
              <a:rPr lang="en-US" dirty="0"/>
              <a:t>PULP biomedical systems</a:t>
            </a:r>
          </a:p>
        </p:txBody>
      </p:sp>
      <p:cxnSp>
        <p:nvCxnSpPr>
          <p:cNvPr id="8" name="Straight Arrow Connector 7"/>
          <p:cNvCxnSpPr/>
          <p:nvPr/>
        </p:nvCxnSpPr>
        <p:spPr>
          <a:xfrm flipH="1">
            <a:off x="4321629" y="3136119"/>
            <a:ext cx="462379" cy="0"/>
          </a:xfrm>
          <a:prstGeom prst="straightConnector1">
            <a:avLst/>
          </a:prstGeom>
          <a:ln w="38100">
            <a:solidFill>
              <a:srgbClr val="168638"/>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descr="A graph of a frequency&#10;&#10;Description automatically generated">
            <a:extLst>
              <a:ext uri="{FF2B5EF4-FFF2-40B4-BE49-F238E27FC236}">
                <a16:creationId xmlns:a16="http://schemas.microsoft.com/office/drawing/2014/main" id="{4DE0A8D7-CD8C-FBB5-322F-2AD7429EEF81}"/>
              </a:ext>
            </a:extLst>
          </p:cNvPr>
          <p:cNvPicPr>
            <a:picLocks noChangeAspect="1"/>
          </p:cNvPicPr>
          <p:nvPr/>
        </p:nvPicPr>
        <p:blipFill rotWithShape="1">
          <a:blip r:embed="rId3">
            <a:extLst>
              <a:ext uri="{28A0092B-C50C-407E-A947-70E740481C1C}">
                <a14:useLocalDpi xmlns:a14="http://schemas.microsoft.com/office/drawing/2010/main" val="0"/>
              </a:ext>
            </a:extLst>
          </a:blip>
          <a:srcRect t="5580" r="8791"/>
          <a:stretch/>
        </p:blipFill>
        <p:spPr>
          <a:xfrm>
            <a:off x="1" y="2267953"/>
            <a:ext cx="4277225" cy="3453063"/>
          </a:xfrm>
          <a:prstGeom prst="rect">
            <a:avLst/>
          </a:prstGeom>
        </p:spPr>
      </p:pic>
      <p:pic>
        <p:nvPicPr>
          <p:cNvPr id="20" name="Picture 19" descr="A graph of a frequency&#10;&#10;Description automatically generated with medium confidence">
            <a:extLst>
              <a:ext uri="{FF2B5EF4-FFF2-40B4-BE49-F238E27FC236}">
                <a16:creationId xmlns:a16="http://schemas.microsoft.com/office/drawing/2014/main" id="{64750CC0-DF68-C7D2-FEAF-304234C3ECE4}"/>
              </a:ext>
            </a:extLst>
          </p:cNvPr>
          <p:cNvPicPr>
            <a:picLocks noChangeAspect="1"/>
          </p:cNvPicPr>
          <p:nvPr/>
        </p:nvPicPr>
        <p:blipFill rotWithShape="1">
          <a:blip r:embed="rId4">
            <a:extLst>
              <a:ext uri="{28A0092B-C50C-407E-A947-70E740481C1C}">
                <a14:useLocalDpi xmlns:a14="http://schemas.microsoft.com/office/drawing/2010/main" val="0"/>
              </a:ext>
            </a:extLst>
          </a:blip>
          <a:srcRect l="2260" r="8712"/>
          <a:stretch/>
        </p:blipFill>
        <p:spPr>
          <a:xfrm>
            <a:off x="7343643" y="1992693"/>
            <a:ext cx="4106779" cy="3618643"/>
          </a:xfrm>
          <a:prstGeom prst="rect">
            <a:avLst/>
          </a:prstGeom>
        </p:spPr>
      </p:pic>
      <p:cxnSp>
        <p:nvCxnSpPr>
          <p:cNvPr id="41" name="Straight Arrow Connector 40"/>
          <p:cNvCxnSpPr/>
          <p:nvPr/>
        </p:nvCxnSpPr>
        <p:spPr>
          <a:xfrm>
            <a:off x="7121585" y="3134323"/>
            <a:ext cx="413127" cy="1796"/>
          </a:xfrm>
          <a:prstGeom prst="straightConnector1">
            <a:avLst/>
          </a:prstGeom>
          <a:ln w="38100">
            <a:solidFill>
              <a:srgbClr val="16863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306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over-the-ear vs bone-conduction headphones</a:t>
            </a:r>
          </a:p>
        </p:txBody>
      </p:sp>
      <p:sp>
        <p:nvSpPr>
          <p:cNvPr id="3" name="Content Placeholder 2"/>
          <p:cNvSpPr>
            <a:spLocks noGrp="1"/>
          </p:cNvSpPr>
          <p:nvPr>
            <p:ph sz="quarter" idx="13"/>
          </p:nvPr>
        </p:nvSpPr>
        <p:spPr/>
        <p:txBody>
          <a:bodyPr/>
          <a:lstStyle/>
          <a:p>
            <a:r>
              <a:rPr lang="en-US" dirty="0"/>
              <a:t>Power spectra comparison</a:t>
            </a:r>
          </a:p>
          <a:p>
            <a:pPr lvl="1"/>
            <a:r>
              <a:rPr lang="en-US" u="sng" dirty="0"/>
              <a:t>Signal strongly visible in both cases (in-ear channels)</a:t>
            </a:r>
          </a:p>
        </p:txBody>
      </p:sp>
      <p:sp>
        <p:nvSpPr>
          <p:cNvPr id="5" name="Slide Number Placeholder 4"/>
          <p:cNvSpPr>
            <a:spLocks noGrp="1"/>
          </p:cNvSpPr>
          <p:nvPr>
            <p:ph type="sldNum" sz="quarter" idx="15"/>
          </p:nvPr>
        </p:nvSpPr>
        <p:spPr/>
        <p:txBody>
          <a:bodyPr/>
          <a:lstStyle/>
          <a:p>
            <a:fld id="{33867F2A-E750-44E7-A740-D3E09DF683AD}" type="slidenum">
              <a:rPr lang="en-US" smtClean="0"/>
              <a:pPr/>
              <a:t>14</a:t>
            </a:fld>
            <a:endParaRPr lang="en-US"/>
          </a:p>
        </p:txBody>
      </p:sp>
      <p:pic>
        <p:nvPicPr>
          <p:cNvPr id="34" name="Picture 33">
            <a:extLst>
              <a:ext uri="{FF2B5EF4-FFF2-40B4-BE49-F238E27FC236}">
                <a16:creationId xmlns:a16="http://schemas.microsoft.com/office/drawing/2014/main" id="{647DAF92-B4A2-F12D-65FD-8ED26DCAB22B}"/>
              </a:ext>
            </a:extLst>
          </p:cNvPr>
          <p:cNvPicPr>
            <a:picLocks noChangeAspect="1"/>
          </p:cNvPicPr>
          <p:nvPr/>
        </p:nvPicPr>
        <p:blipFill rotWithShape="1">
          <a:blip r:embed="rId2"/>
          <a:srcRect l="2822" b="4249"/>
          <a:stretch/>
        </p:blipFill>
        <p:spPr>
          <a:xfrm>
            <a:off x="4833851" y="2620434"/>
            <a:ext cx="2319208" cy="1248574"/>
          </a:xfrm>
          <a:prstGeom prst="rect">
            <a:avLst/>
          </a:prstGeom>
        </p:spPr>
      </p:pic>
      <p:sp>
        <p:nvSpPr>
          <p:cNvPr id="4" name="Date Placeholder 3"/>
          <p:cNvSpPr>
            <a:spLocks noGrp="1"/>
          </p:cNvSpPr>
          <p:nvPr>
            <p:ph type="dt" sz="half" idx="14"/>
          </p:nvPr>
        </p:nvSpPr>
        <p:spPr/>
        <p:txBody>
          <a:bodyPr/>
          <a:lstStyle/>
          <a:p>
            <a:r>
              <a:rPr lang="en-US" dirty="0"/>
              <a:t>PULP biomedical systems</a:t>
            </a:r>
          </a:p>
        </p:txBody>
      </p:sp>
      <p:cxnSp>
        <p:nvCxnSpPr>
          <p:cNvPr id="8" name="Straight Arrow Connector 7"/>
          <p:cNvCxnSpPr/>
          <p:nvPr/>
        </p:nvCxnSpPr>
        <p:spPr>
          <a:xfrm flipH="1">
            <a:off x="4321629" y="3136119"/>
            <a:ext cx="462379" cy="0"/>
          </a:xfrm>
          <a:prstGeom prst="straightConnector1">
            <a:avLst/>
          </a:prstGeom>
          <a:ln w="38100">
            <a:solidFill>
              <a:srgbClr val="168638"/>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7121585" y="3134323"/>
            <a:ext cx="413127" cy="1796"/>
          </a:xfrm>
          <a:prstGeom prst="straightConnector1">
            <a:avLst/>
          </a:prstGeom>
          <a:ln w="38100">
            <a:solidFill>
              <a:srgbClr val="168638"/>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E40ECFC-F403-89A1-230F-7D37BAC344C7}"/>
              </a:ext>
            </a:extLst>
          </p:cNvPr>
          <p:cNvPicPr>
            <a:picLocks noChangeAspect="1"/>
          </p:cNvPicPr>
          <p:nvPr/>
        </p:nvPicPr>
        <p:blipFill>
          <a:blip r:embed="rId3"/>
          <a:stretch>
            <a:fillRect/>
          </a:stretch>
        </p:blipFill>
        <p:spPr>
          <a:xfrm>
            <a:off x="4833851" y="3869008"/>
            <a:ext cx="2109779" cy="1247387"/>
          </a:xfrm>
          <a:prstGeom prst="rect">
            <a:avLst/>
          </a:prstGeom>
        </p:spPr>
      </p:pic>
      <p:cxnSp>
        <p:nvCxnSpPr>
          <p:cNvPr id="12" name="Straight Arrow Connector 11"/>
          <p:cNvCxnSpPr/>
          <p:nvPr/>
        </p:nvCxnSpPr>
        <p:spPr>
          <a:xfrm flipH="1">
            <a:off x="4467810" y="4535428"/>
            <a:ext cx="462379" cy="0"/>
          </a:xfrm>
          <a:prstGeom prst="straightConnector1">
            <a:avLst/>
          </a:prstGeom>
          <a:ln w="38100">
            <a:solidFill>
              <a:srgbClr val="168638"/>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946495" y="4551657"/>
            <a:ext cx="413127" cy="1796"/>
          </a:xfrm>
          <a:prstGeom prst="straightConnector1">
            <a:avLst/>
          </a:prstGeom>
          <a:ln w="38100">
            <a:solidFill>
              <a:srgbClr val="168638"/>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descr="A graph of a sound wave&#10;&#10;Description automatically generated">
            <a:extLst>
              <a:ext uri="{FF2B5EF4-FFF2-40B4-BE49-F238E27FC236}">
                <a16:creationId xmlns:a16="http://schemas.microsoft.com/office/drawing/2014/main" id="{655A885D-9DCA-99A0-9E71-09CE7F26C59F}"/>
              </a:ext>
            </a:extLst>
          </p:cNvPr>
          <p:cNvPicPr>
            <a:picLocks noChangeAspect="1"/>
          </p:cNvPicPr>
          <p:nvPr/>
        </p:nvPicPr>
        <p:blipFill>
          <a:blip r:embed="rId4"/>
          <a:stretch>
            <a:fillRect/>
          </a:stretch>
        </p:blipFill>
        <p:spPr>
          <a:xfrm>
            <a:off x="1568613" y="3682314"/>
            <a:ext cx="2600715" cy="2421624"/>
          </a:xfrm>
          <a:prstGeom prst="rect">
            <a:avLst/>
          </a:prstGeom>
        </p:spPr>
      </p:pic>
      <p:pic>
        <p:nvPicPr>
          <p:cNvPr id="16" name="Picture 15" descr="A graph showing the frequency of a headphone&#10;&#10;Description automatically generated">
            <a:extLst>
              <a:ext uri="{FF2B5EF4-FFF2-40B4-BE49-F238E27FC236}">
                <a16:creationId xmlns:a16="http://schemas.microsoft.com/office/drawing/2014/main" id="{D3AF54E0-52A1-69FB-1304-0E40B3D17DF1}"/>
              </a:ext>
            </a:extLst>
          </p:cNvPr>
          <p:cNvPicPr>
            <a:picLocks noChangeAspect="1"/>
          </p:cNvPicPr>
          <p:nvPr/>
        </p:nvPicPr>
        <p:blipFill rotWithShape="1">
          <a:blip r:embed="rId5"/>
          <a:srcRect t="5127" r="6033"/>
          <a:stretch/>
        </p:blipFill>
        <p:spPr>
          <a:xfrm>
            <a:off x="7852050" y="3869008"/>
            <a:ext cx="2680885" cy="2030050"/>
          </a:xfrm>
          <a:prstGeom prst="rect">
            <a:avLst/>
          </a:prstGeom>
        </p:spPr>
      </p:pic>
      <p:pic>
        <p:nvPicPr>
          <p:cNvPr id="19" name="Picture 18">
            <a:extLst>
              <a:ext uri="{FF2B5EF4-FFF2-40B4-BE49-F238E27FC236}">
                <a16:creationId xmlns:a16="http://schemas.microsoft.com/office/drawing/2014/main" id="{C35D3CD4-BDAD-C7AF-8932-BB0A835E129C}"/>
              </a:ext>
            </a:extLst>
          </p:cNvPr>
          <p:cNvPicPr>
            <a:picLocks noChangeAspect="1"/>
          </p:cNvPicPr>
          <p:nvPr/>
        </p:nvPicPr>
        <p:blipFill rotWithShape="1">
          <a:blip r:embed="rId6">
            <a:extLst>
              <a:ext uri="{28A0092B-C50C-407E-A947-70E740481C1C}">
                <a14:useLocalDpi xmlns:a14="http://schemas.microsoft.com/office/drawing/2010/main" val="0"/>
              </a:ext>
            </a:extLst>
          </a:blip>
          <a:srcRect t="5895" r="7911"/>
          <a:stretch/>
        </p:blipFill>
        <p:spPr>
          <a:xfrm>
            <a:off x="7852050" y="1632959"/>
            <a:ext cx="2576864" cy="1974949"/>
          </a:xfrm>
          <a:prstGeom prst="rect">
            <a:avLst/>
          </a:prstGeom>
        </p:spPr>
      </p:pic>
      <p:pic>
        <p:nvPicPr>
          <p:cNvPr id="20" name="Picture 19" descr="A graph of a frequency&#10;&#10;Description automatically generated">
            <a:extLst>
              <a:ext uri="{FF2B5EF4-FFF2-40B4-BE49-F238E27FC236}">
                <a16:creationId xmlns:a16="http://schemas.microsoft.com/office/drawing/2014/main" id="{F972B803-8BBB-45AB-17AB-8BC599927DD4}"/>
              </a:ext>
            </a:extLst>
          </p:cNvPr>
          <p:cNvPicPr>
            <a:picLocks noChangeAspect="1"/>
          </p:cNvPicPr>
          <p:nvPr/>
        </p:nvPicPr>
        <p:blipFill rotWithShape="1">
          <a:blip r:embed="rId7">
            <a:extLst>
              <a:ext uri="{28A0092B-C50C-407E-A947-70E740481C1C}">
                <a14:useLocalDpi xmlns:a14="http://schemas.microsoft.com/office/drawing/2010/main" val="0"/>
              </a:ext>
            </a:extLst>
          </a:blip>
          <a:srcRect t="5375" r="8729"/>
          <a:stretch/>
        </p:blipFill>
        <p:spPr>
          <a:xfrm>
            <a:off x="1568614" y="1819907"/>
            <a:ext cx="2415309" cy="1878053"/>
          </a:xfrm>
          <a:prstGeom prst="rect">
            <a:avLst/>
          </a:prstGeom>
        </p:spPr>
      </p:pic>
    </p:spTree>
    <p:extLst>
      <p:ext uri="{BB962C8B-B14F-4D97-AF65-F5344CB8AC3E}">
        <p14:creationId xmlns:p14="http://schemas.microsoft.com/office/powerpoint/2010/main" val="1958514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NOISE trend </a:t>
            </a:r>
          </a:p>
        </p:txBody>
      </p:sp>
      <p:sp>
        <p:nvSpPr>
          <p:cNvPr id="5" name="Slide Number Placeholder 4"/>
          <p:cNvSpPr>
            <a:spLocks noGrp="1"/>
          </p:cNvSpPr>
          <p:nvPr>
            <p:ph type="sldNum" sz="quarter" idx="15"/>
          </p:nvPr>
        </p:nvSpPr>
        <p:spPr/>
        <p:txBody>
          <a:bodyPr/>
          <a:lstStyle/>
          <a:p>
            <a:fld id="{33867F2A-E750-44E7-A740-D3E09DF683AD}" type="slidenum">
              <a:rPr lang="en-US" smtClean="0"/>
              <a:pPr/>
              <a:t>15</a:t>
            </a:fld>
            <a:endParaRPr lang="en-US"/>
          </a:p>
        </p:txBody>
      </p:sp>
      <p:sp>
        <p:nvSpPr>
          <p:cNvPr id="4" name="Date Placeholder 3"/>
          <p:cNvSpPr>
            <a:spLocks noGrp="1"/>
          </p:cNvSpPr>
          <p:nvPr>
            <p:ph type="dt" sz="half" idx="14"/>
          </p:nvPr>
        </p:nvSpPr>
        <p:spPr/>
        <p:txBody>
          <a:bodyPr/>
          <a:lstStyle/>
          <a:p>
            <a:r>
              <a:rPr lang="en-US" dirty="0"/>
              <a:t>PULP biomedical systems</a:t>
            </a:r>
          </a:p>
        </p:txBody>
      </p:sp>
      <p:sp>
        <p:nvSpPr>
          <p:cNvPr id="7" name="Content Placeholder 6">
            <a:extLst>
              <a:ext uri="{FF2B5EF4-FFF2-40B4-BE49-F238E27FC236}">
                <a16:creationId xmlns:a16="http://schemas.microsoft.com/office/drawing/2014/main" id="{F5464A17-55AA-F16E-E704-C73B3F252D02}"/>
              </a:ext>
            </a:extLst>
          </p:cNvPr>
          <p:cNvSpPr>
            <a:spLocks noGrp="1"/>
          </p:cNvSpPr>
          <p:nvPr>
            <p:ph sz="quarter" idx="13"/>
          </p:nvPr>
        </p:nvSpPr>
        <p:spPr>
          <a:xfrm>
            <a:off x="548161" y="948368"/>
            <a:ext cx="10080003" cy="5220000"/>
          </a:xfrm>
        </p:spPr>
        <p:txBody>
          <a:bodyPr/>
          <a:lstStyle/>
          <a:p>
            <a:r>
              <a:rPr lang="it-IT" dirty="0"/>
              <a:t>How </a:t>
            </a:r>
            <a:r>
              <a:rPr lang="it-IT" dirty="0" err="1"/>
              <a:t>does</a:t>
            </a:r>
            <a:r>
              <a:rPr lang="it-IT" dirty="0"/>
              <a:t> the NOISE </a:t>
            </a:r>
            <a:r>
              <a:rPr lang="it-IT" dirty="0" err="1"/>
              <a:t>change</a:t>
            </a:r>
            <a:r>
              <a:rPr lang="it-IT" dirty="0"/>
              <a:t> over time?</a:t>
            </a:r>
          </a:p>
          <a:p>
            <a:pPr lvl="1"/>
            <a:r>
              <a:rPr lang="it-IT" dirty="0"/>
              <a:t>The </a:t>
            </a:r>
            <a:r>
              <a:rPr lang="it-IT" dirty="0" err="1"/>
              <a:t>noise</a:t>
            </a:r>
            <a:r>
              <a:rPr lang="it-IT" dirty="0"/>
              <a:t> </a:t>
            </a:r>
            <a:r>
              <a:rPr lang="it-IT" dirty="0" err="1"/>
              <a:t>signal</a:t>
            </a:r>
            <a:r>
              <a:rPr lang="it-IT" dirty="0"/>
              <a:t> (in-</a:t>
            </a:r>
            <a:r>
              <a:rPr lang="it-IT" dirty="0" err="1"/>
              <a:t>ear</a:t>
            </a:r>
            <a:r>
              <a:rPr lang="it-IT" dirty="0"/>
              <a:t> </a:t>
            </a:r>
            <a:r>
              <a:rPr lang="it-IT" dirty="0" err="1"/>
              <a:t>channels</a:t>
            </a:r>
            <a:r>
              <a:rPr lang="it-IT" dirty="0"/>
              <a:t>) </a:t>
            </a:r>
            <a:r>
              <a:rPr lang="it-IT" dirty="0" err="1"/>
              <a:t>exhibits</a:t>
            </a:r>
            <a:r>
              <a:rPr lang="it-IT" dirty="0"/>
              <a:t> </a:t>
            </a:r>
            <a:r>
              <a:rPr lang="it-IT" dirty="0" err="1"/>
              <a:t>considerable</a:t>
            </a:r>
            <a:r>
              <a:rPr lang="it-IT" dirty="0"/>
              <a:t> </a:t>
            </a:r>
            <a:r>
              <a:rPr lang="it-IT" dirty="0" err="1"/>
              <a:t>variability</a:t>
            </a:r>
            <a:r>
              <a:rPr lang="it-IT" dirty="0"/>
              <a:t>, </a:t>
            </a:r>
            <a:r>
              <a:rPr lang="it-IT" dirty="0" err="1"/>
              <a:t>yet</a:t>
            </a:r>
            <a:r>
              <a:rPr lang="it-IT" dirty="0"/>
              <a:t> the </a:t>
            </a:r>
            <a:r>
              <a:rPr lang="it-IT" dirty="0" err="1"/>
              <a:t>values</a:t>
            </a:r>
            <a:r>
              <a:rPr lang="it-IT" dirty="0"/>
              <a:t> </a:t>
            </a:r>
            <a:r>
              <a:rPr lang="it-IT" dirty="0" err="1"/>
              <a:t>consistently</a:t>
            </a:r>
            <a:r>
              <a:rPr lang="it-IT" dirty="0"/>
              <a:t> </a:t>
            </a:r>
            <a:r>
              <a:rPr lang="it-IT" dirty="0" err="1"/>
              <a:t>remain</a:t>
            </a:r>
            <a:r>
              <a:rPr lang="it-IT" dirty="0"/>
              <a:t> </a:t>
            </a:r>
            <a:r>
              <a:rPr lang="it-IT" dirty="0" err="1"/>
              <a:t>at</a:t>
            </a:r>
            <a:r>
              <a:rPr lang="it-IT" dirty="0"/>
              <a:t> low </a:t>
            </a:r>
            <a:r>
              <a:rPr lang="it-IT" dirty="0" err="1"/>
              <a:t>levels</a:t>
            </a:r>
            <a:endParaRPr lang="it-IT" u="sng" dirty="0"/>
          </a:p>
          <a:p>
            <a:pPr marL="0" indent="0">
              <a:buNone/>
            </a:pPr>
            <a:endParaRPr lang="it-IT" b="0" dirty="0">
              <a:latin typeface="+mj-lt"/>
            </a:endParaRPr>
          </a:p>
        </p:txBody>
      </p:sp>
      <p:pic>
        <p:nvPicPr>
          <p:cNvPr id="9" name="Picture 8">
            <a:extLst>
              <a:ext uri="{FF2B5EF4-FFF2-40B4-BE49-F238E27FC236}">
                <a16:creationId xmlns:a16="http://schemas.microsoft.com/office/drawing/2014/main" id="{CC944D65-E326-3CBB-4E2E-C22D26897B04}"/>
              </a:ext>
            </a:extLst>
          </p:cNvPr>
          <p:cNvPicPr>
            <a:picLocks noChangeAspect="1"/>
          </p:cNvPicPr>
          <p:nvPr/>
        </p:nvPicPr>
        <p:blipFill>
          <a:blip r:embed="rId2"/>
          <a:stretch>
            <a:fillRect/>
          </a:stretch>
        </p:blipFill>
        <p:spPr>
          <a:xfrm>
            <a:off x="7797041" y="3060993"/>
            <a:ext cx="2903283" cy="1586329"/>
          </a:xfrm>
          <a:prstGeom prst="rect">
            <a:avLst/>
          </a:prstGeom>
        </p:spPr>
      </p:pic>
      <p:pic>
        <p:nvPicPr>
          <p:cNvPr id="15" name="Picture 14" descr="A graph showing the same number of noise&#10;&#10;Description automatically generated with medium confidence">
            <a:extLst>
              <a:ext uri="{FF2B5EF4-FFF2-40B4-BE49-F238E27FC236}">
                <a16:creationId xmlns:a16="http://schemas.microsoft.com/office/drawing/2014/main" id="{A90B0892-6E78-A4C1-959D-43989030260F}"/>
              </a:ext>
            </a:extLst>
          </p:cNvPr>
          <p:cNvPicPr>
            <a:picLocks noChangeAspect="1"/>
          </p:cNvPicPr>
          <p:nvPr/>
        </p:nvPicPr>
        <p:blipFill>
          <a:blip r:embed="rId3"/>
          <a:stretch>
            <a:fillRect/>
          </a:stretch>
        </p:blipFill>
        <p:spPr>
          <a:xfrm>
            <a:off x="1673610" y="2281773"/>
            <a:ext cx="4997983" cy="3748487"/>
          </a:xfrm>
          <a:prstGeom prst="rect">
            <a:avLst/>
          </a:prstGeom>
        </p:spPr>
      </p:pic>
    </p:spTree>
    <p:extLst>
      <p:ext uri="{BB962C8B-B14F-4D97-AF65-F5344CB8AC3E}">
        <p14:creationId xmlns:p14="http://schemas.microsoft.com/office/powerpoint/2010/main" val="1748858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showing the same number of lines&#10;&#10;Description automatically generated with medium confidence">
            <a:extLst>
              <a:ext uri="{FF2B5EF4-FFF2-40B4-BE49-F238E27FC236}">
                <a16:creationId xmlns:a16="http://schemas.microsoft.com/office/drawing/2014/main" id="{CFF163BC-B425-4AE2-CCDC-DF92B18977BC}"/>
              </a:ext>
            </a:extLst>
          </p:cNvPr>
          <p:cNvPicPr>
            <a:picLocks noChangeAspect="1"/>
          </p:cNvPicPr>
          <p:nvPr/>
        </p:nvPicPr>
        <p:blipFill rotWithShape="1">
          <a:blip r:embed="rId2"/>
          <a:srcRect l="4936" t="3388" b="1815"/>
          <a:stretch/>
        </p:blipFill>
        <p:spPr>
          <a:xfrm>
            <a:off x="2091847" y="2367419"/>
            <a:ext cx="4896690" cy="3794135"/>
          </a:xfrm>
          <a:prstGeom prst="rect">
            <a:avLst/>
          </a:prstGeom>
        </p:spPr>
      </p:pic>
      <p:sp>
        <p:nvSpPr>
          <p:cNvPr id="2" name="Title 1"/>
          <p:cNvSpPr>
            <a:spLocks noGrp="1"/>
          </p:cNvSpPr>
          <p:nvPr>
            <p:ph type="title"/>
          </p:nvPr>
        </p:nvSpPr>
        <p:spPr/>
        <p:txBody>
          <a:bodyPr/>
          <a:lstStyle/>
          <a:p>
            <a:r>
              <a:rPr lang="en-US" dirty="0"/>
              <a:t>Results: SNR vs time</a:t>
            </a:r>
          </a:p>
        </p:txBody>
      </p:sp>
      <p:sp>
        <p:nvSpPr>
          <p:cNvPr id="5" name="Slide Number Placeholder 4"/>
          <p:cNvSpPr>
            <a:spLocks noGrp="1"/>
          </p:cNvSpPr>
          <p:nvPr>
            <p:ph type="sldNum" sz="quarter" idx="15"/>
          </p:nvPr>
        </p:nvSpPr>
        <p:spPr/>
        <p:txBody>
          <a:bodyPr/>
          <a:lstStyle/>
          <a:p>
            <a:fld id="{33867F2A-E750-44E7-A740-D3E09DF683AD}" type="slidenum">
              <a:rPr lang="en-US" smtClean="0"/>
              <a:pPr/>
              <a:t>16</a:t>
            </a:fld>
            <a:endParaRPr lang="en-US"/>
          </a:p>
        </p:txBody>
      </p:sp>
      <p:sp>
        <p:nvSpPr>
          <p:cNvPr id="4" name="Date Placeholder 3"/>
          <p:cNvSpPr>
            <a:spLocks noGrp="1"/>
          </p:cNvSpPr>
          <p:nvPr>
            <p:ph type="dt" sz="half" idx="14"/>
          </p:nvPr>
        </p:nvSpPr>
        <p:spPr/>
        <p:txBody>
          <a:bodyPr/>
          <a:lstStyle/>
          <a:p>
            <a:r>
              <a:rPr lang="en-US" dirty="0"/>
              <a:t>PULP biomedical systems</a:t>
            </a:r>
          </a:p>
        </p:txBody>
      </p:sp>
      <p:sp>
        <p:nvSpPr>
          <p:cNvPr id="7" name="Content Placeholder 6">
            <a:extLst>
              <a:ext uri="{FF2B5EF4-FFF2-40B4-BE49-F238E27FC236}">
                <a16:creationId xmlns:a16="http://schemas.microsoft.com/office/drawing/2014/main" id="{F5464A17-55AA-F16E-E704-C73B3F252D02}"/>
              </a:ext>
            </a:extLst>
          </p:cNvPr>
          <p:cNvSpPr>
            <a:spLocks noGrp="1"/>
          </p:cNvSpPr>
          <p:nvPr>
            <p:ph sz="quarter" idx="13"/>
          </p:nvPr>
        </p:nvSpPr>
        <p:spPr>
          <a:xfrm>
            <a:off x="422901" y="816294"/>
            <a:ext cx="10362261" cy="5220000"/>
          </a:xfrm>
        </p:spPr>
        <p:txBody>
          <a:bodyPr/>
          <a:lstStyle/>
          <a:p>
            <a:r>
              <a:rPr lang="it-IT" dirty="0"/>
              <a:t>How </a:t>
            </a:r>
            <a:r>
              <a:rPr lang="it-IT" dirty="0" err="1"/>
              <a:t>does</a:t>
            </a:r>
            <a:r>
              <a:rPr lang="it-IT" dirty="0"/>
              <a:t> the SNR </a:t>
            </a:r>
            <a:r>
              <a:rPr lang="it-IT" dirty="0" err="1"/>
              <a:t>change</a:t>
            </a:r>
            <a:r>
              <a:rPr lang="it-IT" dirty="0"/>
              <a:t> over time?</a:t>
            </a:r>
          </a:p>
          <a:p>
            <a:pPr lvl="1"/>
            <a:r>
              <a:rPr lang="it-IT" dirty="0" err="1"/>
              <a:t>Increase</a:t>
            </a:r>
            <a:r>
              <a:rPr lang="it-IT" dirty="0"/>
              <a:t> from 1 min to 5 min </a:t>
            </a:r>
            <a:r>
              <a:rPr lang="it-IT" dirty="0" err="1"/>
              <a:t>experiment</a:t>
            </a:r>
            <a:r>
              <a:rPr lang="it-IT" dirty="0"/>
              <a:t> duration, </a:t>
            </a:r>
            <a:r>
              <a:rPr lang="it-IT" dirty="0" err="1"/>
              <a:t>followed</a:t>
            </a:r>
            <a:r>
              <a:rPr lang="it-IT" dirty="0"/>
              <a:t> by a </a:t>
            </a:r>
            <a:r>
              <a:rPr lang="it-IT" dirty="0" err="1"/>
              <a:t>subsequent</a:t>
            </a:r>
            <a:r>
              <a:rPr lang="it-IT" dirty="0"/>
              <a:t> </a:t>
            </a:r>
            <a:r>
              <a:rPr lang="it-IT" dirty="0" err="1"/>
              <a:t>decrease</a:t>
            </a:r>
            <a:r>
              <a:rPr lang="it-IT" dirty="0"/>
              <a:t> in trend</a:t>
            </a:r>
          </a:p>
          <a:p>
            <a:pPr lvl="1"/>
            <a:r>
              <a:rPr lang="en-US" dirty="0"/>
              <a:t>Still, short durations (e.g., 5 minutes) are sufficient to detect the response</a:t>
            </a:r>
            <a:r>
              <a:rPr lang="it-IT" u="sng" dirty="0"/>
              <a:t> </a:t>
            </a:r>
          </a:p>
          <a:p>
            <a:pPr marL="0" indent="0">
              <a:buNone/>
            </a:pPr>
            <a:endParaRPr lang="it-IT" b="0" dirty="0">
              <a:latin typeface="+mj-lt"/>
            </a:endParaRPr>
          </a:p>
        </p:txBody>
      </p:sp>
      <p:pic>
        <p:nvPicPr>
          <p:cNvPr id="9" name="Picture 8">
            <a:extLst>
              <a:ext uri="{FF2B5EF4-FFF2-40B4-BE49-F238E27FC236}">
                <a16:creationId xmlns:a16="http://schemas.microsoft.com/office/drawing/2014/main" id="{CC944D65-E326-3CBB-4E2E-C22D26897B04}"/>
              </a:ext>
            </a:extLst>
          </p:cNvPr>
          <p:cNvPicPr>
            <a:picLocks noChangeAspect="1"/>
          </p:cNvPicPr>
          <p:nvPr/>
        </p:nvPicPr>
        <p:blipFill>
          <a:blip r:embed="rId3"/>
          <a:stretch>
            <a:fillRect/>
          </a:stretch>
        </p:blipFill>
        <p:spPr>
          <a:xfrm>
            <a:off x="7797041" y="3060993"/>
            <a:ext cx="2903283" cy="1586329"/>
          </a:xfrm>
          <a:prstGeom prst="rect">
            <a:avLst/>
          </a:prstGeom>
        </p:spPr>
      </p:pic>
    </p:spTree>
    <p:extLst>
      <p:ext uri="{BB962C8B-B14F-4D97-AF65-F5344CB8AC3E}">
        <p14:creationId xmlns:p14="http://schemas.microsoft.com/office/powerpoint/2010/main" val="1201365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SNR vs time</a:t>
            </a:r>
          </a:p>
        </p:txBody>
      </p:sp>
      <p:sp>
        <p:nvSpPr>
          <p:cNvPr id="5" name="Slide Number Placeholder 4"/>
          <p:cNvSpPr>
            <a:spLocks noGrp="1"/>
          </p:cNvSpPr>
          <p:nvPr>
            <p:ph type="sldNum" sz="quarter" idx="15"/>
          </p:nvPr>
        </p:nvSpPr>
        <p:spPr/>
        <p:txBody>
          <a:bodyPr/>
          <a:lstStyle/>
          <a:p>
            <a:fld id="{33867F2A-E750-44E7-A740-D3E09DF683AD}" type="slidenum">
              <a:rPr lang="en-US" smtClean="0"/>
              <a:pPr/>
              <a:t>17</a:t>
            </a:fld>
            <a:endParaRPr lang="en-US"/>
          </a:p>
        </p:txBody>
      </p:sp>
      <p:sp>
        <p:nvSpPr>
          <p:cNvPr id="4" name="Date Placeholder 3"/>
          <p:cNvSpPr>
            <a:spLocks noGrp="1"/>
          </p:cNvSpPr>
          <p:nvPr>
            <p:ph type="dt" sz="half" idx="14"/>
          </p:nvPr>
        </p:nvSpPr>
        <p:spPr/>
        <p:txBody>
          <a:bodyPr/>
          <a:lstStyle/>
          <a:p>
            <a:r>
              <a:rPr lang="en-US" dirty="0"/>
              <a:t>PULP biomedical systems</a:t>
            </a:r>
          </a:p>
        </p:txBody>
      </p:sp>
      <p:sp>
        <p:nvSpPr>
          <p:cNvPr id="7" name="Content Placeholder 6">
            <a:extLst>
              <a:ext uri="{FF2B5EF4-FFF2-40B4-BE49-F238E27FC236}">
                <a16:creationId xmlns:a16="http://schemas.microsoft.com/office/drawing/2014/main" id="{F5464A17-55AA-F16E-E704-C73B3F252D02}"/>
              </a:ext>
            </a:extLst>
          </p:cNvPr>
          <p:cNvSpPr>
            <a:spLocks noGrp="1"/>
          </p:cNvSpPr>
          <p:nvPr>
            <p:ph sz="quarter" idx="13"/>
          </p:nvPr>
        </p:nvSpPr>
        <p:spPr>
          <a:xfrm>
            <a:off x="422901" y="816294"/>
            <a:ext cx="10362261" cy="5220000"/>
          </a:xfrm>
        </p:spPr>
        <p:txBody>
          <a:bodyPr/>
          <a:lstStyle/>
          <a:p>
            <a:r>
              <a:rPr lang="it-IT" dirty="0"/>
              <a:t>How </a:t>
            </a:r>
            <a:r>
              <a:rPr lang="it-IT" dirty="0" err="1"/>
              <a:t>does</a:t>
            </a:r>
            <a:r>
              <a:rPr lang="it-IT" dirty="0"/>
              <a:t> the SNR </a:t>
            </a:r>
            <a:r>
              <a:rPr lang="it-IT" dirty="0" err="1"/>
              <a:t>change</a:t>
            </a:r>
            <a:r>
              <a:rPr lang="it-IT" dirty="0"/>
              <a:t> over time?</a:t>
            </a:r>
          </a:p>
          <a:p>
            <a:pPr lvl="1"/>
            <a:r>
              <a:rPr lang="it-IT" dirty="0" err="1"/>
              <a:t>Considering</a:t>
            </a:r>
            <a:r>
              <a:rPr lang="it-IT" dirty="0"/>
              <a:t> the cumulative </a:t>
            </a:r>
            <a:r>
              <a:rPr lang="it-IT" dirty="0" err="1"/>
              <a:t>average</a:t>
            </a:r>
            <a:r>
              <a:rPr lang="it-IT" dirty="0"/>
              <a:t>, </a:t>
            </a:r>
            <a:r>
              <a:rPr lang="it-IT" dirty="0" err="1"/>
              <a:t>increase</a:t>
            </a:r>
            <a:r>
              <a:rPr lang="it-IT" dirty="0"/>
              <a:t> from 1 min to 6 min </a:t>
            </a:r>
            <a:r>
              <a:rPr lang="it-IT" dirty="0" err="1"/>
              <a:t>experiment</a:t>
            </a:r>
            <a:r>
              <a:rPr lang="it-IT" dirty="0"/>
              <a:t> duration, </a:t>
            </a:r>
            <a:r>
              <a:rPr lang="it-IT" dirty="0" err="1"/>
              <a:t>followed</a:t>
            </a:r>
            <a:r>
              <a:rPr lang="it-IT" dirty="0"/>
              <a:t> by a </a:t>
            </a:r>
            <a:r>
              <a:rPr lang="it-IT" dirty="0" err="1"/>
              <a:t>subsequent</a:t>
            </a:r>
            <a:r>
              <a:rPr lang="it-IT" dirty="0"/>
              <a:t> </a:t>
            </a:r>
            <a:r>
              <a:rPr lang="it-IT" dirty="0" err="1"/>
              <a:t>decrease</a:t>
            </a:r>
            <a:r>
              <a:rPr lang="it-IT" dirty="0"/>
              <a:t> in trend</a:t>
            </a:r>
          </a:p>
          <a:p>
            <a:pPr lvl="1"/>
            <a:r>
              <a:rPr lang="en-US" dirty="0"/>
              <a:t>Still, short durations (e.g., 5 minutes) are sufficient to detect the response</a:t>
            </a:r>
            <a:r>
              <a:rPr lang="it-IT" u="sng" dirty="0"/>
              <a:t> </a:t>
            </a:r>
          </a:p>
          <a:p>
            <a:pPr marL="0" indent="0">
              <a:buNone/>
            </a:pPr>
            <a:endParaRPr lang="it-IT" b="0" dirty="0">
              <a:latin typeface="+mj-lt"/>
            </a:endParaRPr>
          </a:p>
        </p:txBody>
      </p:sp>
      <p:pic>
        <p:nvPicPr>
          <p:cNvPr id="9" name="Picture 8">
            <a:extLst>
              <a:ext uri="{FF2B5EF4-FFF2-40B4-BE49-F238E27FC236}">
                <a16:creationId xmlns:a16="http://schemas.microsoft.com/office/drawing/2014/main" id="{CC944D65-E326-3CBB-4E2E-C22D26897B04}"/>
              </a:ext>
            </a:extLst>
          </p:cNvPr>
          <p:cNvPicPr>
            <a:picLocks noChangeAspect="1"/>
          </p:cNvPicPr>
          <p:nvPr/>
        </p:nvPicPr>
        <p:blipFill>
          <a:blip r:embed="rId2"/>
          <a:stretch>
            <a:fillRect/>
          </a:stretch>
        </p:blipFill>
        <p:spPr>
          <a:xfrm>
            <a:off x="7797041" y="3060993"/>
            <a:ext cx="2903283" cy="1586329"/>
          </a:xfrm>
          <a:prstGeom prst="rect">
            <a:avLst/>
          </a:prstGeom>
        </p:spPr>
      </p:pic>
      <p:pic>
        <p:nvPicPr>
          <p:cNvPr id="8" name="Picture 7" descr="A graph showing the average of the average of the average of the average of the average of the average of the average of the average of the average of the average of the average of the average of&#10;&#10;Description automatically generated">
            <a:extLst>
              <a:ext uri="{FF2B5EF4-FFF2-40B4-BE49-F238E27FC236}">
                <a16:creationId xmlns:a16="http://schemas.microsoft.com/office/drawing/2014/main" id="{161936F3-195D-E613-9B0F-AB67B1F160CD}"/>
              </a:ext>
            </a:extLst>
          </p:cNvPr>
          <p:cNvPicPr>
            <a:picLocks noChangeAspect="1"/>
          </p:cNvPicPr>
          <p:nvPr/>
        </p:nvPicPr>
        <p:blipFill rotWithShape="1">
          <a:blip r:embed="rId3"/>
          <a:srcRect l="2621" b="20"/>
          <a:stretch/>
        </p:blipFill>
        <p:spPr>
          <a:xfrm>
            <a:off x="2229633" y="2354417"/>
            <a:ext cx="5026217" cy="3870347"/>
          </a:xfrm>
          <a:prstGeom prst="rect">
            <a:avLst/>
          </a:prstGeom>
        </p:spPr>
      </p:pic>
    </p:spTree>
    <p:extLst>
      <p:ext uri="{BB962C8B-B14F-4D97-AF65-F5344CB8AC3E}">
        <p14:creationId xmlns:p14="http://schemas.microsoft.com/office/powerpoint/2010/main" val="914405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description (1)</a:t>
            </a:r>
          </a:p>
        </p:txBody>
      </p:sp>
      <p:sp>
        <p:nvSpPr>
          <p:cNvPr id="3" name="Content Placeholder 2"/>
          <p:cNvSpPr>
            <a:spLocks noGrp="1"/>
          </p:cNvSpPr>
          <p:nvPr>
            <p:ph sz="quarter" idx="13"/>
          </p:nvPr>
        </p:nvSpPr>
        <p:spPr/>
        <p:txBody>
          <a:bodyPr/>
          <a:lstStyle/>
          <a:p>
            <a:r>
              <a:rPr lang="en-US" dirty="0"/>
              <a:t>Stimuli (for ASSR)</a:t>
            </a:r>
          </a:p>
          <a:p>
            <a:pPr lvl="1"/>
            <a:r>
              <a:rPr lang="en-US" dirty="0"/>
              <a:t>Over-the-head or bone-conduction headphones</a:t>
            </a:r>
          </a:p>
          <a:p>
            <a:r>
              <a:rPr lang="en-US" dirty="0"/>
              <a:t>Electrodes</a:t>
            </a:r>
          </a:p>
          <a:p>
            <a:pPr lvl="1"/>
            <a:r>
              <a:rPr lang="en-US" dirty="0" err="1"/>
              <a:t>earEEG</a:t>
            </a:r>
            <a:r>
              <a:rPr lang="en-US" dirty="0"/>
              <a:t> electrodes: fabricated by </a:t>
            </a:r>
            <a:r>
              <a:rPr lang="en-US" dirty="0" err="1"/>
              <a:t>Dätwyler</a:t>
            </a:r>
            <a:r>
              <a:rPr lang="en-US" dirty="0"/>
              <a:t> </a:t>
            </a:r>
            <a:r>
              <a:rPr lang="en-US" dirty="0" err="1"/>
              <a:t>Schweiz</a:t>
            </a:r>
            <a:r>
              <a:rPr lang="en-US" dirty="0"/>
              <a:t> AG</a:t>
            </a:r>
          </a:p>
        </p:txBody>
      </p:sp>
      <p:sp>
        <p:nvSpPr>
          <p:cNvPr id="4" name="Date Placeholder 3"/>
          <p:cNvSpPr>
            <a:spLocks noGrp="1"/>
          </p:cNvSpPr>
          <p:nvPr>
            <p:ph type="dt" sz="half" idx="14"/>
          </p:nvPr>
        </p:nvSpPr>
        <p:spPr/>
        <p:txBody>
          <a:bodyPr/>
          <a:lstStyle/>
          <a:p>
            <a:r>
              <a:rPr lang="en-US"/>
              <a:t>PULP biomedical systems</a:t>
            </a:r>
            <a:endParaRPr lang="en-US" dirty="0"/>
          </a:p>
        </p:txBody>
      </p:sp>
      <p:sp>
        <p:nvSpPr>
          <p:cNvPr id="5" name="Slide Number Placeholder 4"/>
          <p:cNvSpPr>
            <a:spLocks noGrp="1"/>
          </p:cNvSpPr>
          <p:nvPr>
            <p:ph type="sldNum" sz="quarter" idx="15"/>
          </p:nvPr>
        </p:nvSpPr>
        <p:spPr/>
        <p:txBody>
          <a:bodyPr/>
          <a:lstStyle/>
          <a:p>
            <a:fld id="{33867F2A-E750-44E7-A740-D3E09DF683AD}" type="slidenum">
              <a:rPr lang="en-US" smtClean="0"/>
              <a:pPr/>
              <a:t>2</a:t>
            </a:fld>
            <a:endParaRPr lang="en-US"/>
          </a:p>
        </p:txBody>
      </p:sp>
      <p:pic>
        <p:nvPicPr>
          <p:cNvPr id="7" name="Picture 6" descr="A black headphones with text&#10;&#10;Description automatically generated">
            <a:extLst>
              <a:ext uri="{FF2B5EF4-FFF2-40B4-BE49-F238E27FC236}">
                <a16:creationId xmlns:a16="http://schemas.microsoft.com/office/drawing/2014/main" id="{DA7B5BD6-01DC-6521-DD76-9B4825027A77}"/>
              </a:ext>
            </a:extLst>
          </p:cNvPr>
          <p:cNvPicPr>
            <a:picLocks noChangeAspect="1"/>
          </p:cNvPicPr>
          <p:nvPr/>
        </p:nvPicPr>
        <p:blipFill>
          <a:blip r:embed="rId2"/>
          <a:stretch>
            <a:fillRect/>
          </a:stretch>
        </p:blipFill>
        <p:spPr>
          <a:xfrm>
            <a:off x="6488929" y="367204"/>
            <a:ext cx="2811949" cy="1536426"/>
          </a:xfrm>
          <a:prstGeom prst="rect">
            <a:avLst/>
          </a:prstGeom>
        </p:spPr>
      </p:pic>
      <p:sp>
        <p:nvSpPr>
          <p:cNvPr id="10" name="TextBox 9"/>
          <p:cNvSpPr txBox="1"/>
          <p:nvPr/>
        </p:nvSpPr>
        <p:spPr>
          <a:xfrm>
            <a:off x="7614877" y="178075"/>
            <a:ext cx="914400" cy="378258"/>
          </a:xfrm>
          <a:prstGeom prst="rect">
            <a:avLst/>
          </a:prstGeom>
          <a:noFill/>
        </p:spPr>
        <p:txBody>
          <a:bodyPr wrap="none" lIns="0" tIns="0" rIns="0" bIns="0" rtlCol="0">
            <a:noAutofit/>
          </a:bodyPr>
          <a:lstStyle/>
          <a:p>
            <a:pPr algn="l" defTabSz="720000"/>
            <a:r>
              <a:rPr lang="en-US" b="0" i="0" dirty="0" err="1">
                <a:latin typeface="+mj-lt"/>
                <a:cs typeface="Arial Narrow" panose="020B0604020202020204" pitchFamily="34" charset="0"/>
              </a:rPr>
              <a:t>Naison</a:t>
            </a:r>
            <a:endParaRPr lang="en-US" b="0" i="0" dirty="0">
              <a:latin typeface="+mj-lt"/>
              <a:cs typeface="Arial Narrow" panose="020B0604020202020204" pitchFamily="34" charset="0"/>
            </a:endParaRPr>
          </a:p>
        </p:txBody>
      </p:sp>
      <p:sp>
        <p:nvSpPr>
          <p:cNvPr id="11" name="TextBox 10"/>
          <p:cNvSpPr txBox="1"/>
          <p:nvPr/>
        </p:nvSpPr>
        <p:spPr>
          <a:xfrm>
            <a:off x="7328325" y="1864858"/>
            <a:ext cx="914400" cy="378258"/>
          </a:xfrm>
          <a:prstGeom prst="rect">
            <a:avLst/>
          </a:prstGeom>
          <a:noFill/>
        </p:spPr>
        <p:txBody>
          <a:bodyPr wrap="none" lIns="0" tIns="0" rIns="0" bIns="0" rtlCol="0">
            <a:noAutofit/>
          </a:bodyPr>
          <a:lstStyle/>
          <a:p>
            <a:pPr algn="l" defTabSz="720000"/>
            <a:r>
              <a:rPr lang="en-US" b="0" i="0" dirty="0">
                <a:latin typeface="+mj-lt"/>
                <a:cs typeface="Arial Narrow" panose="020B0604020202020204" pitchFamily="34" charset="0"/>
              </a:rPr>
              <a:t>headphones</a:t>
            </a:r>
          </a:p>
        </p:txBody>
      </p:sp>
      <p:pic>
        <p:nvPicPr>
          <p:cNvPr id="12" name="Picture 11" descr="A close-up of a silver object&#10;&#10;Description automatically generated">
            <a:extLst>
              <a:ext uri="{FF2B5EF4-FFF2-40B4-BE49-F238E27FC236}">
                <a16:creationId xmlns:a16="http://schemas.microsoft.com/office/drawing/2014/main" id="{15F41C8E-DA7C-9CD6-F737-3AE9D61E7A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8590" y="3856169"/>
            <a:ext cx="1746362" cy="1136700"/>
          </a:xfrm>
          <a:prstGeom prst="rect">
            <a:avLst/>
          </a:prstGeom>
        </p:spPr>
      </p:pic>
      <p:sp>
        <p:nvSpPr>
          <p:cNvPr id="13" name="TextBox 12">
            <a:extLst>
              <a:ext uri="{FF2B5EF4-FFF2-40B4-BE49-F238E27FC236}">
                <a16:creationId xmlns:a16="http://schemas.microsoft.com/office/drawing/2014/main" id="{45547952-C495-A571-1346-D464A51DC1A5}"/>
              </a:ext>
            </a:extLst>
          </p:cNvPr>
          <p:cNvSpPr txBox="1"/>
          <p:nvPr/>
        </p:nvSpPr>
        <p:spPr>
          <a:xfrm>
            <a:off x="8225653" y="5035061"/>
            <a:ext cx="3352313" cy="461665"/>
          </a:xfrm>
          <a:prstGeom prst="rect">
            <a:avLst/>
          </a:prstGeom>
          <a:noFill/>
        </p:spPr>
        <p:txBody>
          <a:bodyPr wrap="square" rtlCol="0">
            <a:spAutoFit/>
          </a:bodyPr>
          <a:lstStyle/>
          <a:p>
            <a:r>
              <a:rPr lang="en-US" sz="1200" dirty="0"/>
              <a:t>Ear-EEG electrode fabricated by </a:t>
            </a:r>
            <a:r>
              <a:rPr lang="en-US" sz="1200" dirty="0" err="1"/>
              <a:t>Dätwyler</a:t>
            </a:r>
            <a:r>
              <a:rPr lang="en-US" sz="1200" dirty="0"/>
              <a:t> </a:t>
            </a:r>
            <a:r>
              <a:rPr lang="en-US" sz="1200" dirty="0" err="1"/>
              <a:t>Schweiz</a:t>
            </a:r>
            <a:r>
              <a:rPr lang="en-US" sz="1200" dirty="0"/>
              <a:t> AG and connected to an active buffering PCB</a:t>
            </a:r>
          </a:p>
        </p:txBody>
      </p:sp>
      <p:pic>
        <p:nvPicPr>
          <p:cNvPr id="14" name="Picture 13" descr="A person with a device attached to her ear&#10;&#10;Description automatically generated">
            <a:extLst>
              <a:ext uri="{FF2B5EF4-FFF2-40B4-BE49-F238E27FC236}">
                <a16:creationId xmlns:a16="http://schemas.microsoft.com/office/drawing/2014/main" id="{C3AB9866-0D31-41F4-C765-B6073D7363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5395" y="1482345"/>
            <a:ext cx="1328438" cy="1771251"/>
          </a:xfrm>
          <a:prstGeom prst="rect">
            <a:avLst/>
          </a:prstGeom>
        </p:spPr>
      </p:pic>
      <p:sp>
        <p:nvSpPr>
          <p:cNvPr id="15" name="TextBox 14">
            <a:extLst>
              <a:ext uri="{FF2B5EF4-FFF2-40B4-BE49-F238E27FC236}">
                <a16:creationId xmlns:a16="http://schemas.microsoft.com/office/drawing/2014/main" id="{45547952-C495-A571-1346-D464A51DC1A5}"/>
              </a:ext>
            </a:extLst>
          </p:cNvPr>
          <p:cNvSpPr txBox="1"/>
          <p:nvPr/>
        </p:nvSpPr>
        <p:spPr>
          <a:xfrm>
            <a:off x="8678852" y="3306188"/>
            <a:ext cx="3352313" cy="276999"/>
          </a:xfrm>
          <a:prstGeom prst="rect">
            <a:avLst/>
          </a:prstGeom>
          <a:noFill/>
        </p:spPr>
        <p:txBody>
          <a:bodyPr wrap="square" rtlCol="0">
            <a:spAutoFit/>
          </a:bodyPr>
          <a:lstStyle/>
          <a:p>
            <a:r>
              <a:rPr lang="en-US" sz="1200" dirty="0"/>
              <a:t>Electrodes configuration on a test subject</a:t>
            </a:r>
          </a:p>
        </p:txBody>
      </p:sp>
      <p:graphicFrame>
        <p:nvGraphicFramePr>
          <p:cNvPr id="16" name="Table 15"/>
          <p:cNvGraphicFramePr>
            <a:graphicFrameLocks noGrp="1"/>
          </p:cNvGraphicFramePr>
          <p:nvPr>
            <p:extLst>
              <p:ext uri="{D42A27DB-BD31-4B8C-83A1-F6EECF244321}">
                <p14:modId xmlns:p14="http://schemas.microsoft.com/office/powerpoint/2010/main" val="1519022275"/>
              </p:ext>
            </p:extLst>
          </p:nvPr>
        </p:nvGraphicFramePr>
        <p:xfrm>
          <a:off x="590337" y="2884243"/>
          <a:ext cx="7270554" cy="3017520"/>
        </p:xfrm>
        <a:graphic>
          <a:graphicData uri="http://schemas.openxmlformats.org/drawingml/2006/table">
            <a:tbl>
              <a:tblPr firstRow="1" bandRow="1">
                <a:tableStyleId>{F5AB1C69-6EDB-4FF4-983F-18BD219EF322}</a:tableStyleId>
              </a:tblPr>
              <a:tblGrid>
                <a:gridCol w="1029268">
                  <a:extLst>
                    <a:ext uri="{9D8B030D-6E8A-4147-A177-3AD203B41FA5}">
                      <a16:colId xmlns:a16="http://schemas.microsoft.com/office/drawing/2014/main" val="3438327381"/>
                    </a:ext>
                  </a:extLst>
                </a:gridCol>
                <a:gridCol w="2235128">
                  <a:extLst>
                    <a:ext uri="{9D8B030D-6E8A-4147-A177-3AD203B41FA5}">
                      <a16:colId xmlns:a16="http://schemas.microsoft.com/office/drawing/2014/main" val="1555163433"/>
                    </a:ext>
                  </a:extLst>
                </a:gridCol>
                <a:gridCol w="4006158">
                  <a:extLst>
                    <a:ext uri="{9D8B030D-6E8A-4147-A177-3AD203B41FA5}">
                      <a16:colId xmlns:a16="http://schemas.microsoft.com/office/drawing/2014/main" val="4081425663"/>
                    </a:ext>
                  </a:extLst>
                </a:gridCol>
              </a:tblGrid>
              <a:tr h="286458">
                <a:tc>
                  <a:txBody>
                    <a:bodyPr/>
                    <a:lstStyle/>
                    <a:p>
                      <a:r>
                        <a:rPr lang="en-US" sz="1600" dirty="0">
                          <a:solidFill>
                            <a:schemeClr val="bg2"/>
                          </a:solidFill>
                        </a:rPr>
                        <a:t>Channel</a:t>
                      </a:r>
                    </a:p>
                  </a:txBody>
                  <a:tcPr/>
                </a:tc>
                <a:tc>
                  <a:txBody>
                    <a:bodyPr/>
                    <a:lstStyle/>
                    <a:p>
                      <a:r>
                        <a:rPr lang="en-US" sz="1600" dirty="0">
                          <a:solidFill>
                            <a:schemeClr val="bg2"/>
                          </a:solidFill>
                        </a:rPr>
                        <a:t>Location</a:t>
                      </a:r>
                    </a:p>
                  </a:txBody>
                  <a:tcPr/>
                </a:tc>
                <a:tc>
                  <a:txBody>
                    <a:bodyPr/>
                    <a:lstStyle/>
                    <a:p>
                      <a:r>
                        <a:rPr lang="en-US" sz="1600" dirty="0">
                          <a:solidFill>
                            <a:schemeClr val="bg2"/>
                          </a:solidFill>
                        </a:rPr>
                        <a:t>Type</a:t>
                      </a:r>
                    </a:p>
                  </a:txBody>
                  <a:tcPr/>
                </a:tc>
                <a:extLst>
                  <a:ext uri="{0D108BD9-81ED-4DB2-BD59-A6C34878D82A}">
                    <a16:rowId xmlns:a16="http://schemas.microsoft.com/office/drawing/2014/main" val="3094691009"/>
                  </a:ext>
                </a:extLst>
              </a:tr>
              <a:tr h="286458">
                <a:tc>
                  <a:txBody>
                    <a:bodyPr/>
                    <a:lstStyle/>
                    <a:p>
                      <a:r>
                        <a:rPr lang="en-US" sz="1600" dirty="0"/>
                        <a:t>CH1</a:t>
                      </a:r>
                    </a:p>
                  </a:txBody>
                  <a:tcPr/>
                </a:tc>
                <a:tc>
                  <a:txBody>
                    <a:bodyPr/>
                    <a:lstStyle/>
                    <a:p>
                      <a:r>
                        <a:rPr lang="en-US" sz="1600" dirty="0"/>
                        <a:t>In-ear (left)</a:t>
                      </a:r>
                    </a:p>
                  </a:txBody>
                  <a:tcPr/>
                </a:tc>
                <a:tc>
                  <a:txBody>
                    <a:bodyPr/>
                    <a:lstStyle/>
                    <a:p>
                      <a:r>
                        <a:rPr lang="en-US" sz="1600" dirty="0"/>
                        <a:t>Ear-EEG electrode + active buffering</a:t>
                      </a:r>
                    </a:p>
                  </a:txBody>
                  <a:tcPr/>
                </a:tc>
                <a:extLst>
                  <a:ext uri="{0D108BD9-81ED-4DB2-BD59-A6C34878D82A}">
                    <a16:rowId xmlns:a16="http://schemas.microsoft.com/office/drawing/2014/main" val="3399809246"/>
                  </a:ext>
                </a:extLst>
              </a:tr>
              <a:tr h="286458">
                <a:tc>
                  <a:txBody>
                    <a:bodyPr/>
                    <a:lstStyle/>
                    <a:p>
                      <a:r>
                        <a:rPr lang="en-US" sz="1600" dirty="0"/>
                        <a:t>CH2</a:t>
                      </a:r>
                    </a:p>
                  </a:txBody>
                  <a:tcPr/>
                </a:tc>
                <a:tc>
                  <a:txBody>
                    <a:bodyPr/>
                    <a:lstStyle/>
                    <a:p>
                      <a:pPr marL="0" marR="0" indent="0" algn="l" defTabSz="864017" rtl="0" eaLnBrk="1" fontAlgn="auto" latinLnBrk="0" hangingPunct="1">
                        <a:lnSpc>
                          <a:spcPct val="100000"/>
                        </a:lnSpc>
                        <a:spcBef>
                          <a:spcPts val="0"/>
                        </a:spcBef>
                        <a:spcAft>
                          <a:spcPts val="0"/>
                        </a:spcAft>
                        <a:buClrTx/>
                        <a:buSzTx/>
                        <a:buFontTx/>
                        <a:buNone/>
                        <a:tabLst/>
                        <a:defRPr/>
                      </a:pPr>
                      <a:r>
                        <a:rPr lang="en-US" sz="1600" dirty="0"/>
                        <a:t>In-ear (right)</a:t>
                      </a:r>
                    </a:p>
                  </a:txBody>
                  <a:tcPr/>
                </a:tc>
                <a:tc>
                  <a:txBody>
                    <a:bodyPr/>
                    <a:lstStyle/>
                    <a:p>
                      <a:r>
                        <a:rPr lang="en-US" sz="1600" dirty="0"/>
                        <a:t>Ear-EEG electrode + active buffering</a:t>
                      </a:r>
                    </a:p>
                  </a:txBody>
                  <a:tcPr/>
                </a:tc>
                <a:extLst>
                  <a:ext uri="{0D108BD9-81ED-4DB2-BD59-A6C34878D82A}">
                    <a16:rowId xmlns:a16="http://schemas.microsoft.com/office/drawing/2014/main" val="2827757254"/>
                  </a:ext>
                </a:extLst>
              </a:tr>
              <a:tr h="286458">
                <a:tc>
                  <a:txBody>
                    <a:bodyPr/>
                    <a:lstStyle/>
                    <a:p>
                      <a:r>
                        <a:rPr lang="en-US" sz="1600" dirty="0"/>
                        <a:t>CH3</a:t>
                      </a:r>
                    </a:p>
                  </a:txBody>
                  <a:tcPr/>
                </a:tc>
                <a:tc>
                  <a:txBody>
                    <a:bodyPr/>
                    <a:lstStyle/>
                    <a:p>
                      <a:r>
                        <a:rPr lang="en-US" sz="1600" dirty="0"/>
                        <a:t>front of the ear (left)</a:t>
                      </a:r>
                    </a:p>
                  </a:txBody>
                  <a:tcPr/>
                </a:tc>
                <a:tc>
                  <a:txBody>
                    <a:bodyPr/>
                    <a:lstStyle/>
                    <a:p>
                      <a:pPr marL="0" marR="0" indent="0" algn="l" defTabSz="864017" rtl="0" eaLnBrk="1" fontAlgn="auto" latinLnBrk="0" hangingPunct="1">
                        <a:lnSpc>
                          <a:spcPct val="100000"/>
                        </a:lnSpc>
                        <a:spcBef>
                          <a:spcPts val="0"/>
                        </a:spcBef>
                        <a:spcAft>
                          <a:spcPts val="0"/>
                        </a:spcAft>
                        <a:buClrTx/>
                        <a:buSzTx/>
                        <a:buFontTx/>
                        <a:buNone/>
                        <a:tabLst/>
                        <a:defRPr/>
                      </a:pPr>
                      <a:r>
                        <a:rPr lang="en-US" sz="1600" dirty="0"/>
                        <a:t>Wet electrode + active buffering</a:t>
                      </a:r>
                    </a:p>
                  </a:txBody>
                  <a:tcPr/>
                </a:tc>
                <a:extLst>
                  <a:ext uri="{0D108BD9-81ED-4DB2-BD59-A6C34878D82A}">
                    <a16:rowId xmlns:a16="http://schemas.microsoft.com/office/drawing/2014/main" val="1848015310"/>
                  </a:ext>
                </a:extLst>
              </a:tr>
              <a:tr h="286458">
                <a:tc>
                  <a:txBody>
                    <a:bodyPr/>
                    <a:lstStyle/>
                    <a:p>
                      <a:r>
                        <a:rPr lang="en-US" sz="1600" dirty="0"/>
                        <a:t>CH4</a:t>
                      </a:r>
                    </a:p>
                  </a:txBody>
                  <a:tcPr/>
                </a:tc>
                <a:tc>
                  <a:txBody>
                    <a:bodyPr/>
                    <a:lstStyle/>
                    <a:p>
                      <a:r>
                        <a:rPr lang="en-US" sz="1600" dirty="0"/>
                        <a:t>back of the ear (left)</a:t>
                      </a:r>
                    </a:p>
                  </a:txBody>
                  <a:tcPr/>
                </a:tc>
                <a:tc>
                  <a:txBody>
                    <a:bodyPr/>
                    <a:lstStyle/>
                    <a:p>
                      <a:pPr marL="0" marR="0" indent="0" algn="l" defTabSz="864017" rtl="0" eaLnBrk="1" fontAlgn="auto" latinLnBrk="0" hangingPunct="1">
                        <a:lnSpc>
                          <a:spcPct val="100000"/>
                        </a:lnSpc>
                        <a:spcBef>
                          <a:spcPts val="0"/>
                        </a:spcBef>
                        <a:spcAft>
                          <a:spcPts val="0"/>
                        </a:spcAft>
                        <a:buClrTx/>
                        <a:buSzTx/>
                        <a:buFontTx/>
                        <a:buNone/>
                        <a:tabLst/>
                        <a:defRPr/>
                      </a:pPr>
                      <a:r>
                        <a:rPr lang="en-US" sz="1600" dirty="0"/>
                        <a:t>Wet electrode + active buffering</a:t>
                      </a:r>
                    </a:p>
                  </a:txBody>
                  <a:tcPr/>
                </a:tc>
                <a:extLst>
                  <a:ext uri="{0D108BD9-81ED-4DB2-BD59-A6C34878D82A}">
                    <a16:rowId xmlns:a16="http://schemas.microsoft.com/office/drawing/2014/main" val="3316535903"/>
                  </a:ext>
                </a:extLst>
              </a:tr>
              <a:tr h="286458">
                <a:tc>
                  <a:txBody>
                    <a:bodyPr/>
                    <a:lstStyle/>
                    <a:p>
                      <a:r>
                        <a:rPr lang="en-US" sz="1600" dirty="0"/>
                        <a:t>CH5</a:t>
                      </a:r>
                    </a:p>
                  </a:txBody>
                  <a:tcPr/>
                </a:tc>
                <a:tc>
                  <a:txBody>
                    <a:bodyPr/>
                    <a:lstStyle/>
                    <a:p>
                      <a:pPr marL="0" marR="0" indent="0" algn="l" defTabSz="864017" rtl="0" eaLnBrk="1" fontAlgn="auto" latinLnBrk="0" hangingPunct="1">
                        <a:lnSpc>
                          <a:spcPct val="100000"/>
                        </a:lnSpc>
                        <a:spcBef>
                          <a:spcPts val="0"/>
                        </a:spcBef>
                        <a:spcAft>
                          <a:spcPts val="0"/>
                        </a:spcAft>
                        <a:buClrTx/>
                        <a:buSzTx/>
                        <a:buFontTx/>
                        <a:buNone/>
                        <a:tabLst/>
                        <a:defRPr/>
                      </a:pPr>
                      <a:r>
                        <a:rPr lang="en-US" sz="1600" dirty="0"/>
                        <a:t>front of the ear (right)</a:t>
                      </a:r>
                    </a:p>
                  </a:txBody>
                  <a:tcPr/>
                </a:tc>
                <a:tc>
                  <a:txBody>
                    <a:bodyPr/>
                    <a:lstStyle/>
                    <a:p>
                      <a:pPr marL="0" marR="0" indent="0" algn="l" defTabSz="864017" rtl="0" eaLnBrk="1" fontAlgn="auto" latinLnBrk="0" hangingPunct="1">
                        <a:lnSpc>
                          <a:spcPct val="100000"/>
                        </a:lnSpc>
                        <a:spcBef>
                          <a:spcPts val="0"/>
                        </a:spcBef>
                        <a:spcAft>
                          <a:spcPts val="0"/>
                        </a:spcAft>
                        <a:buClrTx/>
                        <a:buSzTx/>
                        <a:buFontTx/>
                        <a:buNone/>
                        <a:tabLst/>
                        <a:defRPr/>
                      </a:pPr>
                      <a:r>
                        <a:rPr lang="en-US" sz="1600" dirty="0"/>
                        <a:t>Wet electrode + active buffering</a:t>
                      </a:r>
                    </a:p>
                  </a:txBody>
                  <a:tcPr/>
                </a:tc>
                <a:extLst>
                  <a:ext uri="{0D108BD9-81ED-4DB2-BD59-A6C34878D82A}">
                    <a16:rowId xmlns:a16="http://schemas.microsoft.com/office/drawing/2014/main" val="3899165231"/>
                  </a:ext>
                </a:extLst>
              </a:tr>
              <a:tr h="286458">
                <a:tc>
                  <a:txBody>
                    <a:bodyPr/>
                    <a:lstStyle/>
                    <a:p>
                      <a:r>
                        <a:rPr lang="en-US" sz="1600" dirty="0"/>
                        <a:t>CH6</a:t>
                      </a:r>
                    </a:p>
                  </a:txBody>
                  <a:tcPr/>
                </a:tc>
                <a:tc>
                  <a:txBody>
                    <a:bodyPr/>
                    <a:lstStyle/>
                    <a:p>
                      <a:pPr marL="0" marR="0" indent="0" algn="l" defTabSz="864017" rtl="0" eaLnBrk="1" fontAlgn="auto" latinLnBrk="0" hangingPunct="1">
                        <a:lnSpc>
                          <a:spcPct val="100000"/>
                        </a:lnSpc>
                        <a:spcBef>
                          <a:spcPts val="0"/>
                        </a:spcBef>
                        <a:spcAft>
                          <a:spcPts val="0"/>
                        </a:spcAft>
                        <a:buClrTx/>
                        <a:buSzTx/>
                        <a:buFontTx/>
                        <a:buNone/>
                        <a:tabLst/>
                        <a:defRPr/>
                      </a:pPr>
                      <a:r>
                        <a:rPr lang="en-US" sz="1600" dirty="0"/>
                        <a:t>back of the ear (right)</a:t>
                      </a:r>
                    </a:p>
                  </a:txBody>
                  <a:tcPr/>
                </a:tc>
                <a:tc>
                  <a:txBody>
                    <a:bodyPr/>
                    <a:lstStyle/>
                    <a:p>
                      <a:pPr marL="0" marR="0" indent="0" algn="l" defTabSz="864017" rtl="0" eaLnBrk="1" fontAlgn="auto" latinLnBrk="0" hangingPunct="1">
                        <a:lnSpc>
                          <a:spcPct val="100000"/>
                        </a:lnSpc>
                        <a:spcBef>
                          <a:spcPts val="0"/>
                        </a:spcBef>
                        <a:spcAft>
                          <a:spcPts val="0"/>
                        </a:spcAft>
                        <a:buClrTx/>
                        <a:buSzTx/>
                        <a:buFontTx/>
                        <a:buNone/>
                        <a:tabLst/>
                        <a:defRPr/>
                      </a:pPr>
                      <a:r>
                        <a:rPr lang="en-US" sz="1600" dirty="0"/>
                        <a:t>Wet electrode + active buffering</a:t>
                      </a:r>
                    </a:p>
                  </a:txBody>
                  <a:tcPr/>
                </a:tc>
                <a:extLst>
                  <a:ext uri="{0D108BD9-81ED-4DB2-BD59-A6C34878D82A}">
                    <a16:rowId xmlns:a16="http://schemas.microsoft.com/office/drawing/2014/main" val="4049373756"/>
                  </a:ext>
                </a:extLst>
              </a:tr>
              <a:tr h="286458">
                <a:tc>
                  <a:txBody>
                    <a:bodyPr/>
                    <a:lstStyle/>
                    <a:p>
                      <a:r>
                        <a:rPr lang="en-US" sz="1600" dirty="0"/>
                        <a:t>REF</a:t>
                      </a:r>
                    </a:p>
                  </a:txBody>
                  <a:tcPr/>
                </a:tc>
                <a:tc>
                  <a:txBody>
                    <a:bodyPr/>
                    <a:lstStyle/>
                    <a:p>
                      <a:r>
                        <a:rPr lang="en-US" sz="1600" dirty="0"/>
                        <a:t>Mastoid (left)</a:t>
                      </a:r>
                    </a:p>
                  </a:txBody>
                  <a:tcPr/>
                </a:tc>
                <a:tc>
                  <a:txBody>
                    <a:bodyPr/>
                    <a:lstStyle/>
                    <a:p>
                      <a:pPr marL="0" marR="0" indent="0" algn="l" defTabSz="864017" rtl="0" eaLnBrk="1" fontAlgn="auto" latinLnBrk="0" hangingPunct="1">
                        <a:lnSpc>
                          <a:spcPct val="100000"/>
                        </a:lnSpc>
                        <a:spcBef>
                          <a:spcPts val="0"/>
                        </a:spcBef>
                        <a:spcAft>
                          <a:spcPts val="0"/>
                        </a:spcAft>
                        <a:buClrTx/>
                        <a:buSzTx/>
                        <a:buFontTx/>
                        <a:buNone/>
                        <a:tabLst/>
                        <a:defRPr/>
                      </a:pPr>
                      <a:r>
                        <a:rPr lang="en-US" sz="1600" dirty="0"/>
                        <a:t>Wet electrode + active buffering</a:t>
                      </a:r>
                    </a:p>
                  </a:txBody>
                  <a:tcPr/>
                </a:tc>
                <a:extLst>
                  <a:ext uri="{0D108BD9-81ED-4DB2-BD59-A6C34878D82A}">
                    <a16:rowId xmlns:a16="http://schemas.microsoft.com/office/drawing/2014/main" val="1114389899"/>
                  </a:ext>
                </a:extLst>
              </a:tr>
              <a:tr h="286458">
                <a:tc>
                  <a:txBody>
                    <a:bodyPr/>
                    <a:lstStyle/>
                    <a:p>
                      <a:r>
                        <a:rPr lang="en-US" sz="1600" dirty="0"/>
                        <a:t>BIAS</a:t>
                      </a:r>
                    </a:p>
                  </a:txBody>
                  <a:tcPr/>
                </a:tc>
                <a:tc>
                  <a:txBody>
                    <a:bodyPr/>
                    <a:lstStyle/>
                    <a:p>
                      <a:r>
                        <a:rPr lang="en-US" sz="1600" dirty="0"/>
                        <a:t>Mastoid (right)</a:t>
                      </a:r>
                    </a:p>
                  </a:txBody>
                  <a:tcPr/>
                </a:tc>
                <a:tc>
                  <a:txBody>
                    <a:bodyPr/>
                    <a:lstStyle/>
                    <a:p>
                      <a:pPr marL="0" marR="0" indent="0" algn="l" defTabSz="864017" rtl="0" eaLnBrk="1" fontAlgn="auto" latinLnBrk="0" hangingPunct="1">
                        <a:lnSpc>
                          <a:spcPct val="100000"/>
                        </a:lnSpc>
                        <a:spcBef>
                          <a:spcPts val="0"/>
                        </a:spcBef>
                        <a:spcAft>
                          <a:spcPts val="0"/>
                        </a:spcAft>
                        <a:buClrTx/>
                        <a:buSzTx/>
                        <a:buFontTx/>
                        <a:buNone/>
                        <a:tabLst/>
                        <a:defRPr/>
                      </a:pPr>
                      <a:r>
                        <a:rPr lang="en-US" sz="1600" dirty="0"/>
                        <a:t>Wet electrode</a:t>
                      </a:r>
                    </a:p>
                  </a:txBody>
                  <a:tcPr/>
                </a:tc>
                <a:extLst>
                  <a:ext uri="{0D108BD9-81ED-4DB2-BD59-A6C34878D82A}">
                    <a16:rowId xmlns:a16="http://schemas.microsoft.com/office/drawing/2014/main" val="1430385662"/>
                  </a:ext>
                </a:extLst>
              </a:tr>
            </a:tbl>
          </a:graphicData>
        </a:graphic>
      </p:graphicFrame>
    </p:spTree>
    <p:extLst>
      <p:ext uri="{BB962C8B-B14F-4D97-AF65-F5344CB8AC3E}">
        <p14:creationId xmlns:p14="http://schemas.microsoft.com/office/powerpoint/2010/main" val="2427765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description (2)</a:t>
            </a:r>
          </a:p>
        </p:txBody>
      </p:sp>
      <p:sp>
        <p:nvSpPr>
          <p:cNvPr id="3" name="Content Placeholder 2"/>
          <p:cNvSpPr>
            <a:spLocks noGrp="1"/>
          </p:cNvSpPr>
          <p:nvPr>
            <p:ph sz="quarter" idx="13"/>
          </p:nvPr>
        </p:nvSpPr>
        <p:spPr/>
        <p:txBody>
          <a:bodyPr/>
          <a:lstStyle/>
          <a:p>
            <a:r>
              <a:rPr lang="en-US" dirty="0"/>
              <a:t>Data acquisition platform</a:t>
            </a:r>
          </a:p>
          <a:p>
            <a:pPr lvl="1"/>
            <a:r>
              <a:rPr lang="en-US" dirty="0" err="1"/>
              <a:t>BioGAP</a:t>
            </a:r>
            <a:r>
              <a:rPr lang="en-US" dirty="0"/>
              <a:t> (</a:t>
            </a:r>
            <a:r>
              <a:rPr lang="en-US" dirty="0">
                <a:hlinkClick r:id="rId2"/>
              </a:rPr>
              <a:t>https://arxiv.org/abs/2307.01619</a:t>
            </a:r>
            <a:r>
              <a:rPr lang="en-US" dirty="0"/>
              <a:t>)</a:t>
            </a:r>
          </a:p>
          <a:p>
            <a:pPr lvl="2"/>
            <a:r>
              <a:rPr lang="en-US" dirty="0"/>
              <a:t>PULP-based computing platform (GAP9)</a:t>
            </a:r>
          </a:p>
          <a:p>
            <a:pPr lvl="2"/>
            <a:r>
              <a:rPr lang="en-US" dirty="0"/>
              <a:t>TOPS capabilities, 10 RISC-V cores, state-of-the-art performance for </a:t>
            </a:r>
            <a:r>
              <a:rPr lang="en-US" dirty="0" err="1"/>
              <a:t>tinyML</a:t>
            </a:r>
            <a:endParaRPr lang="en-US" dirty="0"/>
          </a:p>
          <a:p>
            <a:pPr lvl="2"/>
            <a:r>
              <a:rPr lang="en-US" dirty="0"/>
              <a:t>Nordic nRF52 for BLE connectivity</a:t>
            </a:r>
          </a:p>
          <a:p>
            <a:pPr lvl="2"/>
            <a:r>
              <a:rPr lang="en-US" dirty="0"/>
              <a:t>Can be flexibly connected to a large variety of sensor interfaces</a:t>
            </a:r>
          </a:p>
          <a:p>
            <a:pPr lvl="2"/>
            <a:r>
              <a:rPr lang="en-US" dirty="0"/>
              <a:t>ADC for </a:t>
            </a:r>
            <a:r>
              <a:rPr lang="en-US" dirty="0" err="1"/>
              <a:t>biopotentials</a:t>
            </a:r>
            <a:r>
              <a:rPr lang="en-US" dirty="0"/>
              <a:t> (ADS1298, 8 </a:t>
            </a:r>
            <a:r>
              <a:rPr lang="en-US" dirty="0" err="1"/>
              <a:t>ExG</a:t>
            </a:r>
            <a:r>
              <a:rPr lang="en-US" dirty="0"/>
              <a:t> channels, 24 bit resolution)</a:t>
            </a:r>
          </a:p>
          <a:p>
            <a:pPr marL="287996" lvl="1" indent="0">
              <a:buNone/>
            </a:pPr>
            <a:endParaRPr lang="en-US" dirty="0"/>
          </a:p>
        </p:txBody>
      </p:sp>
      <p:sp>
        <p:nvSpPr>
          <p:cNvPr id="4" name="Date Placeholder 3"/>
          <p:cNvSpPr>
            <a:spLocks noGrp="1"/>
          </p:cNvSpPr>
          <p:nvPr>
            <p:ph type="dt" sz="half" idx="14"/>
          </p:nvPr>
        </p:nvSpPr>
        <p:spPr/>
        <p:txBody>
          <a:bodyPr/>
          <a:lstStyle/>
          <a:p>
            <a:r>
              <a:rPr lang="en-US"/>
              <a:t>PULP biomedical systems</a:t>
            </a:r>
            <a:endParaRPr lang="en-US" dirty="0"/>
          </a:p>
        </p:txBody>
      </p:sp>
      <p:sp>
        <p:nvSpPr>
          <p:cNvPr id="5" name="Slide Number Placeholder 4"/>
          <p:cNvSpPr>
            <a:spLocks noGrp="1"/>
          </p:cNvSpPr>
          <p:nvPr>
            <p:ph type="sldNum" sz="quarter" idx="15"/>
          </p:nvPr>
        </p:nvSpPr>
        <p:spPr/>
        <p:txBody>
          <a:bodyPr/>
          <a:lstStyle/>
          <a:p>
            <a:fld id="{33867F2A-E750-44E7-A740-D3E09DF683AD}" type="slidenum">
              <a:rPr lang="en-US" smtClean="0"/>
              <a:pPr/>
              <a:t>3</a:t>
            </a:fld>
            <a:endParaRPr lang="en-US"/>
          </a:p>
        </p:txBody>
      </p:sp>
      <p:pic>
        <p:nvPicPr>
          <p:cNvPr id="17" name="Picture 16"/>
          <p:cNvPicPr>
            <a:picLocks noChangeAspect="1"/>
          </p:cNvPicPr>
          <p:nvPr/>
        </p:nvPicPr>
        <p:blipFill>
          <a:blip r:embed="rId3"/>
          <a:stretch>
            <a:fillRect/>
          </a:stretch>
        </p:blipFill>
        <p:spPr>
          <a:xfrm>
            <a:off x="5443028" y="3744831"/>
            <a:ext cx="3739125" cy="2411169"/>
          </a:xfrm>
          <a:prstGeom prst="rect">
            <a:avLst/>
          </a:prstGeom>
        </p:spPr>
      </p:pic>
      <p:pic>
        <p:nvPicPr>
          <p:cNvPr id="18" name="Picture 17">
            <a:extLst>
              <a:ext uri="{FF2B5EF4-FFF2-40B4-BE49-F238E27FC236}">
                <a16:creationId xmlns:a16="http://schemas.microsoft.com/office/drawing/2014/main" id="{3F4E99E4-EBB8-4742-9355-F97D09FAD716}"/>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colorTemperature colorTemp="7200"/>
                    </a14:imgEffect>
                    <a14:imgEffect>
                      <a14:brightnessContrast bright="40000" contrast="20000"/>
                    </a14:imgEffect>
                  </a14:imgLayer>
                </a14:imgProps>
              </a:ext>
              <a:ext uri="{28A0092B-C50C-407E-A947-70E740481C1C}">
                <a14:useLocalDpi xmlns:a14="http://schemas.microsoft.com/office/drawing/2010/main" val="0"/>
              </a:ext>
            </a:extLst>
          </a:blip>
          <a:srcRect l="7323" t="9386" r="10192" b="22592"/>
          <a:stretch/>
        </p:blipFill>
        <p:spPr>
          <a:xfrm>
            <a:off x="2120521" y="4179808"/>
            <a:ext cx="2770771" cy="1523069"/>
          </a:xfrm>
          <a:prstGeom prst="rect">
            <a:avLst/>
          </a:prstGeom>
        </p:spPr>
      </p:pic>
    </p:spTree>
    <p:extLst>
      <p:ext uri="{BB962C8B-B14F-4D97-AF65-F5344CB8AC3E}">
        <p14:creationId xmlns:p14="http://schemas.microsoft.com/office/powerpoint/2010/main" val="2427358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black headphones with text&#10;&#10;Description automatically generated">
            <a:extLst>
              <a:ext uri="{FF2B5EF4-FFF2-40B4-BE49-F238E27FC236}">
                <a16:creationId xmlns:a16="http://schemas.microsoft.com/office/drawing/2014/main" id="{DA7B5BD6-01DC-6521-DD76-9B4825027A77}"/>
              </a:ext>
            </a:extLst>
          </p:cNvPr>
          <p:cNvPicPr>
            <a:picLocks noChangeAspect="1"/>
          </p:cNvPicPr>
          <p:nvPr/>
        </p:nvPicPr>
        <p:blipFill>
          <a:blip r:embed="rId2"/>
          <a:stretch>
            <a:fillRect/>
          </a:stretch>
        </p:blipFill>
        <p:spPr>
          <a:xfrm>
            <a:off x="7533958" y="0"/>
            <a:ext cx="2811949" cy="1536426"/>
          </a:xfrm>
          <a:prstGeom prst="rect">
            <a:avLst/>
          </a:prstGeom>
        </p:spPr>
      </p:pic>
      <p:sp>
        <p:nvSpPr>
          <p:cNvPr id="2" name="Title 1"/>
          <p:cNvSpPr>
            <a:spLocks noGrp="1"/>
          </p:cNvSpPr>
          <p:nvPr>
            <p:ph type="title"/>
          </p:nvPr>
        </p:nvSpPr>
        <p:spPr/>
        <p:txBody>
          <a:bodyPr/>
          <a:lstStyle/>
          <a:p>
            <a:r>
              <a:rPr lang="en-US" dirty="0"/>
              <a:t>Validation measurements: Alpha waves</a:t>
            </a:r>
          </a:p>
        </p:txBody>
      </p:sp>
      <p:sp>
        <p:nvSpPr>
          <p:cNvPr id="3" name="Content Placeholder 2"/>
          <p:cNvSpPr>
            <a:spLocks noGrp="1"/>
          </p:cNvSpPr>
          <p:nvPr>
            <p:ph sz="quarter" idx="13"/>
          </p:nvPr>
        </p:nvSpPr>
        <p:spPr/>
        <p:txBody>
          <a:bodyPr/>
          <a:lstStyle/>
          <a:p>
            <a:r>
              <a:rPr lang="en-US" dirty="0"/>
              <a:t>Protocol</a:t>
            </a:r>
          </a:p>
          <a:p>
            <a:pPr lvl="1"/>
            <a:r>
              <a:rPr lang="en-US" dirty="0"/>
              <a:t>Subject alternating eyes open and eyes closed with 10-second intervals</a:t>
            </a:r>
          </a:p>
          <a:p>
            <a:r>
              <a:rPr lang="en-US" dirty="0"/>
              <a:t>Goal</a:t>
            </a:r>
          </a:p>
          <a:p>
            <a:pPr lvl="1"/>
            <a:r>
              <a:rPr lang="en-US" dirty="0"/>
              <a:t>Analyze the power of alpha waves within the frequency range of 7 to 13 Hz</a:t>
            </a:r>
          </a:p>
          <a:p>
            <a:r>
              <a:rPr lang="en-US" dirty="0"/>
              <a:t>Data processing</a:t>
            </a:r>
          </a:p>
          <a:p>
            <a:pPr marL="745196" lvl="1" indent="-457200">
              <a:buFont typeface="+mj-lt"/>
              <a:buAutoNum type="arabicPeriod"/>
            </a:pPr>
            <a:r>
              <a:rPr lang="en-US" dirty="0"/>
              <a:t>Filtering: band-pass, Butterworth (order 10, cutoff: f</a:t>
            </a:r>
            <a:r>
              <a:rPr lang="en-US" baseline="-25000" dirty="0"/>
              <a:t>1</a:t>
            </a:r>
            <a:r>
              <a:rPr lang="en-US" dirty="0"/>
              <a:t>=0.5 Hz, f</a:t>
            </a:r>
            <a:r>
              <a:rPr lang="en-US" baseline="-25000" dirty="0"/>
              <a:t>2</a:t>
            </a:r>
            <a:r>
              <a:rPr lang="en-US" dirty="0"/>
              <a:t>= 40 Hz)</a:t>
            </a:r>
          </a:p>
          <a:p>
            <a:pPr marL="745196" lvl="1" indent="-457200">
              <a:buFont typeface="+mj-lt"/>
              <a:buAutoNum type="arabicPeriod"/>
            </a:pPr>
            <a:r>
              <a:rPr lang="en-US" dirty="0"/>
              <a:t>Filtering: notch, order 2, at 50 Hz</a:t>
            </a:r>
          </a:p>
          <a:p>
            <a:pPr marL="745196" lvl="1" indent="-457200">
              <a:buFont typeface="+mj-lt"/>
              <a:buAutoNum type="arabicPeriod"/>
            </a:pPr>
            <a:r>
              <a:rPr lang="en-US" dirty="0"/>
              <a:t>Spectrogram computation: 1024-samples windows (2 seconds) with 768-samples (1.5 seconds) overlap</a:t>
            </a:r>
          </a:p>
          <a:p>
            <a:pPr marL="745196" lvl="1" indent="-457200">
              <a:buFont typeface="+mj-lt"/>
              <a:buAutoNum type="arabicPeriod"/>
            </a:pPr>
            <a:endParaRPr lang="en-US" dirty="0"/>
          </a:p>
        </p:txBody>
      </p:sp>
      <p:sp>
        <p:nvSpPr>
          <p:cNvPr id="4" name="Date Placeholder 3"/>
          <p:cNvSpPr>
            <a:spLocks noGrp="1"/>
          </p:cNvSpPr>
          <p:nvPr>
            <p:ph type="dt" sz="half" idx="14"/>
          </p:nvPr>
        </p:nvSpPr>
        <p:spPr/>
        <p:txBody>
          <a:bodyPr/>
          <a:lstStyle/>
          <a:p>
            <a:r>
              <a:rPr lang="en-US"/>
              <a:t>PULP biomedical systems</a:t>
            </a:r>
            <a:endParaRPr lang="en-US" dirty="0"/>
          </a:p>
        </p:txBody>
      </p:sp>
      <p:sp>
        <p:nvSpPr>
          <p:cNvPr id="5" name="Slide Number Placeholder 4"/>
          <p:cNvSpPr>
            <a:spLocks noGrp="1"/>
          </p:cNvSpPr>
          <p:nvPr>
            <p:ph type="sldNum" sz="quarter" idx="15"/>
          </p:nvPr>
        </p:nvSpPr>
        <p:spPr/>
        <p:txBody>
          <a:bodyPr/>
          <a:lstStyle/>
          <a:p>
            <a:fld id="{33867F2A-E750-44E7-A740-D3E09DF683AD}" type="slidenum">
              <a:rPr lang="en-US" smtClean="0"/>
              <a:pPr/>
              <a:t>4</a:t>
            </a:fld>
            <a:endParaRPr lang="en-US"/>
          </a:p>
        </p:txBody>
      </p:sp>
    </p:spTree>
    <p:extLst>
      <p:ext uri="{BB962C8B-B14F-4D97-AF65-F5344CB8AC3E}">
        <p14:creationId xmlns:p14="http://schemas.microsoft.com/office/powerpoint/2010/main" val="1309536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black headphones with text&#10;&#10;Description automatically generated">
            <a:extLst>
              <a:ext uri="{FF2B5EF4-FFF2-40B4-BE49-F238E27FC236}">
                <a16:creationId xmlns:a16="http://schemas.microsoft.com/office/drawing/2014/main" id="{DA7B5BD6-01DC-6521-DD76-9B4825027A77}"/>
              </a:ext>
            </a:extLst>
          </p:cNvPr>
          <p:cNvPicPr>
            <a:picLocks noChangeAspect="1"/>
          </p:cNvPicPr>
          <p:nvPr/>
        </p:nvPicPr>
        <p:blipFill>
          <a:blip r:embed="rId2"/>
          <a:stretch>
            <a:fillRect/>
          </a:stretch>
        </p:blipFill>
        <p:spPr>
          <a:xfrm>
            <a:off x="7533958" y="0"/>
            <a:ext cx="2811949" cy="1536426"/>
          </a:xfrm>
          <a:prstGeom prst="rect">
            <a:avLst/>
          </a:prstGeom>
        </p:spPr>
      </p:pic>
      <p:sp>
        <p:nvSpPr>
          <p:cNvPr id="2" name="Title 1"/>
          <p:cNvSpPr>
            <a:spLocks noGrp="1"/>
          </p:cNvSpPr>
          <p:nvPr>
            <p:ph type="title"/>
          </p:nvPr>
        </p:nvSpPr>
        <p:spPr/>
        <p:txBody>
          <a:bodyPr/>
          <a:lstStyle/>
          <a:p>
            <a:r>
              <a:rPr lang="en-US" dirty="0"/>
              <a:t>Validation measurements: Alpha waves</a:t>
            </a:r>
          </a:p>
        </p:txBody>
      </p:sp>
      <p:sp>
        <p:nvSpPr>
          <p:cNvPr id="3" name="Content Placeholder 2"/>
          <p:cNvSpPr>
            <a:spLocks noGrp="1"/>
          </p:cNvSpPr>
          <p:nvPr>
            <p:ph sz="quarter" idx="13"/>
          </p:nvPr>
        </p:nvSpPr>
        <p:spPr/>
        <p:txBody>
          <a:bodyPr/>
          <a:lstStyle/>
          <a:p>
            <a:r>
              <a:rPr lang="en-US" dirty="0"/>
              <a:t>Results (Subject A)</a:t>
            </a:r>
          </a:p>
          <a:p>
            <a:pPr lvl="1"/>
            <a:r>
              <a:rPr lang="en-US" dirty="0"/>
              <a:t>Left channels</a:t>
            </a:r>
          </a:p>
          <a:p>
            <a:pPr lvl="1"/>
            <a:r>
              <a:rPr lang="en-US" u="sng" dirty="0"/>
              <a:t>Alpha activity visible in the 7-13 Hz range</a:t>
            </a:r>
          </a:p>
        </p:txBody>
      </p:sp>
      <p:sp>
        <p:nvSpPr>
          <p:cNvPr id="4" name="Date Placeholder 3"/>
          <p:cNvSpPr>
            <a:spLocks noGrp="1"/>
          </p:cNvSpPr>
          <p:nvPr>
            <p:ph type="dt" sz="half" idx="14"/>
          </p:nvPr>
        </p:nvSpPr>
        <p:spPr/>
        <p:txBody>
          <a:bodyPr/>
          <a:lstStyle/>
          <a:p>
            <a:r>
              <a:rPr lang="en-US"/>
              <a:t>PULP biomedical systems</a:t>
            </a:r>
            <a:endParaRPr lang="en-US" dirty="0"/>
          </a:p>
        </p:txBody>
      </p:sp>
      <p:sp>
        <p:nvSpPr>
          <p:cNvPr id="5" name="Slide Number Placeholder 4"/>
          <p:cNvSpPr>
            <a:spLocks noGrp="1"/>
          </p:cNvSpPr>
          <p:nvPr>
            <p:ph type="sldNum" sz="quarter" idx="15"/>
          </p:nvPr>
        </p:nvSpPr>
        <p:spPr/>
        <p:txBody>
          <a:bodyPr/>
          <a:lstStyle/>
          <a:p>
            <a:fld id="{33867F2A-E750-44E7-A740-D3E09DF683AD}" type="slidenum">
              <a:rPr lang="en-US" smtClean="0"/>
              <a:pPr/>
              <a:t>5</a:t>
            </a:fld>
            <a:endParaRPr lang="en-US"/>
          </a:p>
        </p:txBody>
      </p:sp>
      <p:pic>
        <p:nvPicPr>
          <p:cNvPr id="8" name="Picture 7" descr="A close-up of several different colored lines&#10;&#10;Description automatically generated with medium confidence">
            <a:extLst>
              <a:ext uri="{FF2B5EF4-FFF2-40B4-BE49-F238E27FC236}">
                <a16:creationId xmlns:a16="http://schemas.microsoft.com/office/drawing/2014/main" id="{1A850649-1D15-2D79-C1F0-6DBDCA40A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11" y="2331203"/>
            <a:ext cx="3871359" cy="2903519"/>
          </a:xfrm>
          <a:prstGeom prst="rect">
            <a:avLst/>
          </a:prstGeom>
        </p:spPr>
      </p:pic>
      <p:pic>
        <p:nvPicPr>
          <p:cNvPr id="9" name="Picture 8" descr="A close-up of several different colored lines&#10;&#10;Description automatically generated">
            <a:extLst>
              <a:ext uri="{FF2B5EF4-FFF2-40B4-BE49-F238E27FC236}">
                <a16:creationId xmlns:a16="http://schemas.microsoft.com/office/drawing/2014/main" id="{BCE1EC4A-8538-D037-E469-F43C3B4277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4839" y="2324431"/>
            <a:ext cx="3936696" cy="2952522"/>
          </a:xfrm>
          <a:prstGeom prst="rect">
            <a:avLst/>
          </a:prstGeom>
        </p:spPr>
      </p:pic>
      <p:pic>
        <p:nvPicPr>
          <p:cNvPr id="10" name="Picture 9" descr="A close-up of several different colored graphs&#10;&#10;Description automatically generated">
            <a:extLst>
              <a:ext uri="{FF2B5EF4-FFF2-40B4-BE49-F238E27FC236}">
                <a16:creationId xmlns:a16="http://schemas.microsoft.com/office/drawing/2014/main" id="{CF34441F-8FD0-8DE4-9AD9-DC48C9021B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4986" y="2377531"/>
            <a:ext cx="3508814" cy="2899422"/>
          </a:xfrm>
          <a:prstGeom prst="rect">
            <a:avLst/>
          </a:prstGeom>
        </p:spPr>
      </p:pic>
      <p:sp>
        <p:nvSpPr>
          <p:cNvPr id="11" name="TextBox 10">
            <a:extLst>
              <a:ext uri="{FF2B5EF4-FFF2-40B4-BE49-F238E27FC236}">
                <a16:creationId xmlns:a16="http://schemas.microsoft.com/office/drawing/2014/main" id="{848244DB-D483-DC38-15C4-CE7D1D5174D2}"/>
              </a:ext>
            </a:extLst>
          </p:cNvPr>
          <p:cNvSpPr txBox="1"/>
          <p:nvPr/>
        </p:nvSpPr>
        <p:spPr>
          <a:xfrm>
            <a:off x="1107303" y="5239184"/>
            <a:ext cx="1399099" cy="276999"/>
          </a:xfrm>
          <a:prstGeom prst="rect">
            <a:avLst/>
          </a:prstGeom>
          <a:noFill/>
        </p:spPr>
        <p:txBody>
          <a:bodyPr wrap="square" rtlCol="0">
            <a:spAutoFit/>
          </a:bodyPr>
          <a:lstStyle/>
          <a:p>
            <a:r>
              <a:rPr lang="it-IT" sz="1200" b="1" dirty="0"/>
              <a:t>Channel 1 in-ear</a:t>
            </a:r>
          </a:p>
        </p:txBody>
      </p:sp>
      <p:sp>
        <p:nvSpPr>
          <p:cNvPr id="12" name="TextBox 11">
            <a:extLst>
              <a:ext uri="{FF2B5EF4-FFF2-40B4-BE49-F238E27FC236}">
                <a16:creationId xmlns:a16="http://schemas.microsoft.com/office/drawing/2014/main" id="{E883A610-1DDF-30CE-A95B-99188F1AC797}"/>
              </a:ext>
            </a:extLst>
          </p:cNvPr>
          <p:cNvSpPr txBox="1"/>
          <p:nvPr/>
        </p:nvSpPr>
        <p:spPr>
          <a:xfrm>
            <a:off x="5184121" y="5239184"/>
            <a:ext cx="1399099" cy="276999"/>
          </a:xfrm>
          <a:prstGeom prst="rect">
            <a:avLst/>
          </a:prstGeom>
          <a:noFill/>
        </p:spPr>
        <p:txBody>
          <a:bodyPr wrap="square" rtlCol="0">
            <a:spAutoFit/>
          </a:bodyPr>
          <a:lstStyle/>
          <a:p>
            <a:r>
              <a:rPr lang="it-IT" sz="1200" b="1" dirty="0"/>
              <a:t>Channel 3</a:t>
            </a:r>
          </a:p>
        </p:txBody>
      </p:sp>
      <p:sp>
        <p:nvSpPr>
          <p:cNvPr id="13" name="TextBox 12">
            <a:extLst>
              <a:ext uri="{FF2B5EF4-FFF2-40B4-BE49-F238E27FC236}">
                <a16:creationId xmlns:a16="http://schemas.microsoft.com/office/drawing/2014/main" id="{A68DA648-72B8-77BB-F1A9-26C67C82397F}"/>
              </a:ext>
            </a:extLst>
          </p:cNvPr>
          <p:cNvSpPr txBox="1"/>
          <p:nvPr/>
        </p:nvSpPr>
        <p:spPr>
          <a:xfrm>
            <a:off x="9129363" y="5239184"/>
            <a:ext cx="1399099" cy="276999"/>
          </a:xfrm>
          <a:prstGeom prst="rect">
            <a:avLst/>
          </a:prstGeom>
          <a:noFill/>
        </p:spPr>
        <p:txBody>
          <a:bodyPr wrap="square" rtlCol="0">
            <a:spAutoFit/>
          </a:bodyPr>
          <a:lstStyle/>
          <a:p>
            <a:r>
              <a:rPr lang="it-IT" sz="1200" b="1" dirty="0"/>
              <a:t>Channel 4</a:t>
            </a:r>
          </a:p>
        </p:txBody>
      </p:sp>
      <p:cxnSp>
        <p:nvCxnSpPr>
          <p:cNvPr id="14" name="Straight Connector 13">
            <a:extLst>
              <a:ext uri="{FF2B5EF4-FFF2-40B4-BE49-F238E27FC236}">
                <a16:creationId xmlns:a16="http://schemas.microsoft.com/office/drawing/2014/main" id="{1A255626-BC9B-7AD0-B5DF-129087B2DF15}"/>
              </a:ext>
            </a:extLst>
          </p:cNvPr>
          <p:cNvCxnSpPr>
            <a:cxnSpLocks/>
          </p:cNvCxnSpPr>
          <p:nvPr/>
        </p:nvCxnSpPr>
        <p:spPr>
          <a:xfrm>
            <a:off x="1829123" y="3935108"/>
            <a:ext cx="0" cy="103214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CEB2269-60FB-3E68-7A95-C74732563337}"/>
              </a:ext>
            </a:extLst>
          </p:cNvPr>
          <p:cNvSpPr txBox="1"/>
          <p:nvPr/>
        </p:nvSpPr>
        <p:spPr>
          <a:xfrm>
            <a:off x="683388" y="3960000"/>
            <a:ext cx="1016270" cy="276999"/>
          </a:xfrm>
          <a:prstGeom prst="rect">
            <a:avLst/>
          </a:prstGeom>
          <a:noFill/>
        </p:spPr>
        <p:txBody>
          <a:bodyPr wrap="square" rtlCol="0">
            <a:spAutoFit/>
          </a:bodyPr>
          <a:lstStyle/>
          <a:p>
            <a:r>
              <a:rPr lang="en-US" sz="1200" b="1" dirty="0">
                <a:solidFill>
                  <a:srgbClr val="FF0000"/>
                </a:solidFill>
              </a:rPr>
              <a:t>eyes closed</a:t>
            </a:r>
          </a:p>
        </p:txBody>
      </p:sp>
      <p:sp>
        <p:nvSpPr>
          <p:cNvPr id="16" name="TextBox 15">
            <a:extLst>
              <a:ext uri="{FF2B5EF4-FFF2-40B4-BE49-F238E27FC236}">
                <a16:creationId xmlns:a16="http://schemas.microsoft.com/office/drawing/2014/main" id="{F796A17C-9754-A2DA-8BE8-6E1C7DA45514}"/>
              </a:ext>
            </a:extLst>
          </p:cNvPr>
          <p:cNvSpPr txBox="1"/>
          <p:nvPr/>
        </p:nvSpPr>
        <p:spPr>
          <a:xfrm>
            <a:off x="2100034" y="3960000"/>
            <a:ext cx="1016270" cy="276999"/>
          </a:xfrm>
          <a:prstGeom prst="rect">
            <a:avLst/>
          </a:prstGeom>
          <a:noFill/>
        </p:spPr>
        <p:txBody>
          <a:bodyPr wrap="square" rtlCol="0">
            <a:spAutoFit/>
          </a:bodyPr>
          <a:lstStyle/>
          <a:p>
            <a:r>
              <a:rPr lang="en-US" sz="1200" b="1" dirty="0">
                <a:solidFill>
                  <a:srgbClr val="FF0000"/>
                </a:solidFill>
              </a:rPr>
              <a:t>eyes open</a:t>
            </a:r>
          </a:p>
        </p:txBody>
      </p:sp>
      <p:sp>
        <p:nvSpPr>
          <p:cNvPr id="18" name="TextBox 17">
            <a:extLst>
              <a:ext uri="{FF2B5EF4-FFF2-40B4-BE49-F238E27FC236}">
                <a16:creationId xmlns:a16="http://schemas.microsoft.com/office/drawing/2014/main" id="{091F7E14-92DC-1E28-E8E9-D0846D78562D}"/>
              </a:ext>
            </a:extLst>
          </p:cNvPr>
          <p:cNvSpPr txBox="1"/>
          <p:nvPr/>
        </p:nvSpPr>
        <p:spPr>
          <a:xfrm>
            <a:off x="9786958" y="3960000"/>
            <a:ext cx="1016270" cy="276999"/>
          </a:xfrm>
          <a:prstGeom prst="rect">
            <a:avLst/>
          </a:prstGeom>
          <a:noFill/>
        </p:spPr>
        <p:txBody>
          <a:bodyPr wrap="square" rtlCol="0">
            <a:spAutoFit/>
          </a:bodyPr>
          <a:lstStyle/>
          <a:p>
            <a:r>
              <a:rPr lang="en-US" sz="1200" b="1" dirty="0">
                <a:solidFill>
                  <a:srgbClr val="FF0000"/>
                </a:solidFill>
              </a:rPr>
              <a:t>eyes open</a:t>
            </a:r>
          </a:p>
        </p:txBody>
      </p:sp>
      <p:cxnSp>
        <p:nvCxnSpPr>
          <p:cNvPr id="20" name="Straight Connector 19">
            <a:extLst>
              <a:ext uri="{FF2B5EF4-FFF2-40B4-BE49-F238E27FC236}">
                <a16:creationId xmlns:a16="http://schemas.microsoft.com/office/drawing/2014/main" id="{2838E818-F007-81C7-74AA-4D94A787CD4F}"/>
              </a:ext>
            </a:extLst>
          </p:cNvPr>
          <p:cNvCxnSpPr>
            <a:cxnSpLocks/>
          </p:cNvCxnSpPr>
          <p:nvPr/>
        </p:nvCxnSpPr>
        <p:spPr>
          <a:xfrm>
            <a:off x="5623469" y="3973208"/>
            <a:ext cx="0" cy="968906"/>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C82A2DB-F51D-242C-E180-0780B7484313}"/>
              </a:ext>
            </a:extLst>
          </p:cNvPr>
          <p:cNvCxnSpPr>
            <a:cxnSpLocks/>
          </p:cNvCxnSpPr>
          <p:nvPr/>
        </p:nvCxnSpPr>
        <p:spPr>
          <a:xfrm>
            <a:off x="9530756" y="3981957"/>
            <a:ext cx="0" cy="1023393"/>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C0B7C6A-3C41-D9FD-73C2-40CE0AB409C7}"/>
              </a:ext>
            </a:extLst>
          </p:cNvPr>
          <p:cNvSpPr txBox="1"/>
          <p:nvPr/>
        </p:nvSpPr>
        <p:spPr>
          <a:xfrm>
            <a:off x="8315642" y="3960000"/>
            <a:ext cx="1016270" cy="276999"/>
          </a:xfrm>
          <a:prstGeom prst="rect">
            <a:avLst/>
          </a:prstGeom>
          <a:noFill/>
        </p:spPr>
        <p:txBody>
          <a:bodyPr wrap="square" rtlCol="0">
            <a:spAutoFit/>
          </a:bodyPr>
          <a:lstStyle/>
          <a:p>
            <a:r>
              <a:rPr lang="en-US" sz="1200" b="1" dirty="0">
                <a:solidFill>
                  <a:srgbClr val="FF0000"/>
                </a:solidFill>
              </a:rPr>
              <a:t>eyes closed</a:t>
            </a:r>
          </a:p>
        </p:txBody>
      </p:sp>
      <p:sp>
        <p:nvSpPr>
          <p:cNvPr id="24" name="TextBox 23">
            <a:extLst>
              <a:ext uri="{FF2B5EF4-FFF2-40B4-BE49-F238E27FC236}">
                <a16:creationId xmlns:a16="http://schemas.microsoft.com/office/drawing/2014/main" id="{091F7E14-92DC-1E28-E8E9-D0846D78562D}"/>
              </a:ext>
            </a:extLst>
          </p:cNvPr>
          <p:cNvSpPr txBox="1"/>
          <p:nvPr/>
        </p:nvSpPr>
        <p:spPr>
          <a:xfrm>
            <a:off x="5887275" y="3960000"/>
            <a:ext cx="1016270" cy="276999"/>
          </a:xfrm>
          <a:prstGeom prst="rect">
            <a:avLst/>
          </a:prstGeom>
          <a:noFill/>
        </p:spPr>
        <p:txBody>
          <a:bodyPr wrap="square" rtlCol="0">
            <a:spAutoFit/>
          </a:bodyPr>
          <a:lstStyle/>
          <a:p>
            <a:r>
              <a:rPr lang="en-US" sz="1200" b="1" dirty="0">
                <a:solidFill>
                  <a:srgbClr val="FF0000"/>
                </a:solidFill>
              </a:rPr>
              <a:t>eyes open</a:t>
            </a:r>
          </a:p>
        </p:txBody>
      </p:sp>
      <p:sp>
        <p:nvSpPr>
          <p:cNvPr id="25" name="TextBox 24">
            <a:extLst>
              <a:ext uri="{FF2B5EF4-FFF2-40B4-BE49-F238E27FC236}">
                <a16:creationId xmlns:a16="http://schemas.microsoft.com/office/drawing/2014/main" id="{9C0B7C6A-3C41-D9FD-73C2-40CE0AB409C7}"/>
              </a:ext>
            </a:extLst>
          </p:cNvPr>
          <p:cNvSpPr txBox="1"/>
          <p:nvPr/>
        </p:nvSpPr>
        <p:spPr>
          <a:xfrm>
            <a:off x="4415959" y="3960000"/>
            <a:ext cx="1016270" cy="276999"/>
          </a:xfrm>
          <a:prstGeom prst="rect">
            <a:avLst/>
          </a:prstGeom>
          <a:noFill/>
        </p:spPr>
        <p:txBody>
          <a:bodyPr wrap="square" rtlCol="0">
            <a:spAutoFit/>
          </a:bodyPr>
          <a:lstStyle/>
          <a:p>
            <a:r>
              <a:rPr lang="en-US" sz="1200" b="1" dirty="0">
                <a:solidFill>
                  <a:srgbClr val="FF0000"/>
                </a:solidFill>
              </a:rPr>
              <a:t>eyes closed</a:t>
            </a:r>
          </a:p>
        </p:txBody>
      </p:sp>
    </p:spTree>
    <p:extLst>
      <p:ext uri="{BB962C8B-B14F-4D97-AF65-F5344CB8AC3E}">
        <p14:creationId xmlns:p14="http://schemas.microsoft.com/office/powerpoint/2010/main" val="433326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A close-up of several different colored graphs&#10;&#10;Description automatically generated">
            <a:extLst>
              <a:ext uri="{FF2B5EF4-FFF2-40B4-BE49-F238E27FC236}">
                <a16:creationId xmlns:a16="http://schemas.microsoft.com/office/drawing/2014/main" id="{431219BC-6622-E87E-4733-75B112522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04" y="2317809"/>
            <a:ext cx="3866666" cy="2900000"/>
          </a:xfrm>
          <a:prstGeom prst="rect">
            <a:avLst/>
          </a:prstGeom>
        </p:spPr>
      </p:pic>
      <p:pic>
        <p:nvPicPr>
          <p:cNvPr id="29" name="Picture 28" descr="A close-up of several different types of eeg signals&#10;&#10;Description automatically generated">
            <a:extLst>
              <a:ext uri="{FF2B5EF4-FFF2-40B4-BE49-F238E27FC236}">
                <a16:creationId xmlns:a16="http://schemas.microsoft.com/office/drawing/2014/main" id="{375880AD-EE04-1440-3626-61096C0EB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4839" y="2317809"/>
            <a:ext cx="3943191" cy="2957393"/>
          </a:xfrm>
          <a:prstGeom prst="rect">
            <a:avLst/>
          </a:prstGeom>
        </p:spPr>
      </p:pic>
      <p:pic>
        <p:nvPicPr>
          <p:cNvPr id="30" name="Picture 29" descr="A close-up of several different colored graphs&#10;&#10;Description automatically generated with medium confidence">
            <a:extLst>
              <a:ext uri="{FF2B5EF4-FFF2-40B4-BE49-F238E27FC236}">
                <a16:creationId xmlns:a16="http://schemas.microsoft.com/office/drawing/2014/main" id="{0245DB96-4207-2834-4EB3-A14DB4B538CF}"/>
              </a:ext>
            </a:extLst>
          </p:cNvPr>
          <p:cNvPicPr>
            <a:picLocks noChangeAspect="1"/>
          </p:cNvPicPr>
          <p:nvPr/>
        </p:nvPicPr>
        <p:blipFill rotWithShape="1">
          <a:blip r:embed="rId4">
            <a:extLst>
              <a:ext uri="{28A0092B-C50C-407E-A947-70E740481C1C}">
                <a14:useLocalDpi xmlns:a14="http://schemas.microsoft.com/office/drawing/2010/main" val="0"/>
              </a:ext>
            </a:extLst>
          </a:blip>
          <a:srcRect r="5771"/>
          <a:stretch/>
        </p:blipFill>
        <p:spPr>
          <a:xfrm>
            <a:off x="7676284" y="2317809"/>
            <a:ext cx="3770341" cy="3000929"/>
          </a:xfrm>
          <a:prstGeom prst="rect">
            <a:avLst/>
          </a:prstGeom>
        </p:spPr>
      </p:pic>
      <p:pic>
        <p:nvPicPr>
          <p:cNvPr id="7" name="Picture 6" descr="A black headphones with text&#10;&#10;Description automatically generated">
            <a:extLst>
              <a:ext uri="{FF2B5EF4-FFF2-40B4-BE49-F238E27FC236}">
                <a16:creationId xmlns:a16="http://schemas.microsoft.com/office/drawing/2014/main" id="{DA7B5BD6-01DC-6521-DD76-9B4825027A77}"/>
              </a:ext>
            </a:extLst>
          </p:cNvPr>
          <p:cNvPicPr>
            <a:picLocks noChangeAspect="1"/>
          </p:cNvPicPr>
          <p:nvPr/>
        </p:nvPicPr>
        <p:blipFill>
          <a:blip r:embed="rId5"/>
          <a:stretch>
            <a:fillRect/>
          </a:stretch>
        </p:blipFill>
        <p:spPr>
          <a:xfrm>
            <a:off x="7533958" y="0"/>
            <a:ext cx="2811949" cy="1536426"/>
          </a:xfrm>
          <a:prstGeom prst="rect">
            <a:avLst/>
          </a:prstGeom>
        </p:spPr>
      </p:pic>
      <p:sp>
        <p:nvSpPr>
          <p:cNvPr id="2" name="Title 1"/>
          <p:cNvSpPr>
            <a:spLocks noGrp="1"/>
          </p:cNvSpPr>
          <p:nvPr>
            <p:ph type="title"/>
          </p:nvPr>
        </p:nvSpPr>
        <p:spPr/>
        <p:txBody>
          <a:bodyPr/>
          <a:lstStyle/>
          <a:p>
            <a:r>
              <a:rPr lang="en-US" dirty="0"/>
              <a:t>Validation measurements: Alpha waves</a:t>
            </a:r>
          </a:p>
        </p:txBody>
      </p:sp>
      <p:sp>
        <p:nvSpPr>
          <p:cNvPr id="3" name="Content Placeholder 2"/>
          <p:cNvSpPr>
            <a:spLocks noGrp="1"/>
          </p:cNvSpPr>
          <p:nvPr>
            <p:ph sz="quarter" idx="13"/>
          </p:nvPr>
        </p:nvSpPr>
        <p:spPr/>
        <p:txBody>
          <a:bodyPr/>
          <a:lstStyle/>
          <a:p>
            <a:r>
              <a:rPr lang="en-US" dirty="0"/>
              <a:t>Results (Subject A)</a:t>
            </a:r>
          </a:p>
          <a:p>
            <a:pPr lvl="1"/>
            <a:r>
              <a:rPr lang="en-US" dirty="0"/>
              <a:t>Right channels</a:t>
            </a:r>
          </a:p>
          <a:p>
            <a:pPr lvl="1"/>
            <a:r>
              <a:rPr lang="en-US" u="sng" dirty="0"/>
              <a:t>Alpha activity visible in the 7-13 Hz range</a:t>
            </a:r>
          </a:p>
        </p:txBody>
      </p:sp>
      <p:sp>
        <p:nvSpPr>
          <p:cNvPr id="4" name="Date Placeholder 3"/>
          <p:cNvSpPr>
            <a:spLocks noGrp="1"/>
          </p:cNvSpPr>
          <p:nvPr>
            <p:ph type="dt" sz="half" idx="14"/>
          </p:nvPr>
        </p:nvSpPr>
        <p:spPr/>
        <p:txBody>
          <a:bodyPr/>
          <a:lstStyle/>
          <a:p>
            <a:r>
              <a:rPr lang="en-US"/>
              <a:t>PULP biomedical systems</a:t>
            </a:r>
            <a:endParaRPr lang="en-US" dirty="0"/>
          </a:p>
        </p:txBody>
      </p:sp>
      <p:sp>
        <p:nvSpPr>
          <p:cNvPr id="5" name="Slide Number Placeholder 4"/>
          <p:cNvSpPr>
            <a:spLocks noGrp="1"/>
          </p:cNvSpPr>
          <p:nvPr>
            <p:ph type="sldNum" sz="quarter" idx="15"/>
          </p:nvPr>
        </p:nvSpPr>
        <p:spPr/>
        <p:txBody>
          <a:bodyPr/>
          <a:lstStyle/>
          <a:p>
            <a:fld id="{33867F2A-E750-44E7-A740-D3E09DF683AD}" type="slidenum">
              <a:rPr lang="en-US" smtClean="0"/>
              <a:pPr/>
              <a:t>6</a:t>
            </a:fld>
            <a:endParaRPr lang="en-US"/>
          </a:p>
        </p:txBody>
      </p:sp>
      <p:sp>
        <p:nvSpPr>
          <p:cNvPr id="11" name="TextBox 10">
            <a:extLst>
              <a:ext uri="{FF2B5EF4-FFF2-40B4-BE49-F238E27FC236}">
                <a16:creationId xmlns:a16="http://schemas.microsoft.com/office/drawing/2014/main" id="{848244DB-D483-DC38-15C4-CE7D1D5174D2}"/>
              </a:ext>
            </a:extLst>
          </p:cNvPr>
          <p:cNvSpPr txBox="1"/>
          <p:nvPr/>
        </p:nvSpPr>
        <p:spPr>
          <a:xfrm>
            <a:off x="1107303" y="5239184"/>
            <a:ext cx="1399099" cy="276999"/>
          </a:xfrm>
          <a:prstGeom prst="rect">
            <a:avLst/>
          </a:prstGeom>
          <a:noFill/>
        </p:spPr>
        <p:txBody>
          <a:bodyPr wrap="square" rtlCol="0">
            <a:spAutoFit/>
          </a:bodyPr>
          <a:lstStyle/>
          <a:p>
            <a:r>
              <a:rPr lang="it-IT" sz="1200" b="1" dirty="0"/>
              <a:t>Channel 2 in-ear</a:t>
            </a:r>
          </a:p>
        </p:txBody>
      </p:sp>
      <p:sp>
        <p:nvSpPr>
          <p:cNvPr id="12" name="TextBox 11">
            <a:extLst>
              <a:ext uri="{FF2B5EF4-FFF2-40B4-BE49-F238E27FC236}">
                <a16:creationId xmlns:a16="http://schemas.microsoft.com/office/drawing/2014/main" id="{E883A610-1DDF-30CE-A95B-99188F1AC797}"/>
              </a:ext>
            </a:extLst>
          </p:cNvPr>
          <p:cNvSpPr txBox="1"/>
          <p:nvPr/>
        </p:nvSpPr>
        <p:spPr>
          <a:xfrm>
            <a:off x="5184121" y="5239184"/>
            <a:ext cx="1399099" cy="276999"/>
          </a:xfrm>
          <a:prstGeom prst="rect">
            <a:avLst/>
          </a:prstGeom>
          <a:noFill/>
        </p:spPr>
        <p:txBody>
          <a:bodyPr wrap="square" rtlCol="0">
            <a:spAutoFit/>
          </a:bodyPr>
          <a:lstStyle/>
          <a:p>
            <a:r>
              <a:rPr lang="it-IT" sz="1200" b="1" dirty="0"/>
              <a:t>Channel 5</a:t>
            </a:r>
          </a:p>
        </p:txBody>
      </p:sp>
      <p:sp>
        <p:nvSpPr>
          <p:cNvPr id="13" name="TextBox 12">
            <a:extLst>
              <a:ext uri="{FF2B5EF4-FFF2-40B4-BE49-F238E27FC236}">
                <a16:creationId xmlns:a16="http://schemas.microsoft.com/office/drawing/2014/main" id="{A68DA648-72B8-77BB-F1A9-26C67C82397F}"/>
              </a:ext>
            </a:extLst>
          </p:cNvPr>
          <p:cNvSpPr txBox="1"/>
          <p:nvPr/>
        </p:nvSpPr>
        <p:spPr>
          <a:xfrm>
            <a:off x="9129363" y="5239184"/>
            <a:ext cx="1399099" cy="276999"/>
          </a:xfrm>
          <a:prstGeom prst="rect">
            <a:avLst/>
          </a:prstGeom>
          <a:noFill/>
        </p:spPr>
        <p:txBody>
          <a:bodyPr wrap="square" rtlCol="0">
            <a:spAutoFit/>
          </a:bodyPr>
          <a:lstStyle/>
          <a:p>
            <a:r>
              <a:rPr lang="it-IT" sz="1200" b="1" dirty="0"/>
              <a:t>Channel 6</a:t>
            </a:r>
          </a:p>
        </p:txBody>
      </p:sp>
      <p:cxnSp>
        <p:nvCxnSpPr>
          <p:cNvPr id="14" name="Straight Connector 13">
            <a:extLst>
              <a:ext uri="{FF2B5EF4-FFF2-40B4-BE49-F238E27FC236}">
                <a16:creationId xmlns:a16="http://schemas.microsoft.com/office/drawing/2014/main" id="{1A255626-BC9B-7AD0-B5DF-129087B2DF15}"/>
              </a:ext>
            </a:extLst>
          </p:cNvPr>
          <p:cNvCxnSpPr>
            <a:cxnSpLocks/>
          </p:cNvCxnSpPr>
          <p:nvPr/>
        </p:nvCxnSpPr>
        <p:spPr>
          <a:xfrm>
            <a:off x="1829123" y="3935108"/>
            <a:ext cx="0" cy="103214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CEB2269-60FB-3E68-7A95-C74732563337}"/>
              </a:ext>
            </a:extLst>
          </p:cNvPr>
          <p:cNvSpPr txBox="1"/>
          <p:nvPr/>
        </p:nvSpPr>
        <p:spPr>
          <a:xfrm>
            <a:off x="683388" y="3960000"/>
            <a:ext cx="1016270" cy="276999"/>
          </a:xfrm>
          <a:prstGeom prst="rect">
            <a:avLst/>
          </a:prstGeom>
          <a:noFill/>
        </p:spPr>
        <p:txBody>
          <a:bodyPr wrap="square" rtlCol="0">
            <a:spAutoFit/>
          </a:bodyPr>
          <a:lstStyle/>
          <a:p>
            <a:r>
              <a:rPr lang="en-US" sz="1200" b="1" dirty="0">
                <a:solidFill>
                  <a:srgbClr val="FF0000"/>
                </a:solidFill>
              </a:rPr>
              <a:t>eyes closed</a:t>
            </a:r>
          </a:p>
        </p:txBody>
      </p:sp>
      <p:sp>
        <p:nvSpPr>
          <p:cNvPr id="16" name="TextBox 15">
            <a:extLst>
              <a:ext uri="{FF2B5EF4-FFF2-40B4-BE49-F238E27FC236}">
                <a16:creationId xmlns:a16="http://schemas.microsoft.com/office/drawing/2014/main" id="{F796A17C-9754-A2DA-8BE8-6E1C7DA45514}"/>
              </a:ext>
            </a:extLst>
          </p:cNvPr>
          <p:cNvSpPr txBox="1"/>
          <p:nvPr/>
        </p:nvSpPr>
        <p:spPr>
          <a:xfrm>
            <a:off x="2100034" y="3960000"/>
            <a:ext cx="1016270" cy="276999"/>
          </a:xfrm>
          <a:prstGeom prst="rect">
            <a:avLst/>
          </a:prstGeom>
          <a:noFill/>
        </p:spPr>
        <p:txBody>
          <a:bodyPr wrap="square" rtlCol="0">
            <a:spAutoFit/>
          </a:bodyPr>
          <a:lstStyle/>
          <a:p>
            <a:r>
              <a:rPr lang="en-US" sz="1200" b="1" dirty="0">
                <a:solidFill>
                  <a:srgbClr val="FF0000"/>
                </a:solidFill>
              </a:rPr>
              <a:t>eyes open</a:t>
            </a:r>
          </a:p>
        </p:txBody>
      </p:sp>
      <p:sp>
        <p:nvSpPr>
          <p:cNvPr id="18" name="TextBox 17">
            <a:extLst>
              <a:ext uri="{FF2B5EF4-FFF2-40B4-BE49-F238E27FC236}">
                <a16:creationId xmlns:a16="http://schemas.microsoft.com/office/drawing/2014/main" id="{091F7E14-92DC-1E28-E8E9-D0846D78562D}"/>
              </a:ext>
            </a:extLst>
          </p:cNvPr>
          <p:cNvSpPr txBox="1"/>
          <p:nvPr/>
        </p:nvSpPr>
        <p:spPr>
          <a:xfrm>
            <a:off x="9786958" y="3960000"/>
            <a:ext cx="1016270" cy="276999"/>
          </a:xfrm>
          <a:prstGeom prst="rect">
            <a:avLst/>
          </a:prstGeom>
          <a:noFill/>
        </p:spPr>
        <p:txBody>
          <a:bodyPr wrap="square" rtlCol="0">
            <a:spAutoFit/>
          </a:bodyPr>
          <a:lstStyle/>
          <a:p>
            <a:r>
              <a:rPr lang="en-US" sz="1200" b="1" dirty="0">
                <a:solidFill>
                  <a:srgbClr val="FF0000"/>
                </a:solidFill>
              </a:rPr>
              <a:t>eyes open</a:t>
            </a:r>
          </a:p>
        </p:txBody>
      </p:sp>
      <p:cxnSp>
        <p:nvCxnSpPr>
          <p:cNvPr id="20" name="Straight Connector 19">
            <a:extLst>
              <a:ext uri="{FF2B5EF4-FFF2-40B4-BE49-F238E27FC236}">
                <a16:creationId xmlns:a16="http://schemas.microsoft.com/office/drawing/2014/main" id="{2838E818-F007-81C7-74AA-4D94A787CD4F}"/>
              </a:ext>
            </a:extLst>
          </p:cNvPr>
          <p:cNvCxnSpPr>
            <a:cxnSpLocks/>
          </p:cNvCxnSpPr>
          <p:nvPr/>
        </p:nvCxnSpPr>
        <p:spPr>
          <a:xfrm>
            <a:off x="5623469" y="3973208"/>
            <a:ext cx="0" cy="968906"/>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C82A2DB-F51D-242C-E180-0780B7484313}"/>
              </a:ext>
            </a:extLst>
          </p:cNvPr>
          <p:cNvCxnSpPr>
            <a:cxnSpLocks/>
          </p:cNvCxnSpPr>
          <p:nvPr/>
        </p:nvCxnSpPr>
        <p:spPr>
          <a:xfrm>
            <a:off x="9530756" y="3981957"/>
            <a:ext cx="0" cy="1023393"/>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C0B7C6A-3C41-D9FD-73C2-40CE0AB409C7}"/>
              </a:ext>
            </a:extLst>
          </p:cNvPr>
          <p:cNvSpPr txBox="1"/>
          <p:nvPr/>
        </p:nvSpPr>
        <p:spPr>
          <a:xfrm>
            <a:off x="8315642" y="3960000"/>
            <a:ext cx="1016270" cy="276999"/>
          </a:xfrm>
          <a:prstGeom prst="rect">
            <a:avLst/>
          </a:prstGeom>
          <a:noFill/>
        </p:spPr>
        <p:txBody>
          <a:bodyPr wrap="square" rtlCol="0">
            <a:spAutoFit/>
          </a:bodyPr>
          <a:lstStyle/>
          <a:p>
            <a:r>
              <a:rPr lang="en-US" sz="1200" b="1" dirty="0">
                <a:solidFill>
                  <a:srgbClr val="FF0000"/>
                </a:solidFill>
              </a:rPr>
              <a:t>eyes closed</a:t>
            </a:r>
          </a:p>
        </p:txBody>
      </p:sp>
      <p:sp>
        <p:nvSpPr>
          <p:cNvPr id="24" name="TextBox 23">
            <a:extLst>
              <a:ext uri="{FF2B5EF4-FFF2-40B4-BE49-F238E27FC236}">
                <a16:creationId xmlns:a16="http://schemas.microsoft.com/office/drawing/2014/main" id="{091F7E14-92DC-1E28-E8E9-D0846D78562D}"/>
              </a:ext>
            </a:extLst>
          </p:cNvPr>
          <p:cNvSpPr txBox="1"/>
          <p:nvPr/>
        </p:nvSpPr>
        <p:spPr>
          <a:xfrm>
            <a:off x="5887275" y="3960000"/>
            <a:ext cx="1016270" cy="276999"/>
          </a:xfrm>
          <a:prstGeom prst="rect">
            <a:avLst/>
          </a:prstGeom>
          <a:noFill/>
        </p:spPr>
        <p:txBody>
          <a:bodyPr wrap="square" rtlCol="0">
            <a:spAutoFit/>
          </a:bodyPr>
          <a:lstStyle/>
          <a:p>
            <a:r>
              <a:rPr lang="en-US" sz="1200" b="1" dirty="0">
                <a:solidFill>
                  <a:srgbClr val="FF0000"/>
                </a:solidFill>
              </a:rPr>
              <a:t>eyes open</a:t>
            </a:r>
          </a:p>
        </p:txBody>
      </p:sp>
      <p:sp>
        <p:nvSpPr>
          <p:cNvPr id="25" name="TextBox 24">
            <a:extLst>
              <a:ext uri="{FF2B5EF4-FFF2-40B4-BE49-F238E27FC236}">
                <a16:creationId xmlns:a16="http://schemas.microsoft.com/office/drawing/2014/main" id="{9C0B7C6A-3C41-D9FD-73C2-40CE0AB409C7}"/>
              </a:ext>
            </a:extLst>
          </p:cNvPr>
          <p:cNvSpPr txBox="1"/>
          <p:nvPr/>
        </p:nvSpPr>
        <p:spPr>
          <a:xfrm>
            <a:off x="4415959" y="3960000"/>
            <a:ext cx="1016270" cy="276999"/>
          </a:xfrm>
          <a:prstGeom prst="rect">
            <a:avLst/>
          </a:prstGeom>
          <a:noFill/>
        </p:spPr>
        <p:txBody>
          <a:bodyPr wrap="square" rtlCol="0">
            <a:spAutoFit/>
          </a:bodyPr>
          <a:lstStyle/>
          <a:p>
            <a:r>
              <a:rPr lang="en-US" sz="1200" b="1" dirty="0">
                <a:solidFill>
                  <a:srgbClr val="FF0000"/>
                </a:solidFill>
              </a:rPr>
              <a:t>eyes closed</a:t>
            </a:r>
          </a:p>
        </p:txBody>
      </p:sp>
    </p:spTree>
    <p:extLst>
      <p:ext uri="{BB962C8B-B14F-4D97-AF65-F5344CB8AC3E}">
        <p14:creationId xmlns:p14="http://schemas.microsoft.com/office/powerpoint/2010/main" val="419285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A close-up of several different colored graphs&#10;&#10;Description automatically generated">
            <a:extLst>
              <a:ext uri="{FF2B5EF4-FFF2-40B4-BE49-F238E27FC236}">
                <a16:creationId xmlns:a16="http://schemas.microsoft.com/office/drawing/2014/main" id="{3691A5D9-2A25-9114-36DF-3777A12B918A}"/>
              </a:ext>
            </a:extLst>
          </p:cNvPr>
          <p:cNvPicPr>
            <a:picLocks noChangeAspect="1"/>
          </p:cNvPicPr>
          <p:nvPr/>
        </p:nvPicPr>
        <p:blipFill rotWithShape="1">
          <a:blip r:embed="rId2">
            <a:extLst>
              <a:ext uri="{28A0092B-C50C-407E-A947-70E740481C1C}">
                <a14:useLocalDpi xmlns:a14="http://schemas.microsoft.com/office/drawing/2010/main" val="0"/>
              </a:ext>
            </a:extLst>
          </a:blip>
          <a:srcRect r="5794"/>
          <a:stretch/>
        </p:blipFill>
        <p:spPr>
          <a:xfrm>
            <a:off x="7668915" y="2334435"/>
            <a:ext cx="3761085" cy="2994289"/>
          </a:xfrm>
          <a:prstGeom prst="rect">
            <a:avLst/>
          </a:prstGeom>
        </p:spPr>
      </p:pic>
      <p:pic>
        <p:nvPicPr>
          <p:cNvPr id="26" name="Picture 25" descr="A close-up of several different colored lines&#10;&#10;Description automatically generated with medium confidence">
            <a:extLst>
              <a:ext uri="{FF2B5EF4-FFF2-40B4-BE49-F238E27FC236}">
                <a16:creationId xmlns:a16="http://schemas.microsoft.com/office/drawing/2014/main" id="{F834903C-B438-7624-8B6D-940BA8455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7222" y="2334435"/>
            <a:ext cx="3954314" cy="2960587"/>
          </a:xfrm>
          <a:prstGeom prst="rect">
            <a:avLst/>
          </a:prstGeom>
        </p:spPr>
      </p:pic>
      <p:pic>
        <p:nvPicPr>
          <p:cNvPr id="27" name="Picture 26" descr="A close-up of several different types of eeg signals&#10;&#10;Description automatically generated">
            <a:extLst>
              <a:ext uri="{FF2B5EF4-FFF2-40B4-BE49-F238E27FC236}">
                <a16:creationId xmlns:a16="http://schemas.microsoft.com/office/drawing/2014/main" id="{ED1B031A-A707-848D-3B7B-F9F0490121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72" y="2334435"/>
            <a:ext cx="3863567" cy="2897675"/>
          </a:xfrm>
          <a:prstGeom prst="rect">
            <a:avLst/>
          </a:prstGeom>
        </p:spPr>
      </p:pic>
      <p:pic>
        <p:nvPicPr>
          <p:cNvPr id="7" name="Picture 6" descr="A black headphones with text&#10;&#10;Description automatically generated">
            <a:extLst>
              <a:ext uri="{FF2B5EF4-FFF2-40B4-BE49-F238E27FC236}">
                <a16:creationId xmlns:a16="http://schemas.microsoft.com/office/drawing/2014/main" id="{DA7B5BD6-01DC-6521-DD76-9B4825027A77}"/>
              </a:ext>
            </a:extLst>
          </p:cNvPr>
          <p:cNvPicPr>
            <a:picLocks noChangeAspect="1"/>
          </p:cNvPicPr>
          <p:nvPr/>
        </p:nvPicPr>
        <p:blipFill>
          <a:blip r:embed="rId5"/>
          <a:stretch>
            <a:fillRect/>
          </a:stretch>
        </p:blipFill>
        <p:spPr>
          <a:xfrm>
            <a:off x="7533958" y="0"/>
            <a:ext cx="2811949" cy="1536426"/>
          </a:xfrm>
          <a:prstGeom prst="rect">
            <a:avLst/>
          </a:prstGeom>
        </p:spPr>
      </p:pic>
      <p:sp>
        <p:nvSpPr>
          <p:cNvPr id="2" name="Title 1"/>
          <p:cNvSpPr>
            <a:spLocks noGrp="1"/>
          </p:cNvSpPr>
          <p:nvPr>
            <p:ph type="title"/>
          </p:nvPr>
        </p:nvSpPr>
        <p:spPr/>
        <p:txBody>
          <a:bodyPr/>
          <a:lstStyle/>
          <a:p>
            <a:r>
              <a:rPr lang="en-US" dirty="0"/>
              <a:t>Validation measurements: Alpha waves</a:t>
            </a:r>
          </a:p>
        </p:txBody>
      </p:sp>
      <p:sp>
        <p:nvSpPr>
          <p:cNvPr id="3" name="Content Placeholder 2"/>
          <p:cNvSpPr>
            <a:spLocks noGrp="1"/>
          </p:cNvSpPr>
          <p:nvPr>
            <p:ph sz="quarter" idx="13"/>
          </p:nvPr>
        </p:nvSpPr>
        <p:spPr/>
        <p:txBody>
          <a:bodyPr/>
          <a:lstStyle/>
          <a:p>
            <a:r>
              <a:rPr lang="en-US" dirty="0"/>
              <a:t>Results (Subject B)</a:t>
            </a:r>
          </a:p>
          <a:p>
            <a:pPr lvl="1"/>
            <a:r>
              <a:rPr lang="en-US" dirty="0"/>
              <a:t>Left channels</a:t>
            </a:r>
          </a:p>
          <a:p>
            <a:pPr lvl="1"/>
            <a:r>
              <a:rPr lang="en-US" u="sng" dirty="0"/>
              <a:t>Alpha activity visible in the 7-13 Hz range</a:t>
            </a:r>
          </a:p>
        </p:txBody>
      </p:sp>
      <p:sp>
        <p:nvSpPr>
          <p:cNvPr id="4" name="Date Placeholder 3"/>
          <p:cNvSpPr>
            <a:spLocks noGrp="1"/>
          </p:cNvSpPr>
          <p:nvPr>
            <p:ph type="dt" sz="half" idx="14"/>
          </p:nvPr>
        </p:nvSpPr>
        <p:spPr/>
        <p:txBody>
          <a:bodyPr/>
          <a:lstStyle/>
          <a:p>
            <a:r>
              <a:rPr lang="en-US"/>
              <a:t>PULP biomedical systems</a:t>
            </a:r>
            <a:endParaRPr lang="en-US" dirty="0"/>
          </a:p>
        </p:txBody>
      </p:sp>
      <p:sp>
        <p:nvSpPr>
          <p:cNvPr id="5" name="Slide Number Placeholder 4"/>
          <p:cNvSpPr>
            <a:spLocks noGrp="1"/>
          </p:cNvSpPr>
          <p:nvPr>
            <p:ph type="sldNum" sz="quarter" idx="15"/>
          </p:nvPr>
        </p:nvSpPr>
        <p:spPr/>
        <p:txBody>
          <a:bodyPr/>
          <a:lstStyle/>
          <a:p>
            <a:fld id="{33867F2A-E750-44E7-A740-D3E09DF683AD}" type="slidenum">
              <a:rPr lang="en-US" smtClean="0"/>
              <a:pPr/>
              <a:t>7</a:t>
            </a:fld>
            <a:endParaRPr lang="en-US"/>
          </a:p>
        </p:txBody>
      </p:sp>
      <p:sp>
        <p:nvSpPr>
          <p:cNvPr id="11" name="TextBox 10">
            <a:extLst>
              <a:ext uri="{FF2B5EF4-FFF2-40B4-BE49-F238E27FC236}">
                <a16:creationId xmlns:a16="http://schemas.microsoft.com/office/drawing/2014/main" id="{848244DB-D483-DC38-15C4-CE7D1D5174D2}"/>
              </a:ext>
            </a:extLst>
          </p:cNvPr>
          <p:cNvSpPr txBox="1"/>
          <p:nvPr/>
        </p:nvSpPr>
        <p:spPr>
          <a:xfrm>
            <a:off x="1107303" y="5239184"/>
            <a:ext cx="1399099" cy="276999"/>
          </a:xfrm>
          <a:prstGeom prst="rect">
            <a:avLst/>
          </a:prstGeom>
          <a:noFill/>
        </p:spPr>
        <p:txBody>
          <a:bodyPr wrap="square" rtlCol="0">
            <a:spAutoFit/>
          </a:bodyPr>
          <a:lstStyle/>
          <a:p>
            <a:r>
              <a:rPr lang="it-IT" sz="1200" b="1" dirty="0"/>
              <a:t>Channel 1 in-ear</a:t>
            </a:r>
          </a:p>
        </p:txBody>
      </p:sp>
      <p:sp>
        <p:nvSpPr>
          <p:cNvPr id="12" name="TextBox 11">
            <a:extLst>
              <a:ext uri="{FF2B5EF4-FFF2-40B4-BE49-F238E27FC236}">
                <a16:creationId xmlns:a16="http://schemas.microsoft.com/office/drawing/2014/main" id="{E883A610-1DDF-30CE-A95B-99188F1AC797}"/>
              </a:ext>
            </a:extLst>
          </p:cNvPr>
          <p:cNvSpPr txBox="1"/>
          <p:nvPr/>
        </p:nvSpPr>
        <p:spPr>
          <a:xfrm>
            <a:off x="5184121" y="5239184"/>
            <a:ext cx="1399099" cy="276999"/>
          </a:xfrm>
          <a:prstGeom prst="rect">
            <a:avLst/>
          </a:prstGeom>
          <a:noFill/>
        </p:spPr>
        <p:txBody>
          <a:bodyPr wrap="square" rtlCol="0">
            <a:spAutoFit/>
          </a:bodyPr>
          <a:lstStyle/>
          <a:p>
            <a:r>
              <a:rPr lang="it-IT" sz="1200" b="1" dirty="0"/>
              <a:t>Channel 3</a:t>
            </a:r>
          </a:p>
        </p:txBody>
      </p:sp>
      <p:sp>
        <p:nvSpPr>
          <p:cNvPr id="13" name="TextBox 12">
            <a:extLst>
              <a:ext uri="{FF2B5EF4-FFF2-40B4-BE49-F238E27FC236}">
                <a16:creationId xmlns:a16="http://schemas.microsoft.com/office/drawing/2014/main" id="{A68DA648-72B8-77BB-F1A9-26C67C82397F}"/>
              </a:ext>
            </a:extLst>
          </p:cNvPr>
          <p:cNvSpPr txBox="1"/>
          <p:nvPr/>
        </p:nvSpPr>
        <p:spPr>
          <a:xfrm>
            <a:off x="9129363" y="5239184"/>
            <a:ext cx="1399099" cy="276999"/>
          </a:xfrm>
          <a:prstGeom prst="rect">
            <a:avLst/>
          </a:prstGeom>
          <a:noFill/>
        </p:spPr>
        <p:txBody>
          <a:bodyPr wrap="square" rtlCol="0">
            <a:spAutoFit/>
          </a:bodyPr>
          <a:lstStyle/>
          <a:p>
            <a:r>
              <a:rPr lang="it-IT" sz="1200" b="1" dirty="0"/>
              <a:t>Channel 4</a:t>
            </a:r>
          </a:p>
        </p:txBody>
      </p:sp>
      <p:cxnSp>
        <p:nvCxnSpPr>
          <p:cNvPr id="14" name="Straight Connector 13">
            <a:extLst>
              <a:ext uri="{FF2B5EF4-FFF2-40B4-BE49-F238E27FC236}">
                <a16:creationId xmlns:a16="http://schemas.microsoft.com/office/drawing/2014/main" id="{1A255626-BC9B-7AD0-B5DF-129087B2DF15}"/>
              </a:ext>
            </a:extLst>
          </p:cNvPr>
          <p:cNvCxnSpPr>
            <a:cxnSpLocks/>
          </p:cNvCxnSpPr>
          <p:nvPr/>
        </p:nvCxnSpPr>
        <p:spPr>
          <a:xfrm>
            <a:off x="1829123" y="3935108"/>
            <a:ext cx="0" cy="103214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CEB2269-60FB-3E68-7A95-C74732563337}"/>
              </a:ext>
            </a:extLst>
          </p:cNvPr>
          <p:cNvSpPr txBox="1"/>
          <p:nvPr/>
        </p:nvSpPr>
        <p:spPr>
          <a:xfrm>
            <a:off x="683388" y="3960000"/>
            <a:ext cx="1016270" cy="276999"/>
          </a:xfrm>
          <a:prstGeom prst="rect">
            <a:avLst/>
          </a:prstGeom>
          <a:noFill/>
        </p:spPr>
        <p:txBody>
          <a:bodyPr wrap="square" rtlCol="0">
            <a:spAutoFit/>
          </a:bodyPr>
          <a:lstStyle/>
          <a:p>
            <a:r>
              <a:rPr lang="en-US" sz="1200" b="1" dirty="0">
                <a:solidFill>
                  <a:srgbClr val="FF0000"/>
                </a:solidFill>
              </a:rPr>
              <a:t>eyes closed</a:t>
            </a:r>
          </a:p>
        </p:txBody>
      </p:sp>
      <p:sp>
        <p:nvSpPr>
          <p:cNvPr id="16" name="TextBox 15">
            <a:extLst>
              <a:ext uri="{FF2B5EF4-FFF2-40B4-BE49-F238E27FC236}">
                <a16:creationId xmlns:a16="http://schemas.microsoft.com/office/drawing/2014/main" id="{F796A17C-9754-A2DA-8BE8-6E1C7DA45514}"/>
              </a:ext>
            </a:extLst>
          </p:cNvPr>
          <p:cNvSpPr txBox="1"/>
          <p:nvPr/>
        </p:nvSpPr>
        <p:spPr>
          <a:xfrm>
            <a:off x="2100034" y="3960000"/>
            <a:ext cx="1016270" cy="276999"/>
          </a:xfrm>
          <a:prstGeom prst="rect">
            <a:avLst/>
          </a:prstGeom>
          <a:noFill/>
        </p:spPr>
        <p:txBody>
          <a:bodyPr wrap="square" rtlCol="0">
            <a:spAutoFit/>
          </a:bodyPr>
          <a:lstStyle/>
          <a:p>
            <a:r>
              <a:rPr lang="en-US" sz="1200" b="1" dirty="0">
                <a:solidFill>
                  <a:srgbClr val="FF0000"/>
                </a:solidFill>
              </a:rPr>
              <a:t>eyes open</a:t>
            </a:r>
          </a:p>
        </p:txBody>
      </p:sp>
      <p:sp>
        <p:nvSpPr>
          <p:cNvPr id="18" name="TextBox 17">
            <a:extLst>
              <a:ext uri="{FF2B5EF4-FFF2-40B4-BE49-F238E27FC236}">
                <a16:creationId xmlns:a16="http://schemas.microsoft.com/office/drawing/2014/main" id="{091F7E14-92DC-1E28-E8E9-D0846D78562D}"/>
              </a:ext>
            </a:extLst>
          </p:cNvPr>
          <p:cNvSpPr txBox="1"/>
          <p:nvPr/>
        </p:nvSpPr>
        <p:spPr>
          <a:xfrm>
            <a:off x="9786958" y="3960000"/>
            <a:ext cx="1016270" cy="276999"/>
          </a:xfrm>
          <a:prstGeom prst="rect">
            <a:avLst/>
          </a:prstGeom>
          <a:noFill/>
        </p:spPr>
        <p:txBody>
          <a:bodyPr wrap="square" rtlCol="0">
            <a:spAutoFit/>
          </a:bodyPr>
          <a:lstStyle/>
          <a:p>
            <a:r>
              <a:rPr lang="en-US" sz="1200" b="1" dirty="0">
                <a:solidFill>
                  <a:srgbClr val="FF0000"/>
                </a:solidFill>
              </a:rPr>
              <a:t>eyes open</a:t>
            </a:r>
          </a:p>
        </p:txBody>
      </p:sp>
      <p:cxnSp>
        <p:nvCxnSpPr>
          <p:cNvPr id="20" name="Straight Connector 19">
            <a:extLst>
              <a:ext uri="{FF2B5EF4-FFF2-40B4-BE49-F238E27FC236}">
                <a16:creationId xmlns:a16="http://schemas.microsoft.com/office/drawing/2014/main" id="{2838E818-F007-81C7-74AA-4D94A787CD4F}"/>
              </a:ext>
            </a:extLst>
          </p:cNvPr>
          <p:cNvCxnSpPr>
            <a:cxnSpLocks/>
          </p:cNvCxnSpPr>
          <p:nvPr/>
        </p:nvCxnSpPr>
        <p:spPr>
          <a:xfrm>
            <a:off x="5623469" y="3973208"/>
            <a:ext cx="0" cy="968906"/>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C82A2DB-F51D-242C-E180-0780B7484313}"/>
              </a:ext>
            </a:extLst>
          </p:cNvPr>
          <p:cNvCxnSpPr>
            <a:cxnSpLocks/>
          </p:cNvCxnSpPr>
          <p:nvPr/>
        </p:nvCxnSpPr>
        <p:spPr>
          <a:xfrm>
            <a:off x="9530756" y="3981957"/>
            <a:ext cx="0" cy="1023393"/>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C0B7C6A-3C41-D9FD-73C2-40CE0AB409C7}"/>
              </a:ext>
            </a:extLst>
          </p:cNvPr>
          <p:cNvSpPr txBox="1"/>
          <p:nvPr/>
        </p:nvSpPr>
        <p:spPr>
          <a:xfrm>
            <a:off x="8315642" y="3960000"/>
            <a:ext cx="1016270" cy="276999"/>
          </a:xfrm>
          <a:prstGeom prst="rect">
            <a:avLst/>
          </a:prstGeom>
          <a:noFill/>
        </p:spPr>
        <p:txBody>
          <a:bodyPr wrap="square" rtlCol="0">
            <a:spAutoFit/>
          </a:bodyPr>
          <a:lstStyle/>
          <a:p>
            <a:r>
              <a:rPr lang="en-US" sz="1200" b="1" dirty="0">
                <a:solidFill>
                  <a:srgbClr val="FF0000"/>
                </a:solidFill>
              </a:rPr>
              <a:t>eyes closed</a:t>
            </a:r>
          </a:p>
        </p:txBody>
      </p:sp>
      <p:sp>
        <p:nvSpPr>
          <p:cNvPr id="24" name="TextBox 23">
            <a:extLst>
              <a:ext uri="{FF2B5EF4-FFF2-40B4-BE49-F238E27FC236}">
                <a16:creationId xmlns:a16="http://schemas.microsoft.com/office/drawing/2014/main" id="{091F7E14-92DC-1E28-E8E9-D0846D78562D}"/>
              </a:ext>
            </a:extLst>
          </p:cNvPr>
          <p:cNvSpPr txBox="1"/>
          <p:nvPr/>
        </p:nvSpPr>
        <p:spPr>
          <a:xfrm>
            <a:off x="5887275" y="3960000"/>
            <a:ext cx="1016270" cy="276999"/>
          </a:xfrm>
          <a:prstGeom prst="rect">
            <a:avLst/>
          </a:prstGeom>
          <a:noFill/>
        </p:spPr>
        <p:txBody>
          <a:bodyPr wrap="square" rtlCol="0">
            <a:spAutoFit/>
          </a:bodyPr>
          <a:lstStyle/>
          <a:p>
            <a:r>
              <a:rPr lang="en-US" sz="1200" b="1" dirty="0">
                <a:solidFill>
                  <a:srgbClr val="FF0000"/>
                </a:solidFill>
              </a:rPr>
              <a:t>eyes open</a:t>
            </a:r>
          </a:p>
        </p:txBody>
      </p:sp>
      <p:sp>
        <p:nvSpPr>
          <p:cNvPr id="25" name="TextBox 24">
            <a:extLst>
              <a:ext uri="{FF2B5EF4-FFF2-40B4-BE49-F238E27FC236}">
                <a16:creationId xmlns:a16="http://schemas.microsoft.com/office/drawing/2014/main" id="{9C0B7C6A-3C41-D9FD-73C2-40CE0AB409C7}"/>
              </a:ext>
            </a:extLst>
          </p:cNvPr>
          <p:cNvSpPr txBox="1"/>
          <p:nvPr/>
        </p:nvSpPr>
        <p:spPr>
          <a:xfrm>
            <a:off x="4415959" y="3960000"/>
            <a:ext cx="1016270" cy="276999"/>
          </a:xfrm>
          <a:prstGeom prst="rect">
            <a:avLst/>
          </a:prstGeom>
          <a:noFill/>
        </p:spPr>
        <p:txBody>
          <a:bodyPr wrap="square" rtlCol="0">
            <a:spAutoFit/>
          </a:bodyPr>
          <a:lstStyle/>
          <a:p>
            <a:r>
              <a:rPr lang="en-US" sz="1200" b="1" dirty="0">
                <a:solidFill>
                  <a:srgbClr val="FF0000"/>
                </a:solidFill>
              </a:rPr>
              <a:t>eyes closed</a:t>
            </a:r>
          </a:p>
        </p:txBody>
      </p:sp>
    </p:spTree>
    <p:extLst>
      <p:ext uri="{BB962C8B-B14F-4D97-AF65-F5344CB8AC3E}">
        <p14:creationId xmlns:p14="http://schemas.microsoft.com/office/powerpoint/2010/main" val="2076806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A close-up of several different types of eeg signals&#10;&#10;Description automatically generated">
            <a:extLst>
              <a:ext uri="{FF2B5EF4-FFF2-40B4-BE49-F238E27FC236}">
                <a16:creationId xmlns:a16="http://schemas.microsoft.com/office/drawing/2014/main" id="{6D2A1B20-9C50-6AF5-86EE-53E805D7103B}"/>
              </a:ext>
            </a:extLst>
          </p:cNvPr>
          <p:cNvPicPr>
            <a:picLocks noChangeAspect="1"/>
          </p:cNvPicPr>
          <p:nvPr/>
        </p:nvPicPr>
        <p:blipFill rotWithShape="1">
          <a:blip r:embed="rId2">
            <a:extLst>
              <a:ext uri="{28A0092B-C50C-407E-A947-70E740481C1C}">
                <a14:useLocalDpi xmlns:a14="http://schemas.microsoft.com/office/drawing/2010/main" val="0"/>
              </a:ext>
            </a:extLst>
          </a:blip>
          <a:srcRect r="4805"/>
          <a:stretch/>
        </p:blipFill>
        <p:spPr>
          <a:xfrm>
            <a:off x="7660683" y="2301183"/>
            <a:ext cx="3810881" cy="3002440"/>
          </a:xfrm>
          <a:prstGeom prst="rect">
            <a:avLst/>
          </a:prstGeom>
        </p:spPr>
      </p:pic>
      <p:pic>
        <p:nvPicPr>
          <p:cNvPr id="26" name="Picture 25" descr="A close-up of several different types of eeg signals&#10;&#10;Description automatically generated">
            <a:extLst>
              <a:ext uri="{FF2B5EF4-FFF2-40B4-BE49-F238E27FC236}">
                <a16:creationId xmlns:a16="http://schemas.microsoft.com/office/drawing/2014/main" id="{599D87E9-3EBC-1FD3-FBC6-79A2B6E011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4839" y="2301183"/>
            <a:ext cx="3971517" cy="2978638"/>
          </a:xfrm>
          <a:prstGeom prst="rect">
            <a:avLst/>
          </a:prstGeom>
        </p:spPr>
      </p:pic>
      <p:pic>
        <p:nvPicPr>
          <p:cNvPr id="27" name="Picture 26" descr="A close-up of several different colored graphs&#10;&#10;Description automatically generated">
            <a:extLst>
              <a:ext uri="{FF2B5EF4-FFF2-40B4-BE49-F238E27FC236}">
                <a16:creationId xmlns:a16="http://schemas.microsoft.com/office/drawing/2014/main" id="{1716BC94-9290-B346-54AC-1CFF88E26A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70" y="2276244"/>
            <a:ext cx="3869054" cy="2978638"/>
          </a:xfrm>
          <a:prstGeom prst="rect">
            <a:avLst/>
          </a:prstGeom>
        </p:spPr>
      </p:pic>
      <p:pic>
        <p:nvPicPr>
          <p:cNvPr id="7" name="Picture 6" descr="A black headphones with text&#10;&#10;Description automatically generated">
            <a:extLst>
              <a:ext uri="{FF2B5EF4-FFF2-40B4-BE49-F238E27FC236}">
                <a16:creationId xmlns:a16="http://schemas.microsoft.com/office/drawing/2014/main" id="{DA7B5BD6-01DC-6521-DD76-9B4825027A77}"/>
              </a:ext>
            </a:extLst>
          </p:cNvPr>
          <p:cNvPicPr>
            <a:picLocks noChangeAspect="1"/>
          </p:cNvPicPr>
          <p:nvPr/>
        </p:nvPicPr>
        <p:blipFill>
          <a:blip r:embed="rId5"/>
          <a:stretch>
            <a:fillRect/>
          </a:stretch>
        </p:blipFill>
        <p:spPr>
          <a:xfrm>
            <a:off x="7533958" y="0"/>
            <a:ext cx="2811949" cy="1536426"/>
          </a:xfrm>
          <a:prstGeom prst="rect">
            <a:avLst/>
          </a:prstGeom>
        </p:spPr>
      </p:pic>
      <p:sp>
        <p:nvSpPr>
          <p:cNvPr id="2" name="Title 1"/>
          <p:cNvSpPr>
            <a:spLocks noGrp="1"/>
          </p:cNvSpPr>
          <p:nvPr>
            <p:ph type="title"/>
          </p:nvPr>
        </p:nvSpPr>
        <p:spPr/>
        <p:txBody>
          <a:bodyPr/>
          <a:lstStyle/>
          <a:p>
            <a:r>
              <a:rPr lang="en-US" dirty="0"/>
              <a:t>Validation measurements: Alpha waves</a:t>
            </a:r>
          </a:p>
        </p:txBody>
      </p:sp>
      <p:sp>
        <p:nvSpPr>
          <p:cNvPr id="3" name="Content Placeholder 2"/>
          <p:cNvSpPr>
            <a:spLocks noGrp="1"/>
          </p:cNvSpPr>
          <p:nvPr>
            <p:ph sz="quarter" idx="13"/>
          </p:nvPr>
        </p:nvSpPr>
        <p:spPr/>
        <p:txBody>
          <a:bodyPr/>
          <a:lstStyle/>
          <a:p>
            <a:r>
              <a:rPr lang="en-US" dirty="0"/>
              <a:t>Results (Subject B)</a:t>
            </a:r>
          </a:p>
          <a:p>
            <a:pPr lvl="1"/>
            <a:r>
              <a:rPr lang="en-US" dirty="0"/>
              <a:t>Right channels</a:t>
            </a:r>
          </a:p>
          <a:p>
            <a:pPr lvl="1"/>
            <a:r>
              <a:rPr lang="en-US" u="sng" dirty="0"/>
              <a:t>Alpha activity visible in the 7-13 Hz range</a:t>
            </a:r>
          </a:p>
        </p:txBody>
      </p:sp>
      <p:sp>
        <p:nvSpPr>
          <p:cNvPr id="4" name="Date Placeholder 3"/>
          <p:cNvSpPr>
            <a:spLocks noGrp="1"/>
          </p:cNvSpPr>
          <p:nvPr>
            <p:ph type="dt" sz="half" idx="14"/>
          </p:nvPr>
        </p:nvSpPr>
        <p:spPr/>
        <p:txBody>
          <a:bodyPr/>
          <a:lstStyle/>
          <a:p>
            <a:r>
              <a:rPr lang="en-US"/>
              <a:t>PULP biomedical systems</a:t>
            </a:r>
            <a:endParaRPr lang="en-US" dirty="0"/>
          </a:p>
        </p:txBody>
      </p:sp>
      <p:sp>
        <p:nvSpPr>
          <p:cNvPr id="5" name="Slide Number Placeholder 4"/>
          <p:cNvSpPr>
            <a:spLocks noGrp="1"/>
          </p:cNvSpPr>
          <p:nvPr>
            <p:ph type="sldNum" sz="quarter" idx="15"/>
          </p:nvPr>
        </p:nvSpPr>
        <p:spPr/>
        <p:txBody>
          <a:bodyPr/>
          <a:lstStyle/>
          <a:p>
            <a:fld id="{33867F2A-E750-44E7-A740-D3E09DF683AD}" type="slidenum">
              <a:rPr lang="en-US" smtClean="0"/>
              <a:pPr/>
              <a:t>8</a:t>
            </a:fld>
            <a:endParaRPr lang="en-US"/>
          </a:p>
        </p:txBody>
      </p:sp>
      <p:sp>
        <p:nvSpPr>
          <p:cNvPr id="11" name="TextBox 10">
            <a:extLst>
              <a:ext uri="{FF2B5EF4-FFF2-40B4-BE49-F238E27FC236}">
                <a16:creationId xmlns:a16="http://schemas.microsoft.com/office/drawing/2014/main" id="{848244DB-D483-DC38-15C4-CE7D1D5174D2}"/>
              </a:ext>
            </a:extLst>
          </p:cNvPr>
          <p:cNvSpPr txBox="1"/>
          <p:nvPr/>
        </p:nvSpPr>
        <p:spPr>
          <a:xfrm>
            <a:off x="1107303" y="5239184"/>
            <a:ext cx="1399099" cy="276999"/>
          </a:xfrm>
          <a:prstGeom prst="rect">
            <a:avLst/>
          </a:prstGeom>
          <a:noFill/>
        </p:spPr>
        <p:txBody>
          <a:bodyPr wrap="square" rtlCol="0">
            <a:spAutoFit/>
          </a:bodyPr>
          <a:lstStyle/>
          <a:p>
            <a:r>
              <a:rPr lang="it-IT" sz="1200" b="1" dirty="0"/>
              <a:t>Channel 2 in-ear</a:t>
            </a:r>
          </a:p>
        </p:txBody>
      </p:sp>
      <p:sp>
        <p:nvSpPr>
          <p:cNvPr id="12" name="TextBox 11">
            <a:extLst>
              <a:ext uri="{FF2B5EF4-FFF2-40B4-BE49-F238E27FC236}">
                <a16:creationId xmlns:a16="http://schemas.microsoft.com/office/drawing/2014/main" id="{E883A610-1DDF-30CE-A95B-99188F1AC797}"/>
              </a:ext>
            </a:extLst>
          </p:cNvPr>
          <p:cNvSpPr txBox="1"/>
          <p:nvPr/>
        </p:nvSpPr>
        <p:spPr>
          <a:xfrm>
            <a:off x="5184121" y="5239184"/>
            <a:ext cx="1399099" cy="276999"/>
          </a:xfrm>
          <a:prstGeom prst="rect">
            <a:avLst/>
          </a:prstGeom>
          <a:noFill/>
        </p:spPr>
        <p:txBody>
          <a:bodyPr wrap="square" rtlCol="0">
            <a:spAutoFit/>
          </a:bodyPr>
          <a:lstStyle/>
          <a:p>
            <a:r>
              <a:rPr lang="it-IT" sz="1200" b="1" dirty="0"/>
              <a:t>Channel 5</a:t>
            </a:r>
          </a:p>
        </p:txBody>
      </p:sp>
      <p:sp>
        <p:nvSpPr>
          <p:cNvPr id="13" name="TextBox 12">
            <a:extLst>
              <a:ext uri="{FF2B5EF4-FFF2-40B4-BE49-F238E27FC236}">
                <a16:creationId xmlns:a16="http://schemas.microsoft.com/office/drawing/2014/main" id="{A68DA648-72B8-77BB-F1A9-26C67C82397F}"/>
              </a:ext>
            </a:extLst>
          </p:cNvPr>
          <p:cNvSpPr txBox="1"/>
          <p:nvPr/>
        </p:nvSpPr>
        <p:spPr>
          <a:xfrm>
            <a:off x="9129363" y="5239184"/>
            <a:ext cx="1399099" cy="276999"/>
          </a:xfrm>
          <a:prstGeom prst="rect">
            <a:avLst/>
          </a:prstGeom>
          <a:noFill/>
        </p:spPr>
        <p:txBody>
          <a:bodyPr wrap="square" rtlCol="0">
            <a:spAutoFit/>
          </a:bodyPr>
          <a:lstStyle/>
          <a:p>
            <a:r>
              <a:rPr lang="it-IT" sz="1200" b="1" dirty="0"/>
              <a:t>Channel 6</a:t>
            </a:r>
          </a:p>
        </p:txBody>
      </p:sp>
      <p:cxnSp>
        <p:nvCxnSpPr>
          <p:cNvPr id="14" name="Straight Connector 13">
            <a:extLst>
              <a:ext uri="{FF2B5EF4-FFF2-40B4-BE49-F238E27FC236}">
                <a16:creationId xmlns:a16="http://schemas.microsoft.com/office/drawing/2014/main" id="{1A255626-BC9B-7AD0-B5DF-129087B2DF15}"/>
              </a:ext>
            </a:extLst>
          </p:cNvPr>
          <p:cNvCxnSpPr>
            <a:cxnSpLocks/>
          </p:cNvCxnSpPr>
          <p:nvPr/>
        </p:nvCxnSpPr>
        <p:spPr>
          <a:xfrm>
            <a:off x="1829123" y="3935108"/>
            <a:ext cx="0" cy="103214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CEB2269-60FB-3E68-7A95-C74732563337}"/>
              </a:ext>
            </a:extLst>
          </p:cNvPr>
          <p:cNvSpPr txBox="1"/>
          <p:nvPr/>
        </p:nvSpPr>
        <p:spPr>
          <a:xfrm>
            <a:off x="683388" y="3960000"/>
            <a:ext cx="1016270" cy="276999"/>
          </a:xfrm>
          <a:prstGeom prst="rect">
            <a:avLst/>
          </a:prstGeom>
          <a:noFill/>
        </p:spPr>
        <p:txBody>
          <a:bodyPr wrap="square" rtlCol="0">
            <a:spAutoFit/>
          </a:bodyPr>
          <a:lstStyle/>
          <a:p>
            <a:r>
              <a:rPr lang="en-US" sz="1200" b="1" dirty="0">
                <a:solidFill>
                  <a:srgbClr val="FF0000"/>
                </a:solidFill>
              </a:rPr>
              <a:t>eyes closed</a:t>
            </a:r>
          </a:p>
        </p:txBody>
      </p:sp>
      <p:sp>
        <p:nvSpPr>
          <p:cNvPr id="16" name="TextBox 15">
            <a:extLst>
              <a:ext uri="{FF2B5EF4-FFF2-40B4-BE49-F238E27FC236}">
                <a16:creationId xmlns:a16="http://schemas.microsoft.com/office/drawing/2014/main" id="{F796A17C-9754-A2DA-8BE8-6E1C7DA45514}"/>
              </a:ext>
            </a:extLst>
          </p:cNvPr>
          <p:cNvSpPr txBox="1"/>
          <p:nvPr/>
        </p:nvSpPr>
        <p:spPr>
          <a:xfrm>
            <a:off x="2100034" y="3960000"/>
            <a:ext cx="1016270" cy="276999"/>
          </a:xfrm>
          <a:prstGeom prst="rect">
            <a:avLst/>
          </a:prstGeom>
          <a:noFill/>
        </p:spPr>
        <p:txBody>
          <a:bodyPr wrap="square" rtlCol="0">
            <a:spAutoFit/>
          </a:bodyPr>
          <a:lstStyle/>
          <a:p>
            <a:r>
              <a:rPr lang="en-US" sz="1200" b="1" dirty="0">
                <a:solidFill>
                  <a:srgbClr val="FF0000"/>
                </a:solidFill>
              </a:rPr>
              <a:t>eyes open</a:t>
            </a:r>
          </a:p>
        </p:txBody>
      </p:sp>
      <p:sp>
        <p:nvSpPr>
          <p:cNvPr id="18" name="TextBox 17">
            <a:extLst>
              <a:ext uri="{FF2B5EF4-FFF2-40B4-BE49-F238E27FC236}">
                <a16:creationId xmlns:a16="http://schemas.microsoft.com/office/drawing/2014/main" id="{091F7E14-92DC-1E28-E8E9-D0846D78562D}"/>
              </a:ext>
            </a:extLst>
          </p:cNvPr>
          <p:cNvSpPr txBox="1"/>
          <p:nvPr/>
        </p:nvSpPr>
        <p:spPr>
          <a:xfrm>
            <a:off x="9786958" y="3960000"/>
            <a:ext cx="1016270" cy="276999"/>
          </a:xfrm>
          <a:prstGeom prst="rect">
            <a:avLst/>
          </a:prstGeom>
          <a:noFill/>
        </p:spPr>
        <p:txBody>
          <a:bodyPr wrap="square" rtlCol="0">
            <a:spAutoFit/>
          </a:bodyPr>
          <a:lstStyle/>
          <a:p>
            <a:r>
              <a:rPr lang="en-US" sz="1200" b="1" dirty="0">
                <a:solidFill>
                  <a:srgbClr val="FF0000"/>
                </a:solidFill>
              </a:rPr>
              <a:t>eyes open</a:t>
            </a:r>
          </a:p>
        </p:txBody>
      </p:sp>
      <p:cxnSp>
        <p:nvCxnSpPr>
          <p:cNvPr id="20" name="Straight Connector 19">
            <a:extLst>
              <a:ext uri="{FF2B5EF4-FFF2-40B4-BE49-F238E27FC236}">
                <a16:creationId xmlns:a16="http://schemas.microsoft.com/office/drawing/2014/main" id="{2838E818-F007-81C7-74AA-4D94A787CD4F}"/>
              </a:ext>
            </a:extLst>
          </p:cNvPr>
          <p:cNvCxnSpPr>
            <a:cxnSpLocks/>
          </p:cNvCxnSpPr>
          <p:nvPr/>
        </p:nvCxnSpPr>
        <p:spPr>
          <a:xfrm>
            <a:off x="5623469" y="3973208"/>
            <a:ext cx="0" cy="968906"/>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C82A2DB-F51D-242C-E180-0780B7484313}"/>
              </a:ext>
            </a:extLst>
          </p:cNvPr>
          <p:cNvCxnSpPr>
            <a:cxnSpLocks/>
          </p:cNvCxnSpPr>
          <p:nvPr/>
        </p:nvCxnSpPr>
        <p:spPr>
          <a:xfrm>
            <a:off x="9530756" y="3981957"/>
            <a:ext cx="0" cy="1023393"/>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C0B7C6A-3C41-D9FD-73C2-40CE0AB409C7}"/>
              </a:ext>
            </a:extLst>
          </p:cNvPr>
          <p:cNvSpPr txBox="1"/>
          <p:nvPr/>
        </p:nvSpPr>
        <p:spPr>
          <a:xfrm>
            <a:off x="8315642" y="3960000"/>
            <a:ext cx="1016270" cy="276999"/>
          </a:xfrm>
          <a:prstGeom prst="rect">
            <a:avLst/>
          </a:prstGeom>
          <a:noFill/>
        </p:spPr>
        <p:txBody>
          <a:bodyPr wrap="square" rtlCol="0">
            <a:spAutoFit/>
          </a:bodyPr>
          <a:lstStyle/>
          <a:p>
            <a:r>
              <a:rPr lang="en-US" sz="1200" b="1" dirty="0">
                <a:solidFill>
                  <a:srgbClr val="FF0000"/>
                </a:solidFill>
              </a:rPr>
              <a:t>eyes closed</a:t>
            </a:r>
          </a:p>
        </p:txBody>
      </p:sp>
      <p:sp>
        <p:nvSpPr>
          <p:cNvPr id="24" name="TextBox 23">
            <a:extLst>
              <a:ext uri="{FF2B5EF4-FFF2-40B4-BE49-F238E27FC236}">
                <a16:creationId xmlns:a16="http://schemas.microsoft.com/office/drawing/2014/main" id="{091F7E14-92DC-1E28-E8E9-D0846D78562D}"/>
              </a:ext>
            </a:extLst>
          </p:cNvPr>
          <p:cNvSpPr txBox="1"/>
          <p:nvPr/>
        </p:nvSpPr>
        <p:spPr>
          <a:xfrm>
            <a:off x="5887275" y="3960000"/>
            <a:ext cx="1016270" cy="276999"/>
          </a:xfrm>
          <a:prstGeom prst="rect">
            <a:avLst/>
          </a:prstGeom>
          <a:noFill/>
        </p:spPr>
        <p:txBody>
          <a:bodyPr wrap="square" rtlCol="0">
            <a:spAutoFit/>
          </a:bodyPr>
          <a:lstStyle/>
          <a:p>
            <a:r>
              <a:rPr lang="en-US" sz="1200" b="1" dirty="0">
                <a:solidFill>
                  <a:srgbClr val="FF0000"/>
                </a:solidFill>
              </a:rPr>
              <a:t>eyes open</a:t>
            </a:r>
          </a:p>
        </p:txBody>
      </p:sp>
      <p:sp>
        <p:nvSpPr>
          <p:cNvPr id="25" name="TextBox 24">
            <a:extLst>
              <a:ext uri="{FF2B5EF4-FFF2-40B4-BE49-F238E27FC236}">
                <a16:creationId xmlns:a16="http://schemas.microsoft.com/office/drawing/2014/main" id="{9C0B7C6A-3C41-D9FD-73C2-40CE0AB409C7}"/>
              </a:ext>
            </a:extLst>
          </p:cNvPr>
          <p:cNvSpPr txBox="1"/>
          <p:nvPr/>
        </p:nvSpPr>
        <p:spPr>
          <a:xfrm>
            <a:off x="4415959" y="3960000"/>
            <a:ext cx="1016270" cy="276999"/>
          </a:xfrm>
          <a:prstGeom prst="rect">
            <a:avLst/>
          </a:prstGeom>
          <a:noFill/>
        </p:spPr>
        <p:txBody>
          <a:bodyPr wrap="square" rtlCol="0">
            <a:spAutoFit/>
          </a:bodyPr>
          <a:lstStyle/>
          <a:p>
            <a:r>
              <a:rPr lang="en-US" sz="1200" b="1" dirty="0">
                <a:solidFill>
                  <a:srgbClr val="FF0000"/>
                </a:solidFill>
              </a:rPr>
              <a:t>eyes closed</a:t>
            </a:r>
          </a:p>
        </p:txBody>
      </p:sp>
    </p:spTree>
    <p:extLst>
      <p:ext uri="{BB962C8B-B14F-4D97-AF65-F5344CB8AC3E}">
        <p14:creationId xmlns:p14="http://schemas.microsoft.com/office/powerpoint/2010/main" val="3460161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black headphones with text&#10;&#10;Description automatically generated">
            <a:extLst>
              <a:ext uri="{FF2B5EF4-FFF2-40B4-BE49-F238E27FC236}">
                <a16:creationId xmlns:a16="http://schemas.microsoft.com/office/drawing/2014/main" id="{DA7B5BD6-01DC-6521-DD76-9B4825027A77}"/>
              </a:ext>
            </a:extLst>
          </p:cNvPr>
          <p:cNvPicPr>
            <a:picLocks noChangeAspect="1"/>
          </p:cNvPicPr>
          <p:nvPr/>
        </p:nvPicPr>
        <p:blipFill>
          <a:blip r:embed="rId2"/>
          <a:stretch>
            <a:fillRect/>
          </a:stretch>
        </p:blipFill>
        <p:spPr>
          <a:xfrm>
            <a:off x="7533958" y="0"/>
            <a:ext cx="2811949" cy="1536426"/>
          </a:xfrm>
          <a:prstGeom prst="rect">
            <a:avLst/>
          </a:prstGeom>
        </p:spPr>
      </p:pic>
      <p:sp>
        <p:nvSpPr>
          <p:cNvPr id="2" name="Title 1"/>
          <p:cNvSpPr>
            <a:spLocks noGrp="1"/>
          </p:cNvSpPr>
          <p:nvPr>
            <p:ph type="title"/>
          </p:nvPr>
        </p:nvSpPr>
        <p:spPr/>
        <p:txBody>
          <a:bodyPr/>
          <a:lstStyle/>
          <a:p>
            <a:r>
              <a:rPr lang="en-US" dirty="0"/>
              <a:t>ASSR: protocol</a:t>
            </a:r>
          </a:p>
        </p:txBody>
      </p:sp>
      <p:sp>
        <p:nvSpPr>
          <p:cNvPr id="3" name="Content Placeholder 2"/>
          <p:cNvSpPr>
            <a:spLocks noGrp="1"/>
          </p:cNvSpPr>
          <p:nvPr>
            <p:ph sz="quarter" idx="13"/>
          </p:nvPr>
        </p:nvSpPr>
        <p:spPr>
          <a:xfrm>
            <a:off x="299068" y="936000"/>
            <a:ext cx="10499165" cy="5220000"/>
          </a:xfrm>
        </p:spPr>
        <p:txBody>
          <a:bodyPr/>
          <a:lstStyle/>
          <a:p>
            <a:r>
              <a:rPr lang="en-US" dirty="0"/>
              <a:t>Protocol description</a:t>
            </a:r>
          </a:p>
          <a:p>
            <a:pPr lvl="1"/>
            <a:r>
              <a:rPr lang="en-US" dirty="0"/>
              <a:t>5 healthy volunteers</a:t>
            </a:r>
          </a:p>
          <a:p>
            <a:pPr lvl="1"/>
            <a:r>
              <a:rPr lang="en-US" dirty="0"/>
              <a:t>Subjects wear the electrodes and the headphones. During acquisitions, they are allowed to read</a:t>
            </a:r>
          </a:p>
          <a:p>
            <a:pPr lvl="1"/>
            <a:r>
              <a:rPr lang="en-US" dirty="0"/>
              <a:t>Auditory stimulus from the headphones:</a:t>
            </a:r>
          </a:p>
          <a:p>
            <a:pPr lvl="2"/>
            <a:r>
              <a:rPr lang="en-US" dirty="0"/>
              <a:t>sinusoidal tone with a carrier at 4 kHz and AM modulated [1][2] (we test 80 Hz and 88 Hz)</a:t>
            </a:r>
          </a:p>
          <a:p>
            <a:pPr lvl="2"/>
            <a:r>
              <a:rPr lang="en-US" dirty="0"/>
              <a:t>Intensity: 65 dB SPL (sound pressure level)</a:t>
            </a:r>
          </a:p>
          <a:p>
            <a:pPr lvl="2"/>
            <a:r>
              <a:rPr lang="en-US" dirty="0"/>
              <a:t>Duration: 15 minutes (similar to [3])</a:t>
            </a:r>
          </a:p>
          <a:p>
            <a:pPr lvl="1"/>
            <a:r>
              <a:rPr lang="en-US" dirty="0" err="1"/>
              <a:t>BioGAP</a:t>
            </a:r>
            <a:r>
              <a:rPr lang="en-US" dirty="0"/>
              <a:t> sampling frequency: 500 Hz</a:t>
            </a:r>
          </a:p>
          <a:p>
            <a:pPr marL="503996" lvl="2" indent="0">
              <a:buNone/>
            </a:pPr>
            <a:endParaRPr lang="en-US" dirty="0"/>
          </a:p>
          <a:p>
            <a:pPr marL="503996" lvl="2" indent="0">
              <a:buNone/>
            </a:pPr>
            <a:r>
              <a:rPr lang="en-US" sz="1400" i="1" dirty="0"/>
              <a:t>[1] Kubota, </a:t>
            </a:r>
            <a:r>
              <a:rPr lang="en-US" sz="1400" i="1" dirty="0" err="1"/>
              <a:t>Toshinori</a:t>
            </a:r>
            <a:r>
              <a:rPr lang="en-US" sz="1400" i="1" dirty="0"/>
              <a:t>, et al. "Detecting the recruitment phenomenon in adults using 80-Hz auditory steady-state response." </a:t>
            </a:r>
            <a:r>
              <a:rPr lang="en-US" sz="1400" i="1" dirty="0" err="1"/>
              <a:t>Auris</a:t>
            </a:r>
            <a:r>
              <a:rPr lang="en-US" sz="1400" i="1" dirty="0"/>
              <a:t> </a:t>
            </a:r>
            <a:r>
              <a:rPr lang="en-US" sz="1400" i="1" dirty="0" err="1"/>
              <a:t>Nasus</a:t>
            </a:r>
            <a:r>
              <a:rPr lang="en-US" sz="1400" i="1" dirty="0"/>
              <a:t> Larynx 46.5 (2019)</a:t>
            </a:r>
          </a:p>
          <a:p>
            <a:pPr marL="503996" lvl="2" indent="0">
              <a:buNone/>
            </a:pPr>
            <a:r>
              <a:rPr lang="en-US" sz="1400" i="1" dirty="0"/>
              <a:t>[2] </a:t>
            </a:r>
            <a:r>
              <a:rPr lang="en-US" sz="1400" i="1" dirty="0" err="1"/>
              <a:t>Herdman</a:t>
            </a:r>
            <a:r>
              <a:rPr lang="en-US" sz="1400" i="1" dirty="0"/>
              <a:t> AT, </a:t>
            </a:r>
            <a:r>
              <a:rPr lang="en-US" sz="1400" i="1" dirty="0" err="1"/>
              <a:t>Lins</a:t>
            </a:r>
            <a:r>
              <a:rPr lang="en-US" sz="1400" i="1" dirty="0"/>
              <a:t> O, Van </a:t>
            </a:r>
            <a:r>
              <a:rPr lang="en-US" sz="1400" i="1" dirty="0" err="1"/>
              <a:t>Roon</a:t>
            </a:r>
            <a:r>
              <a:rPr lang="en-US" sz="1400" i="1" dirty="0"/>
              <a:t> P, </a:t>
            </a:r>
            <a:r>
              <a:rPr lang="en-US" sz="1400" i="1" dirty="0" err="1"/>
              <a:t>Stapells</a:t>
            </a:r>
            <a:r>
              <a:rPr lang="en-US" sz="1400" i="1" dirty="0"/>
              <a:t> DR, </a:t>
            </a:r>
            <a:r>
              <a:rPr lang="en-US" sz="1400" i="1" dirty="0" err="1"/>
              <a:t>Scherg</a:t>
            </a:r>
            <a:r>
              <a:rPr lang="en-US" sz="1400" i="1" dirty="0"/>
              <a:t> M, </a:t>
            </a:r>
            <a:r>
              <a:rPr lang="en-US" sz="1400" i="1" dirty="0" err="1"/>
              <a:t>Picton</a:t>
            </a:r>
            <a:r>
              <a:rPr lang="en-US" sz="1400" i="1" dirty="0"/>
              <a:t> TW. Intracerebral sources of human auditory steady-state responses. Brain </a:t>
            </a:r>
            <a:r>
              <a:rPr lang="en-US" sz="1400" i="1" dirty="0" err="1"/>
              <a:t>Topogr</a:t>
            </a:r>
            <a:r>
              <a:rPr lang="en-US" sz="1400" i="1" dirty="0"/>
              <a:t>. 2002.</a:t>
            </a:r>
          </a:p>
          <a:p>
            <a:pPr marL="503996" lvl="2" indent="0">
              <a:buNone/>
            </a:pPr>
            <a:r>
              <a:rPr lang="en-US" sz="1400" i="1" dirty="0"/>
              <a:t>[3]  C. B. Christensen, T. </a:t>
            </a:r>
            <a:r>
              <a:rPr lang="en-US" sz="1400" i="1" dirty="0" err="1"/>
              <a:t>Lunner</a:t>
            </a:r>
            <a:r>
              <a:rPr lang="en-US" sz="1400" i="1" dirty="0"/>
              <a:t>, J. M. Harte, M. L. Rank and P. </a:t>
            </a:r>
            <a:r>
              <a:rPr lang="en-US" sz="1400" i="1" dirty="0" err="1"/>
              <a:t>Kidmose</a:t>
            </a:r>
            <a:r>
              <a:rPr lang="en-US" sz="1400" i="1" dirty="0"/>
              <a:t>, "Chirp-Evoked Auditory Steady-State Response: The Effect of Repetition Rate," in IEEE Transactions on Biomedical Engineering, vol. 69, no. 2, pp. 689-699, Feb. 2022.</a:t>
            </a:r>
          </a:p>
          <a:p>
            <a:pPr marL="503996" lvl="2" indent="0">
              <a:buNone/>
            </a:pPr>
            <a:endParaRPr lang="en-US" sz="1400" i="1" dirty="0"/>
          </a:p>
        </p:txBody>
      </p:sp>
      <p:sp>
        <p:nvSpPr>
          <p:cNvPr id="4" name="Date Placeholder 3"/>
          <p:cNvSpPr>
            <a:spLocks noGrp="1"/>
          </p:cNvSpPr>
          <p:nvPr>
            <p:ph type="dt" sz="half" idx="14"/>
          </p:nvPr>
        </p:nvSpPr>
        <p:spPr/>
        <p:txBody>
          <a:bodyPr/>
          <a:lstStyle/>
          <a:p>
            <a:r>
              <a:rPr lang="en-US"/>
              <a:t>PULP biomedical systems</a:t>
            </a:r>
            <a:endParaRPr lang="en-US" dirty="0"/>
          </a:p>
        </p:txBody>
      </p:sp>
      <p:sp>
        <p:nvSpPr>
          <p:cNvPr id="5" name="Slide Number Placeholder 4"/>
          <p:cNvSpPr>
            <a:spLocks noGrp="1"/>
          </p:cNvSpPr>
          <p:nvPr>
            <p:ph type="sldNum" sz="quarter" idx="15"/>
          </p:nvPr>
        </p:nvSpPr>
        <p:spPr/>
        <p:txBody>
          <a:bodyPr/>
          <a:lstStyle/>
          <a:p>
            <a:fld id="{33867F2A-E750-44E7-A740-D3E09DF683AD}" type="slidenum">
              <a:rPr lang="en-US" smtClean="0"/>
              <a:pPr/>
              <a:t>9</a:t>
            </a:fld>
            <a:endParaRPr lang="en-US"/>
          </a:p>
        </p:txBody>
      </p:sp>
    </p:spTree>
    <p:extLst>
      <p:ext uri="{BB962C8B-B14F-4D97-AF65-F5344CB8AC3E}">
        <p14:creationId xmlns:p14="http://schemas.microsoft.com/office/powerpoint/2010/main" val="1296802205"/>
      </p:ext>
    </p:extLst>
  </p:cSld>
  <p:clrMapOvr>
    <a:masterClrMapping/>
  </p:clrMapOvr>
</p:sld>
</file>

<file path=ppt/theme/theme1.xml><?xml version="1.0" encoding="utf-8"?>
<a:theme xmlns:a="http://schemas.openxmlformats.org/drawingml/2006/main" name="PULP Triangle">
  <a:themeElements>
    <a:clrScheme name="PULP palette">
      <a:dk1>
        <a:srgbClr val="000000"/>
      </a:dk1>
      <a:lt1>
        <a:srgbClr val="ABABAB"/>
      </a:lt1>
      <a:dk2>
        <a:srgbClr val="5D5D5D"/>
      </a:dk2>
      <a:lt2>
        <a:srgbClr val="FFFFFF"/>
      </a:lt2>
      <a:accent1>
        <a:srgbClr val="A8322C"/>
      </a:accent1>
      <a:accent2>
        <a:srgbClr val="1269B0"/>
      </a:accent2>
      <a:accent3>
        <a:srgbClr val="168638"/>
      </a:accent3>
      <a:accent4>
        <a:srgbClr val="F29545"/>
      </a:accent4>
      <a:accent5>
        <a:srgbClr val="910569"/>
      </a:accent5>
      <a:accent6>
        <a:srgbClr val="48592C"/>
      </a:accent6>
      <a:hlink>
        <a:srgbClr val="007996"/>
      </a:hlink>
      <a:folHlink>
        <a:srgbClr val="ABABA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effectLst/>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lgn="ctr">
          <a:defRPr b="1" i="0" cap="none" spc="0" dirty="0" smtClean="0">
            <a:ln>
              <a:noFill/>
            </a:ln>
            <a:solidFill>
              <a:schemeClr val="bg2"/>
            </a:solidFill>
            <a:effectLst/>
            <a:latin typeface="Arial Narrow" panose="020B0604020202020204" pitchFamily="34" charset="0"/>
            <a:cs typeface="Arial Narrow"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oAutofit/>
      </a:bodyPr>
      <a:lstStyle>
        <a:defPPr algn="l" defTabSz="720000">
          <a:defRPr sz="2400" b="0" i="0" dirty="0" smtClean="0">
            <a:solidFill>
              <a:schemeClr val="tx2"/>
            </a:solidFill>
            <a:latin typeface="Arial Narrow" panose="020B0604020202020204" pitchFamily="34" charset="0"/>
            <a:cs typeface="Arial Narrow" panose="020B0604020202020204" pitchFamily="34" charset="0"/>
          </a:defRPr>
        </a:defPPr>
      </a:lstStyle>
    </a:txDef>
  </a:objectDefaults>
  <a:extraClrSchemeLst/>
  <a:extLst>
    <a:ext uri="{05A4C25C-085E-4340-85A3-A5531E510DB2}">
      <thm15:themeFamily xmlns:thm15="http://schemas.microsoft.com/office/thememl/2012/main" name="Presentation1" id="{7D778353-C828-49F6-8D8D-2AB4582EB5C2}" vid="{5F78B0AA-AA4A-4887-80EB-632809F14C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3B727A0BC19BDA40A15B78EF4EA6A333" ma:contentTypeVersion="4" ma:contentTypeDescription="Ein neues Dokument erstellen." ma:contentTypeScope="" ma:versionID="740674bf627e5d9f2477de13f9ae3b0e">
  <xsd:schema xmlns:xsd="http://www.w3.org/2001/XMLSchema" xmlns:xs="http://www.w3.org/2001/XMLSchema" xmlns:p="http://schemas.microsoft.com/office/2006/metadata/properties" xmlns:ns3="c8edf7ca-e63a-4581-9fa2-287a76a8566f" targetNamespace="http://schemas.microsoft.com/office/2006/metadata/properties" ma:root="true" ma:fieldsID="0663cb524646d0633c2ceb3da247dbaa" ns3:_="">
    <xsd:import namespace="c8edf7ca-e63a-4581-9fa2-287a76a8566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df7ca-e63a-4581-9fa2-287a76a856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256854-27BA-4BE7-9275-29FDD3BC72C9}">
  <ds:schemaRefs>
    <ds:schemaRef ds:uri="http://purl.org/dc/elements/1.1/"/>
    <ds:schemaRef ds:uri="http://purl.org/dc/dcmitype/"/>
    <ds:schemaRef ds:uri="http://schemas.microsoft.com/office/2006/documentManagement/types"/>
    <ds:schemaRef ds:uri="http://www.w3.org/XML/1998/namespace"/>
    <ds:schemaRef ds:uri="http://purl.org/dc/terms/"/>
    <ds:schemaRef ds:uri="c8edf7ca-e63a-4581-9fa2-287a76a8566f"/>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F2EAE6D9-6FFA-453C-A776-C791E19F140C}">
  <ds:schemaRefs>
    <ds:schemaRef ds:uri="http://schemas.microsoft.com/sharepoint/v3/contenttype/forms"/>
  </ds:schemaRefs>
</ds:datastoreItem>
</file>

<file path=customXml/itemProps3.xml><?xml version="1.0" encoding="utf-8"?>
<ds:datastoreItem xmlns:ds="http://schemas.openxmlformats.org/officeDocument/2006/customXml" ds:itemID="{C7C63BF1-8421-4E77-B2DC-6656849F0F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df7ca-e63a-4581-9fa2-287a76a856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PULP Triangle</Template>
  <TotalTime>9036</TotalTime>
  <Words>1246</Words>
  <Application>Microsoft Office PowerPoint</Application>
  <PresentationFormat>Custom</PresentationFormat>
  <Paragraphs>198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Narrow</vt:lpstr>
      <vt:lpstr>Calibri</vt:lpstr>
      <vt:lpstr>Calibri Light</vt:lpstr>
      <vt:lpstr>Consolas</vt:lpstr>
      <vt:lpstr>PULP Triangle</vt:lpstr>
      <vt:lpstr>In-ear EEG Auditory Steady State Response Analysis</vt:lpstr>
      <vt:lpstr>Setup description (1)</vt:lpstr>
      <vt:lpstr>Setup description (2)</vt:lpstr>
      <vt:lpstr>Validation measurements: Alpha waves</vt:lpstr>
      <vt:lpstr>Validation measurements: Alpha waves</vt:lpstr>
      <vt:lpstr>Validation measurements: Alpha waves</vt:lpstr>
      <vt:lpstr>Validation measurements: Alpha waves</vt:lpstr>
      <vt:lpstr>Validation measurements: Alpha waves</vt:lpstr>
      <vt:lpstr>ASSR: protocol</vt:lpstr>
      <vt:lpstr>ASSR: data processing</vt:lpstr>
      <vt:lpstr>ASSR: data processing</vt:lpstr>
      <vt:lpstr>Results: 80 Hz AM</vt:lpstr>
      <vt:lpstr>Results: 80 Hz vs 88 Hz AM stimuli</vt:lpstr>
      <vt:lpstr>Results: over-the-ear vs bone-conduction headphones</vt:lpstr>
      <vt:lpstr>Results: NOISE trend </vt:lpstr>
      <vt:lpstr>Results: SNR vs time</vt:lpstr>
      <vt:lpstr>Results: SNR vs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 we finance ourselves?</dc:title>
  <dc:creator>Microsoft Office User</dc:creator>
  <cp:lastModifiedBy>Benedetta Mazzoni</cp:lastModifiedBy>
  <cp:revision>417</cp:revision>
  <dcterms:created xsi:type="dcterms:W3CDTF">2023-03-12T20:42:03Z</dcterms:created>
  <dcterms:modified xsi:type="dcterms:W3CDTF">2024-03-20T18:38:11Z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0x0101003B727A0BC19BDA40A15B78EF4EA6A333</vt:lpwstr>
  </property>
</Properties>
</file>