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68" r:id="rId3"/>
    <p:sldId id="330" r:id="rId4"/>
    <p:sldId id="272" r:id="rId5"/>
    <p:sldId id="337" r:id="rId6"/>
    <p:sldId id="304" r:id="rId7"/>
    <p:sldId id="339" r:id="rId8"/>
    <p:sldId id="34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up" id="{38EDE0C3-8ED5-A14B-B30C-409AE3F19BF7}">
          <p14:sldIdLst>
            <p14:sldId id="267"/>
            <p14:sldId id="268"/>
            <p14:sldId id="330"/>
            <p14:sldId id="272"/>
            <p14:sldId id="337"/>
          </p14:sldIdLst>
        </p14:section>
        <p14:section name="css classes" id="{E88ADA01-C4EB-2642-A1FE-4D05472F02A4}">
          <p14:sldIdLst>
            <p14:sldId id="304"/>
            <p14:sldId id="339"/>
          </p14:sldIdLst>
        </p14:section>
        <p14:section name="tabs" id="{6BE79B57-8C08-3B4B-9599-B37538E37BE3}">
          <p14:sldIdLst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75744" autoAdjust="0"/>
  </p:normalViewPr>
  <p:slideViewPr>
    <p:cSldViewPr snapToGrid="0" snapToObjects="1">
      <p:cViewPr>
        <p:scale>
          <a:sx n="90" d="100"/>
          <a:sy n="90" d="100"/>
        </p:scale>
        <p:origin x="-2976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6BB72-362A-AA4E-9CAF-ECE28FF073D8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A473-FB26-B146-ABFA-DEF66007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$.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fn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 = $.prototype;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addClass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: function(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className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classTest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 = new 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RegExp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("(^| )"+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className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+"($| )");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$.each(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this,function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, element){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	if(! 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classTest.test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element.className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) 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		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element.className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element.className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 + " "+</a:t>
            </a:r>
            <a:r>
              <a:rPr lang="en-GB" sz="1800" b="1" dirty="0" err="1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className</a:t>
            </a:r>
            <a:endParaRPr lang="en-GB" sz="1800" b="1" dirty="0" smtClean="0">
              <a:solidFill>
                <a:srgbClr val="FF0000"/>
              </a:solidFill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	})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fn.tabs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this.attr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('class', 'tabs');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this.each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element)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activate = function(li){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if(active){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active.removeClass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("active");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$(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active.find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")).hide();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li = $(li);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li.addClass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('active');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li.find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).show();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active = li;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element = $(element);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activate(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element.find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li:first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element.find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('a').bind('click',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function(event)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activate( $(this).parent()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event.preventDefault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GB" sz="1800" b="1" dirty="0" smtClean="0">
              <a:solidFill>
                <a:srgbClr val="FF0000"/>
              </a:solidFill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FA64-BBB9-0142-8BE6-C6E503F830F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Tabs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908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Goal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3" name="Picture 2" descr="Mozilla_Firefox_and_01_overview.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13" y="1627312"/>
            <a:ext cx="5781235" cy="50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49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Setup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69567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"breeds"&gt;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"#beagles"&gt;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Beagles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"#boxer"&gt;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Boxer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doberman.jpg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"beagles"&gt;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beagle.jpg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"boxer"&gt;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boxer.jpg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07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Setup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711069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$.extend($.prototype,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(class) { 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removeClass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(class) {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tabs: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  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fn.tabs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</a:t>
            </a:r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*...*/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07392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5667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 a property to $ called </a:t>
            </a:r>
            <a:r>
              <a:rPr lang="en-US" sz="2800" dirty="0" err="1" smtClean="0">
                <a:latin typeface="Courier New"/>
                <a:cs typeface="Courier New"/>
              </a:rPr>
              <a:t>fn</a:t>
            </a:r>
            <a:r>
              <a:rPr lang="en-US" sz="2800" b="1" dirty="0" smtClean="0"/>
              <a:t> that is equivalent to </a:t>
            </a:r>
            <a:r>
              <a:rPr lang="en-US" sz="2800" dirty="0" smtClean="0">
                <a:latin typeface="Courier New"/>
                <a:cs typeface="Courier New"/>
              </a:rPr>
              <a:t>$.prototype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83440"/>
            <a:ext cx="836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s-I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is-I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.fn </a:t>
            </a:r>
            <a:r>
              <a:rPr lang="is-I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$.prototype </a:t>
            </a:r>
            <a:r>
              <a:rPr lang="is-I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95115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CSS Classes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025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5667"/>
            <a:ext cx="836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 </a:t>
            </a:r>
            <a:r>
              <a:rPr lang="en-US" sz="2800" dirty="0" err="1" smtClean="0">
                <a:latin typeface="Courier New"/>
                <a:cs typeface="Courier New"/>
              </a:rPr>
              <a:t>addClass</a:t>
            </a:r>
            <a:r>
              <a:rPr lang="en-US" sz="2800" b="1" dirty="0" smtClean="0"/>
              <a:t> and </a:t>
            </a:r>
            <a:r>
              <a:rPr lang="en-US" sz="2800" dirty="0" err="1" smtClean="0">
                <a:latin typeface="Courier New"/>
                <a:cs typeface="Courier New"/>
              </a:rPr>
              <a:t>removeClass</a:t>
            </a:r>
            <a:r>
              <a:rPr lang="en-US" sz="2800" b="1" dirty="0" smtClean="0"/>
              <a:t> methods to $ that accepts a string and either adds or removes a class from an element: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83440"/>
            <a:ext cx="836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 </a:t>
            </a:r>
            <a:r>
              <a:rPr lang="en-US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li:first-child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addClass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'active'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'#breeds </a:t>
            </a:r>
            <a:r>
              <a:rPr lang="en-US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li:first-child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removeClass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'active'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778" y="5059612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This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RegEx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might help: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highlight>
                  <a:srgbClr val="E8F2FE"/>
                </a:highlight>
                <a:latin typeface="Monaco"/>
              </a:rPr>
              <a:t>RegExp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E8F2FE"/>
                </a:highlight>
                <a:latin typeface="Monaco"/>
              </a:rPr>
              <a:t>("(^| )"+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highlight>
                  <a:srgbClr val="E8F2FE"/>
                </a:highlight>
                <a:latin typeface="Monaco"/>
              </a:rPr>
              <a:t>className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E8F2FE"/>
                </a:highlight>
                <a:latin typeface="Monaco"/>
              </a:rPr>
              <a:t>+"($| )");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33459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5667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 </a:t>
            </a:r>
            <a:r>
              <a:rPr lang="en-US" sz="2800" dirty="0" smtClean="0">
                <a:latin typeface="Courier New"/>
                <a:cs typeface="Courier New"/>
              </a:rPr>
              <a:t>tabs</a:t>
            </a:r>
            <a:r>
              <a:rPr lang="en-US" sz="2800" b="1" dirty="0" smtClean="0"/>
              <a:t> method to $ that </a:t>
            </a:r>
            <a:r>
              <a:rPr lang="en-US" sz="2800" b="1" dirty="0" smtClean="0"/>
              <a:t>shows an </a:t>
            </a:r>
            <a:r>
              <a:rPr lang="en-US" sz="2800" dirty="0" err="1" smtClean="0">
                <a:latin typeface="Courier New"/>
                <a:cs typeface="Courier New"/>
              </a:rPr>
              <a:t>li</a:t>
            </a:r>
            <a:r>
              <a:rPr lang="en-US" sz="2800" b="1" dirty="0" err="1" smtClean="0"/>
              <a:t>’s</a:t>
            </a:r>
            <a:r>
              <a:rPr lang="en-US" sz="2800" b="1" dirty="0" smtClean="0"/>
              <a:t> content and adds `active` to the </a:t>
            </a:r>
            <a:r>
              <a:rPr lang="en-US" sz="2800" dirty="0" err="1" smtClean="0">
                <a:latin typeface="Courier New"/>
                <a:cs typeface="Courier New"/>
              </a:rPr>
              <a:t>li</a:t>
            </a:r>
            <a:r>
              <a:rPr lang="en-US" sz="2800" b="1" dirty="0" err="1" smtClean="0"/>
              <a:t>’s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className</a:t>
            </a:r>
            <a:r>
              <a:rPr lang="en-US" sz="2800" b="1" dirty="0" smtClean="0">
                <a:cs typeface="Courier New"/>
              </a:rPr>
              <a:t>:</a:t>
            </a:r>
            <a:endParaRPr lang="en-US" sz="2800" b="1" dirty="0">
              <a:cs typeface="Courier New"/>
            </a:endParaRPr>
          </a:p>
        </p:txBody>
      </p:sp>
      <p:pic>
        <p:nvPicPr>
          <p:cNvPr id="8" name="Picture 7" descr="Mozilla_Firefox_and_01_overview.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4" y="3078364"/>
            <a:ext cx="4132515" cy="36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188</Words>
  <Application>Microsoft Macintosh PowerPoint</Application>
  <PresentationFormat>On-screen Show (4:3)</PresentationFormat>
  <Paragraphs>88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Justin Meyer</cp:lastModifiedBy>
  <cp:revision>434</cp:revision>
  <dcterms:created xsi:type="dcterms:W3CDTF">2013-07-19T15:49:52Z</dcterms:created>
  <dcterms:modified xsi:type="dcterms:W3CDTF">2014-03-15T04:42:37Z</dcterms:modified>
</cp:coreProperties>
</file>