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8" r:id="rId4"/>
    <p:sldId id="256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DE5EB-9594-0640-8F5C-668778C9A9C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9A5FD-6046-384C-A1BD-84BDEE81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In the</a:t>
            </a:r>
            <a:r>
              <a:rPr lang="en-US" sz="1200" kern="1200" baseline="0" dirty="0" smtClean="0">
                <a:solidFill>
                  <a:schemeClr val="tx1"/>
                </a:solidFill>
                <a:ea typeface="+mn-ea"/>
                <a:cs typeface="+mn-cs"/>
              </a:rPr>
              <a:t> last 7 years, I’ve either worked on directly or overseen 30 different JavaScript projects for about 20 companies:</a:t>
            </a:r>
          </a:p>
          <a:p>
            <a:endParaRPr lang="en-US" sz="1200" kern="1200" baseline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+mn-ea"/>
                <a:cs typeface="+mn-cs"/>
              </a:rPr>
              <a:t> - big companies and small companies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+mn-ea"/>
                <a:cs typeface="+mn-cs"/>
              </a:rPr>
              <a:t> - teams of 2 and teams of 30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+mn-ea"/>
                <a:cs typeface="+mn-cs"/>
              </a:rPr>
              <a:t> - for apps that target IE6 to mobile, </a:t>
            </a:r>
            <a:r>
              <a:rPr lang="en-US" sz="1200" kern="1200" baseline="0" dirty="0" err="1" smtClean="0">
                <a:solidFill>
                  <a:schemeClr val="tx1"/>
                </a:solidFill>
                <a:ea typeface="+mn-ea"/>
                <a:cs typeface="+mn-cs"/>
              </a:rPr>
              <a:t>phonegap</a:t>
            </a:r>
            <a:r>
              <a:rPr lang="en-US" sz="1200" kern="1200" baseline="0" dirty="0" smtClean="0">
                <a:solidFill>
                  <a:schemeClr val="tx1"/>
                </a:solidFill>
                <a:ea typeface="+mn-ea"/>
                <a:cs typeface="+mn-cs"/>
              </a:rPr>
              <a:t> and node </a:t>
            </a:r>
            <a:r>
              <a:rPr lang="en-US" sz="1200" kern="1200" baseline="0" dirty="0" err="1" smtClean="0">
                <a:solidFill>
                  <a:schemeClr val="tx1"/>
                </a:solidFill>
                <a:ea typeface="+mn-ea"/>
                <a:cs typeface="+mn-cs"/>
              </a:rPr>
              <a:t>webkit</a:t>
            </a:r>
            <a:endParaRPr lang="en-US" sz="1200" kern="1200" baseline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+mn-ea"/>
                <a:cs typeface="+mn-cs"/>
              </a:rPr>
              <a:t> - </a:t>
            </a:r>
            <a:r>
              <a:rPr lang="en-US" sz="1200" b="1" kern="1200" baseline="0" dirty="0" smtClean="0">
                <a:solidFill>
                  <a:schemeClr val="tx1"/>
                </a:solidFill>
                <a:ea typeface="+mn-ea"/>
                <a:cs typeface="+mn-cs"/>
              </a:rPr>
              <a:t>I’ve even used other open source projects</a:t>
            </a:r>
            <a:endParaRPr lang="en-US" sz="1200" b="1" kern="1200" dirty="0" smtClean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633-3A03-B14A-B738-242BAA9A76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9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1606-4861-9D44-BDB6-AE5969E0B17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509-8A04-5841-80B0-CABFEE52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1606-4861-9D44-BDB6-AE5969E0B17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509-8A04-5841-80B0-CABFEE52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1606-4861-9D44-BDB6-AE5969E0B17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509-8A04-5841-80B0-CABFEE52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2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1606-4861-9D44-BDB6-AE5969E0B17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509-8A04-5841-80B0-CABFEE52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1606-4861-9D44-BDB6-AE5969E0B17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509-8A04-5841-80B0-CABFEE52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4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1606-4861-9D44-BDB6-AE5969E0B17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509-8A04-5841-80B0-CABFEE52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2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1606-4861-9D44-BDB6-AE5969E0B17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509-8A04-5841-80B0-CABFEE52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8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1606-4861-9D44-BDB6-AE5969E0B17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509-8A04-5841-80B0-CABFEE52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2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1606-4861-9D44-BDB6-AE5969E0B17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509-8A04-5841-80B0-CABFEE52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2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1606-4861-9D44-BDB6-AE5969E0B17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509-8A04-5841-80B0-CABFEE52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3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1606-4861-9D44-BDB6-AE5969E0B17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509-8A04-5841-80B0-CABFEE52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7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1606-4861-9D44-BDB6-AE5969E0B17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9509-8A04-5841-80B0-CABFEE52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9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JavaScript, the DOM and </a:t>
            </a:r>
            <a:r>
              <a:rPr lang="en-US" dirty="0" err="1" smtClean="0"/>
              <a:t>jQuery</a:t>
            </a:r>
            <a:endParaRPr lang="en-US" dirty="0"/>
          </a:p>
        </p:txBody>
      </p:sp>
      <p:pic>
        <p:nvPicPr>
          <p:cNvPr id="4" name="Picture 3" descr="Mozilla_Firefox_and_01_overview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15" y="1627313"/>
            <a:ext cx="5781235" cy="50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4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bustler.net/images/news2/inception_infographic_contest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48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68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Agenda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 smtClean="0"/>
              <a:t>Day 1: JS</a:t>
            </a:r>
          </a:p>
          <a:p>
            <a:r>
              <a:rPr lang="en-US" dirty="0" smtClean="0"/>
              <a:t>Basic JS</a:t>
            </a:r>
          </a:p>
          <a:p>
            <a:r>
              <a:rPr lang="en-US" dirty="0" smtClean="0"/>
              <a:t>Types Operators and Primitives</a:t>
            </a:r>
          </a:p>
          <a:p>
            <a:r>
              <a:rPr lang="en-US" dirty="0" smtClean="0"/>
              <a:t>Comparisons</a:t>
            </a:r>
          </a:p>
          <a:p>
            <a:r>
              <a:rPr lang="en-US" i="1" dirty="0" smtClean="0"/>
              <a:t>Lunch</a:t>
            </a:r>
          </a:p>
          <a:p>
            <a:r>
              <a:rPr lang="en-US" dirty="0" smtClean="0"/>
              <a:t>Closures</a:t>
            </a:r>
          </a:p>
          <a:p>
            <a:r>
              <a:rPr lang="en-US" dirty="0" smtClean="0"/>
              <a:t>Context</a:t>
            </a:r>
          </a:p>
          <a:p>
            <a:r>
              <a:rPr lang="en-US" dirty="0" smtClean="0"/>
              <a:t>Prototypes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Functional </a:t>
            </a:r>
            <a:r>
              <a:rPr lang="en-US" dirty="0" err="1" smtClean="0"/>
              <a:t>Utils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 smtClean="0"/>
              <a:t>Day 2: DOM + </a:t>
            </a:r>
            <a:r>
              <a:rPr lang="en-US" sz="3500" dirty="0" err="1" smtClean="0"/>
              <a:t>jQuery</a:t>
            </a:r>
            <a:endParaRPr lang="en-US" sz="3500" dirty="0" smtClean="0"/>
          </a:p>
          <a:p>
            <a:r>
              <a:rPr lang="en-US" dirty="0" smtClean="0"/>
              <a:t>Finding Elements</a:t>
            </a:r>
          </a:p>
          <a:p>
            <a:r>
              <a:rPr lang="en-US" dirty="0" smtClean="0"/>
              <a:t>Traversing Elements</a:t>
            </a:r>
          </a:p>
          <a:p>
            <a:r>
              <a:rPr lang="en-US" dirty="0" smtClean="0"/>
              <a:t>Element Attributes and Properties</a:t>
            </a:r>
          </a:p>
          <a:p>
            <a:r>
              <a:rPr lang="en-US" i="1" dirty="0" smtClean="0"/>
              <a:t>Lunch</a:t>
            </a:r>
          </a:p>
          <a:p>
            <a:r>
              <a:rPr lang="en-US" dirty="0" smtClean="0"/>
              <a:t>Element Styles and Positioning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Build a Tabs Widget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74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ovi_logo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3" y="150974"/>
            <a:ext cx="8077200" cy="2431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69" y="4065078"/>
            <a:ext cx="1601703" cy="1601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740" y="4065078"/>
            <a:ext cx="1604893" cy="16048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9408" y="5988937"/>
            <a:ext cx="2841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justinbmeyer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227679" y="6010203"/>
            <a:ext cx="2511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alexisabril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724504" y="5678745"/>
            <a:ext cx="1498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376092"/>
                </a:solidFill>
              </a:rPr>
              <a:t>@</a:t>
            </a:r>
            <a:r>
              <a:rPr lang="en-US" sz="2000" b="1" dirty="0" err="1" smtClean="0">
                <a:solidFill>
                  <a:srgbClr val="376092"/>
                </a:solidFill>
              </a:rPr>
              <a:t>alexisabril</a:t>
            </a:r>
            <a:endParaRPr lang="en-US" sz="2000" b="1" dirty="0">
              <a:solidFill>
                <a:srgbClr val="37609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7698" y="5646037"/>
            <a:ext cx="1826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justinbmeyer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8259" y="3059084"/>
            <a:ext cx="1287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bitovi.com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058568" y="2716184"/>
            <a:ext cx="1026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376092"/>
                </a:solidFill>
              </a:rPr>
              <a:t>@</a:t>
            </a:r>
            <a:r>
              <a:rPr lang="en-US" sz="2000" b="1" dirty="0" err="1" smtClean="0">
                <a:solidFill>
                  <a:srgbClr val="376092"/>
                </a:solidFill>
              </a:rPr>
              <a:t>bitovi</a:t>
            </a:r>
            <a:endParaRPr lang="en-US" sz="2000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6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project-gr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8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52" y="500224"/>
            <a:ext cx="5926296" cy="7291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35" y="2549301"/>
            <a:ext cx="2436875" cy="7481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73" y="2503532"/>
            <a:ext cx="2105502" cy="8329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0" y="4553660"/>
            <a:ext cx="2053256" cy="7096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6139" y="4553660"/>
            <a:ext cx="2631727" cy="8471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6791" y="4652222"/>
            <a:ext cx="2678481" cy="6561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06823" y="1221159"/>
            <a:ext cx="633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entire suite of products in one package.  Everything you need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5060" y="3364991"/>
            <a:ext cx="31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omplex apps quick and simple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91124" y="3353548"/>
            <a:ext cx="348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Utilities you wish </a:t>
            </a:r>
            <a:r>
              <a:rPr lang="en-US" dirty="0" err="1" smtClean="0"/>
              <a:t>jQuery</a:t>
            </a:r>
            <a:r>
              <a:rPr lang="en-US" dirty="0" smtClean="0"/>
              <a:t> supported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086" y="531587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42395" y="5315877"/>
            <a:ext cx="185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01407" y="5308396"/>
            <a:ext cx="294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Sophisticated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"/>
            <a:ext cx="9144000" cy="585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9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153</Words>
  <Application>Microsoft Macintosh PowerPoint</Application>
  <PresentationFormat>On-screen Show (4:3)</PresentationFormat>
  <Paragraphs>39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JavaScript, the DOM and jQuery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Jupiter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JavaScript, the DOM and jQuery</dc:title>
  <dc:creator>Justin Meyer</dc:creator>
  <cp:lastModifiedBy>Justin Meyer</cp:lastModifiedBy>
  <cp:revision>4</cp:revision>
  <dcterms:created xsi:type="dcterms:W3CDTF">2014-12-04T03:25:43Z</dcterms:created>
  <dcterms:modified xsi:type="dcterms:W3CDTF">2014-12-04T03:56:40Z</dcterms:modified>
</cp:coreProperties>
</file>