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76" r:id="rId4"/>
    <p:sldId id="299" r:id="rId5"/>
    <p:sldId id="282" r:id="rId6"/>
    <p:sldId id="283" r:id="rId7"/>
    <p:sldId id="284" r:id="rId8"/>
    <p:sldId id="285" r:id="rId9"/>
    <p:sldId id="300" r:id="rId10"/>
    <p:sldId id="286" r:id="rId11"/>
    <p:sldId id="287" r:id="rId12"/>
    <p:sldId id="288" r:id="rId13"/>
    <p:sldId id="301" r:id="rId14"/>
    <p:sldId id="289" r:id="rId15"/>
    <p:sldId id="290" r:id="rId16"/>
    <p:sldId id="291" r:id="rId17"/>
    <p:sldId id="297" r:id="rId18"/>
    <p:sldId id="292" r:id="rId19"/>
    <p:sldId id="293" r:id="rId20"/>
    <p:sldId id="294" r:id="rId21"/>
    <p:sldId id="302" r:id="rId22"/>
    <p:sldId id="295" r:id="rId23"/>
    <p:sldId id="296" r:id="rId24"/>
    <p:sldId id="275" r:id="rId25"/>
    <p:sldId id="298" r:id="rId26"/>
    <p:sldId id="303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12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553400-187E-5B40-80F5-7CF9C9C27759}" type="doc">
      <dgm:prSet loTypeId="urn:microsoft.com/office/officeart/2005/8/layout/hProcess7#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70240BEF-FB12-8844-8001-848D439017C5}">
      <dgm:prSet phldrT="[Text]"/>
      <dgm:spPr/>
      <dgm:t>
        <a:bodyPr/>
        <a:lstStyle/>
        <a:p>
          <a:r>
            <a:rPr lang="en-US" dirty="0" smtClean="0"/>
            <a:t>Tomcat</a:t>
          </a:r>
          <a:endParaRPr lang="en-US" dirty="0"/>
        </a:p>
      </dgm:t>
    </dgm:pt>
    <dgm:pt modelId="{08DC15F3-1CBC-3B49-B893-1472926A2D14}" type="parTrans" cxnId="{0AF78E1C-4453-9745-AAB8-370B194A5A39}">
      <dgm:prSet/>
      <dgm:spPr/>
      <dgm:t>
        <a:bodyPr/>
        <a:lstStyle/>
        <a:p>
          <a:endParaRPr lang="en-US"/>
        </a:p>
      </dgm:t>
    </dgm:pt>
    <dgm:pt modelId="{1D7F2C24-4F8B-C441-A3DF-D46B4EC7B338}" type="sibTrans" cxnId="{0AF78E1C-4453-9745-AAB8-370B194A5A39}">
      <dgm:prSet/>
      <dgm:spPr/>
      <dgm:t>
        <a:bodyPr/>
        <a:lstStyle/>
        <a:p>
          <a:endParaRPr lang="en-US"/>
        </a:p>
      </dgm:t>
    </dgm:pt>
    <dgm:pt modelId="{DC5AB12A-558D-3C4D-83C2-2F484E6362EE}">
      <dgm:prSet phldrT="[Text]" custT="1"/>
      <dgm:spPr/>
      <dgm:t>
        <a:bodyPr/>
        <a:lstStyle/>
        <a:p>
          <a:r>
            <a:rPr lang="en-US" sz="1000" dirty="0" smtClean="0"/>
            <a:t>Web Server</a:t>
          </a:r>
          <a:endParaRPr lang="en-US" sz="1000" dirty="0"/>
        </a:p>
      </dgm:t>
    </dgm:pt>
    <dgm:pt modelId="{B3F2F9F3-105B-A948-91BA-16A4CB91AC38}" type="parTrans" cxnId="{144CD903-CFF6-9445-BF33-8BE9B78B91C6}">
      <dgm:prSet/>
      <dgm:spPr/>
      <dgm:t>
        <a:bodyPr/>
        <a:lstStyle/>
        <a:p>
          <a:endParaRPr lang="en-US"/>
        </a:p>
      </dgm:t>
    </dgm:pt>
    <dgm:pt modelId="{8B72FAF0-E53D-5643-BB43-E3118DB76780}" type="sibTrans" cxnId="{144CD903-CFF6-9445-BF33-8BE9B78B91C6}">
      <dgm:prSet/>
      <dgm:spPr/>
      <dgm:t>
        <a:bodyPr/>
        <a:lstStyle/>
        <a:p>
          <a:endParaRPr lang="en-US"/>
        </a:p>
      </dgm:t>
    </dgm:pt>
    <dgm:pt modelId="{E4547900-D5E9-5645-BDF9-2F6E59DC0134}">
      <dgm:prSet phldrT="[Text]"/>
      <dgm:spPr/>
      <dgm:t>
        <a:bodyPr/>
        <a:lstStyle/>
        <a:p>
          <a:r>
            <a:rPr lang="en-US" dirty="0" smtClean="0"/>
            <a:t>JDBC</a:t>
          </a:r>
          <a:endParaRPr lang="en-US" dirty="0"/>
        </a:p>
      </dgm:t>
    </dgm:pt>
    <dgm:pt modelId="{EC7CB3D5-183A-FE4F-B50E-F1237D27EE4F}" type="parTrans" cxnId="{FBBF5300-4CC2-A64F-BAD9-37C3970ABE35}">
      <dgm:prSet/>
      <dgm:spPr/>
      <dgm:t>
        <a:bodyPr/>
        <a:lstStyle/>
        <a:p>
          <a:endParaRPr lang="en-US"/>
        </a:p>
      </dgm:t>
    </dgm:pt>
    <dgm:pt modelId="{8D84374A-2FBB-624F-A094-59335D602DF0}" type="sibTrans" cxnId="{FBBF5300-4CC2-A64F-BAD9-37C3970ABE35}">
      <dgm:prSet/>
      <dgm:spPr/>
      <dgm:t>
        <a:bodyPr/>
        <a:lstStyle/>
        <a:p>
          <a:endParaRPr lang="en-US"/>
        </a:p>
      </dgm:t>
    </dgm:pt>
    <dgm:pt modelId="{8E76C91D-71B7-E548-B22F-768650CB2BFD}">
      <dgm:prSet phldrT="[Text]" custT="1"/>
      <dgm:spPr/>
      <dgm:t>
        <a:bodyPr/>
        <a:lstStyle/>
        <a:p>
          <a:r>
            <a:rPr lang="en-US" sz="1000" dirty="0" smtClean="0"/>
            <a:t>Database Connectivity</a:t>
          </a:r>
          <a:endParaRPr lang="en-US" sz="1000" dirty="0"/>
        </a:p>
      </dgm:t>
    </dgm:pt>
    <dgm:pt modelId="{4AD65A1D-0090-944E-B366-E13D979347CC}" type="parTrans" cxnId="{7BD1F069-6CEE-3E4C-8DE6-BFB02D38F550}">
      <dgm:prSet/>
      <dgm:spPr/>
      <dgm:t>
        <a:bodyPr/>
        <a:lstStyle/>
        <a:p>
          <a:endParaRPr lang="en-US"/>
        </a:p>
      </dgm:t>
    </dgm:pt>
    <dgm:pt modelId="{B32521B5-146B-FC4D-B2AA-C35E76F6FD22}" type="sibTrans" cxnId="{7BD1F069-6CEE-3E4C-8DE6-BFB02D38F550}">
      <dgm:prSet/>
      <dgm:spPr/>
      <dgm:t>
        <a:bodyPr/>
        <a:lstStyle/>
        <a:p>
          <a:endParaRPr lang="en-US"/>
        </a:p>
      </dgm:t>
    </dgm:pt>
    <dgm:pt modelId="{8A08DE89-96C8-C845-9F4D-F1F407B49403}">
      <dgm:prSet phldrT="[Text]"/>
      <dgm:spPr/>
      <dgm:t>
        <a:bodyPr/>
        <a:lstStyle/>
        <a:p>
          <a:r>
            <a:rPr lang="en-US" dirty="0" smtClean="0"/>
            <a:t>Servlets</a:t>
          </a:r>
          <a:endParaRPr lang="en-US" dirty="0"/>
        </a:p>
      </dgm:t>
    </dgm:pt>
    <dgm:pt modelId="{83CEAF6B-6A7A-534D-870F-A36D686F0DCF}" type="parTrans" cxnId="{0E28945B-053B-5043-A147-8BCB25C3CA77}">
      <dgm:prSet/>
      <dgm:spPr/>
      <dgm:t>
        <a:bodyPr/>
        <a:lstStyle/>
        <a:p>
          <a:endParaRPr lang="en-US"/>
        </a:p>
      </dgm:t>
    </dgm:pt>
    <dgm:pt modelId="{6D7BAF1F-1B24-3440-AA0B-CD1E3F9ABBB0}" type="sibTrans" cxnId="{0E28945B-053B-5043-A147-8BCB25C3CA77}">
      <dgm:prSet/>
      <dgm:spPr/>
      <dgm:t>
        <a:bodyPr/>
        <a:lstStyle/>
        <a:p>
          <a:endParaRPr lang="en-US"/>
        </a:p>
      </dgm:t>
    </dgm:pt>
    <dgm:pt modelId="{88B3E0DE-D448-2E4C-B3AF-129E3B1F7C01}">
      <dgm:prSet phldrT="[Text]" custT="1"/>
      <dgm:spPr/>
      <dgm:t>
        <a:bodyPr/>
        <a:lstStyle/>
        <a:p>
          <a:r>
            <a:rPr lang="en-US" sz="1000" dirty="0" smtClean="0"/>
            <a:t>Backend Development</a:t>
          </a:r>
          <a:endParaRPr lang="en-US" sz="1000" dirty="0"/>
        </a:p>
      </dgm:t>
    </dgm:pt>
    <dgm:pt modelId="{72A443BB-1998-B444-A547-BA2CA8C4E220}" type="parTrans" cxnId="{A6D45F39-1F37-AE4E-8C2E-BCFE2CBE0928}">
      <dgm:prSet/>
      <dgm:spPr/>
      <dgm:t>
        <a:bodyPr/>
        <a:lstStyle/>
        <a:p>
          <a:endParaRPr lang="en-US"/>
        </a:p>
      </dgm:t>
    </dgm:pt>
    <dgm:pt modelId="{00C35958-9125-864B-89C7-786B15C32C27}" type="sibTrans" cxnId="{A6D45F39-1F37-AE4E-8C2E-BCFE2CBE0928}">
      <dgm:prSet/>
      <dgm:spPr/>
      <dgm:t>
        <a:bodyPr/>
        <a:lstStyle/>
        <a:p>
          <a:endParaRPr lang="en-US"/>
        </a:p>
      </dgm:t>
    </dgm:pt>
    <dgm:pt modelId="{0B260FEC-5E70-DA4F-8CB8-F054A7B39D6E}">
      <dgm:prSet/>
      <dgm:spPr/>
      <dgm:t>
        <a:bodyPr/>
        <a:lstStyle/>
        <a:p>
          <a:r>
            <a:rPr lang="en-US" dirty="0" smtClean="0"/>
            <a:t>JSON</a:t>
          </a:r>
          <a:endParaRPr lang="en-US" dirty="0"/>
        </a:p>
      </dgm:t>
    </dgm:pt>
    <dgm:pt modelId="{DB56AA97-7A30-9147-B8D5-432FEC94936F}" type="parTrans" cxnId="{A733646A-0C0B-9B41-A286-8DD2EA223597}">
      <dgm:prSet/>
      <dgm:spPr/>
      <dgm:t>
        <a:bodyPr/>
        <a:lstStyle/>
        <a:p>
          <a:endParaRPr lang="en-US"/>
        </a:p>
      </dgm:t>
    </dgm:pt>
    <dgm:pt modelId="{2F3BE4A5-F0B6-ED4E-9F2B-89C1B1FAE112}" type="sibTrans" cxnId="{A733646A-0C0B-9B41-A286-8DD2EA223597}">
      <dgm:prSet/>
      <dgm:spPr/>
      <dgm:t>
        <a:bodyPr/>
        <a:lstStyle/>
        <a:p>
          <a:endParaRPr lang="en-US"/>
        </a:p>
      </dgm:t>
    </dgm:pt>
    <dgm:pt modelId="{EDCB4053-E4D6-6341-8845-F8528FC55D1B}">
      <dgm:prSet custT="1"/>
      <dgm:spPr/>
      <dgm:t>
        <a:bodyPr/>
        <a:lstStyle/>
        <a:p>
          <a:r>
            <a:rPr lang="en-US" sz="1000" dirty="0" smtClean="0"/>
            <a:t>Data Interchanging Format</a:t>
          </a:r>
          <a:endParaRPr lang="en-US" sz="1000" dirty="0"/>
        </a:p>
      </dgm:t>
    </dgm:pt>
    <dgm:pt modelId="{6BA45170-38A7-C348-B401-566BABAA9F6C}" type="parTrans" cxnId="{46450635-9E77-EB4E-98A2-C4A9B17E2096}">
      <dgm:prSet/>
      <dgm:spPr/>
      <dgm:t>
        <a:bodyPr/>
        <a:lstStyle/>
        <a:p>
          <a:endParaRPr lang="en-US"/>
        </a:p>
      </dgm:t>
    </dgm:pt>
    <dgm:pt modelId="{C4AC20B7-ECA6-EB47-AB47-2EF0CA0E7906}" type="sibTrans" cxnId="{46450635-9E77-EB4E-98A2-C4A9B17E2096}">
      <dgm:prSet/>
      <dgm:spPr/>
      <dgm:t>
        <a:bodyPr/>
        <a:lstStyle/>
        <a:p>
          <a:endParaRPr lang="en-US"/>
        </a:p>
      </dgm:t>
    </dgm:pt>
    <dgm:pt modelId="{27DD832C-9850-3144-8267-DF2CC8664F6F}">
      <dgm:prSet custT="1"/>
      <dgm:spPr/>
      <dgm:t>
        <a:bodyPr/>
        <a:lstStyle/>
        <a:p>
          <a:r>
            <a:rPr lang="en-US" sz="1000" dirty="0" smtClean="0"/>
            <a:t>Connection Pooling</a:t>
          </a:r>
          <a:endParaRPr lang="en-US" sz="1000" dirty="0"/>
        </a:p>
      </dgm:t>
    </dgm:pt>
    <dgm:pt modelId="{55A089D5-FFA1-4D4C-9EA3-FF289F78F727}" type="sibTrans" cxnId="{2F67D1CB-938A-4E42-87A1-C63222480D9F}">
      <dgm:prSet/>
      <dgm:spPr/>
      <dgm:t>
        <a:bodyPr/>
        <a:lstStyle/>
        <a:p>
          <a:endParaRPr lang="en-US"/>
        </a:p>
      </dgm:t>
    </dgm:pt>
    <dgm:pt modelId="{79B628F2-333C-8A4B-88EF-A0A122386FC8}" type="parTrans" cxnId="{2F67D1CB-938A-4E42-87A1-C63222480D9F}">
      <dgm:prSet/>
      <dgm:spPr/>
      <dgm:t>
        <a:bodyPr/>
        <a:lstStyle/>
        <a:p>
          <a:endParaRPr lang="en-US"/>
        </a:p>
      </dgm:t>
    </dgm:pt>
    <dgm:pt modelId="{525CF9F1-6444-D349-855C-29AE1B8E9730}">
      <dgm:prSet/>
      <dgm:spPr/>
      <dgm:t>
        <a:bodyPr/>
        <a:lstStyle/>
        <a:p>
          <a:r>
            <a:rPr lang="en-US" dirty="0" smtClean="0"/>
            <a:t>DBCP</a:t>
          </a:r>
          <a:endParaRPr lang="en-US" dirty="0"/>
        </a:p>
      </dgm:t>
    </dgm:pt>
    <dgm:pt modelId="{6318EF68-52E5-AB49-9F7A-2DF65CE7C804}" type="sibTrans" cxnId="{FCE50B2D-3117-9142-9292-BFB760AEFF90}">
      <dgm:prSet/>
      <dgm:spPr/>
      <dgm:t>
        <a:bodyPr/>
        <a:lstStyle/>
        <a:p>
          <a:endParaRPr lang="en-US"/>
        </a:p>
      </dgm:t>
    </dgm:pt>
    <dgm:pt modelId="{A669E0B2-C0D2-424A-9B52-29F5B3CC242A}" type="parTrans" cxnId="{FCE50B2D-3117-9142-9292-BFB760AEFF90}">
      <dgm:prSet/>
      <dgm:spPr/>
      <dgm:t>
        <a:bodyPr/>
        <a:lstStyle/>
        <a:p>
          <a:endParaRPr lang="en-US"/>
        </a:p>
      </dgm:t>
    </dgm:pt>
    <dgm:pt modelId="{EEB1D8D4-3A2F-460B-984E-D09949873F59}" type="pres">
      <dgm:prSet presAssocID="{BD553400-187E-5B40-80F5-7CF9C9C277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76895E-2E67-4529-B821-19C510446FA4}" type="pres">
      <dgm:prSet presAssocID="{70240BEF-FB12-8844-8001-848D439017C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22FE9-5D4C-4426-89C6-43C406970780}" type="pres">
      <dgm:prSet presAssocID="{70240BEF-FB12-8844-8001-848D439017C5}" presName="bgRect" presStyleLbl="node1" presStyleIdx="0" presStyleCnt="5"/>
      <dgm:spPr/>
      <dgm:t>
        <a:bodyPr/>
        <a:lstStyle/>
        <a:p>
          <a:endParaRPr lang="en-US"/>
        </a:p>
      </dgm:t>
    </dgm:pt>
    <dgm:pt modelId="{A4C14527-CC90-40C5-9DED-01173B943986}" type="pres">
      <dgm:prSet presAssocID="{70240BEF-FB12-8844-8001-848D439017C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60E6B-79B8-44DF-9233-0A18D20BB6A8}" type="pres">
      <dgm:prSet presAssocID="{70240BEF-FB12-8844-8001-848D439017C5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963B3-D918-458B-9248-4A68354371CF}" type="pres">
      <dgm:prSet presAssocID="{1D7F2C24-4F8B-C441-A3DF-D46B4EC7B338}" presName="hSp" presStyleCnt="0"/>
      <dgm:spPr/>
      <dgm:t>
        <a:bodyPr/>
        <a:lstStyle/>
        <a:p>
          <a:endParaRPr lang="en-US"/>
        </a:p>
      </dgm:t>
    </dgm:pt>
    <dgm:pt modelId="{3406B413-4D48-47C3-94AE-9649A574E770}" type="pres">
      <dgm:prSet presAssocID="{1D7F2C24-4F8B-C441-A3DF-D46B4EC7B338}" presName="vProcSp" presStyleCnt="0"/>
      <dgm:spPr/>
      <dgm:t>
        <a:bodyPr/>
        <a:lstStyle/>
        <a:p>
          <a:endParaRPr lang="en-US"/>
        </a:p>
      </dgm:t>
    </dgm:pt>
    <dgm:pt modelId="{5CC2CED9-2B0F-41E8-8559-7E2032E6E6FA}" type="pres">
      <dgm:prSet presAssocID="{1D7F2C24-4F8B-C441-A3DF-D46B4EC7B338}" presName="vSp1" presStyleCnt="0"/>
      <dgm:spPr/>
      <dgm:t>
        <a:bodyPr/>
        <a:lstStyle/>
        <a:p>
          <a:endParaRPr lang="en-US"/>
        </a:p>
      </dgm:t>
    </dgm:pt>
    <dgm:pt modelId="{8B13937D-D8BA-4C2E-82E2-344D15C902A3}" type="pres">
      <dgm:prSet presAssocID="{1D7F2C24-4F8B-C441-A3DF-D46B4EC7B338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A70F4240-AF0A-4359-AFA7-5AD0EDDAE110}" type="pres">
      <dgm:prSet presAssocID="{1D7F2C24-4F8B-C441-A3DF-D46B4EC7B338}" presName="vSp2" presStyleCnt="0"/>
      <dgm:spPr/>
      <dgm:t>
        <a:bodyPr/>
        <a:lstStyle/>
        <a:p>
          <a:endParaRPr lang="en-US"/>
        </a:p>
      </dgm:t>
    </dgm:pt>
    <dgm:pt modelId="{2B7916A6-6B70-450F-9A4D-A008800E326B}" type="pres">
      <dgm:prSet presAssocID="{1D7F2C24-4F8B-C441-A3DF-D46B4EC7B338}" presName="sibTrans" presStyleCnt="0"/>
      <dgm:spPr/>
      <dgm:t>
        <a:bodyPr/>
        <a:lstStyle/>
        <a:p>
          <a:endParaRPr lang="en-US"/>
        </a:p>
      </dgm:t>
    </dgm:pt>
    <dgm:pt modelId="{14B34990-2A57-40EF-94F7-7C6FA3D41D5D}" type="pres">
      <dgm:prSet presAssocID="{E4547900-D5E9-5645-BDF9-2F6E59DC013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4F5BB-200B-4C2D-A510-F0F14C80CC90}" type="pres">
      <dgm:prSet presAssocID="{E4547900-D5E9-5645-BDF9-2F6E59DC0134}" presName="bgRect" presStyleLbl="node1" presStyleIdx="1" presStyleCnt="5"/>
      <dgm:spPr/>
      <dgm:t>
        <a:bodyPr/>
        <a:lstStyle/>
        <a:p>
          <a:endParaRPr lang="en-US"/>
        </a:p>
      </dgm:t>
    </dgm:pt>
    <dgm:pt modelId="{E2AA9FB0-9CE2-43E6-9E36-168DDCCB2085}" type="pres">
      <dgm:prSet presAssocID="{E4547900-D5E9-5645-BDF9-2F6E59DC0134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61AFF-A08B-4280-9199-188CDD066327}" type="pres">
      <dgm:prSet presAssocID="{E4547900-D5E9-5645-BDF9-2F6E59DC0134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2B525-5C76-4232-8095-D39CA5395AA3}" type="pres">
      <dgm:prSet presAssocID="{8D84374A-2FBB-624F-A094-59335D602DF0}" presName="hSp" presStyleCnt="0"/>
      <dgm:spPr/>
      <dgm:t>
        <a:bodyPr/>
        <a:lstStyle/>
        <a:p>
          <a:endParaRPr lang="en-US"/>
        </a:p>
      </dgm:t>
    </dgm:pt>
    <dgm:pt modelId="{7C384ABF-56D9-44E1-BD00-107384E11EF8}" type="pres">
      <dgm:prSet presAssocID="{8D84374A-2FBB-624F-A094-59335D602DF0}" presName="vProcSp" presStyleCnt="0"/>
      <dgm:spPr/>
      <dgm:t>
        <a:bodyPr/>
        <a:lstStyle/>
        <a:p>
          <a:endParaRPr lang="en-US"/>
        </a:p>
      </dgm:t>
    </dgm:pt>
    <dgm:pt modelId="{A913C57A-AE7A-45A4-97E9-1E048DCCAC10}" type="pres">
      <dgm:prSet presAssocID="{8D84374A-2FBB-624F-A094-59335D602DF0}" presName="vSp1" presStyleCnt="0"/>
      <dgm:spPr/>
      <dgm:t>
        <a:bodyPr/>
        <a:lstStyle/>
        <a:p>
          <a:endParaRPr lang="en-US"/>
        </a:p>
      </dgm:t>
    </dgm:pt>
    <dgm:pt modelId="{7EEAA2CC-2222-432D-953B-A84297837B44}" type="pres">
      <dgm:prSet presAssocID="{8D84374A-2FBB-624F-A094-59335D602DF0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68118236-AB9D-4E9D-99BE-DD3CB6AFAFEA}" type="pres">
      <dgm:prSet presAssocID="{8D84374A-2FBB-624F-A094-59335D602DF0}" presName="vSp2" presStyleCnt="0"/>
      <dgm:spPr/>
      <dgm:t>
        <a:bodyPr/>
        <a:lstStyle/>
        <a:p>
          <a:endParaRPr lang="en-US"/>
        </a:p>
      </dgm:t>
    </dgm:pt>
    <dgm:pt modelId="{85343760-7A8B-4F0D-902E-18B68C3BDBD4}" type="pres">
      <dgm:prSet presAssocID="{8D84374A-2FBB-624F-A094-59335D602DF0}" presName="sibTrans" presStyleCnt="0"/>
      <dgm:spPr/>
      <dgm:t>
        <a:bodyPr/>
        <a:lstStyle/>
        <a:p>
          <a:endParaRPr lang="en-US"/>
        </a:p>
      </dgm:t>
    </dgm:pt>
    <dgm:pt modelId="{363459BB-E82E-402A-9897-4046D8E874D3}" type="pres">
      <dgm:prSet presAssocID="{8A08DE89-96C8-C845-9F4D-F1F407B49403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A0755-DCF9-494D-8FE8-BF59CF4EFF21}" type="pres">
      <dgm:prSet presAssocID="{8A08DE89-96C8-C845-9F4D-F1F407B49403}" presName="bgRect" presStyleLbl="node1" presStyleIdx="2" presStyleCnt="5"/>
      <dgm:spPr/>
      <dgm:t>
        <a:bodyPr/>
        <a:lstStyle/>
        <a:p>
          <a:endParaRPr lang="en-US"/>
        </a:p>
      </dgm:t>
    </dgm:pt>
    <dgm:pt modelId="{7243A0E2-B08A-4749-9704-3BA6415FCFBA}" type="pres">
      <dgm:prSet presAssocID="{8A08DE89-96C8-C845-9F4D-F1F407B49403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772FA-A422-4416-A51C-63B7B9A37589}" type="pres">
      <dgm:prSet presAssocID="{8A08DE89-96C8-C845-9F4D-F1F407B49403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35343-044F-41AA-9447-4D9BCF320A1E}" type="pres">
      <dgm:prSet presAssocID="{6D7BAF1F-1B24-3440-AA0B-CD1E3F9ABBB0}" presName="hSp" presStyleCnt="0"/>
      <dgm:spPr/>
      <dgm:t>
        <a:bodyPr/>
        <a:lstStyle/>
        <a:p>
          <a:endParaRPr lang="en-US"/>
        </a:p>
      </dgm:t>
    </dgm:pt>
    <dgm:pt modelId="{A4C99DE3-B661-429D-983E-7C9A567B7958}" type="pres">
      <dgm:prSet presAssocID="{6D7BAF1F-1B24-3440-AA0B-CD1E3F9ABBB0}" presName="vProcSp" presStyleCnt="0"/>
      <dgm:spPr/>
      <dgm:t>
        <a:bodyPr/>
        <a:lstStyle/>
        <a:p>
          <a:endParaRPr lang="en-US"/>
        </a:p>
      </dgm:t>
    </dgm:pt>
    <dgm:pt modelId="{2452B356-7FF5-49C0-B6A3-FD2893E13C6A}" type="pres">
      <dgm:prSet presAssocID="{6D7BAF1F-1B24-3440-AA0B-CD1E3F9ABBB0}" presName="vSp1" presStyleCnt="0"/>
      <dgm:spPr/>
      <dgm:t>
        <a:bodyPr/>
        <a:lstStyle/>
        <a:p>
          <a:endParaRPr lang="en-US"/>
        </a:p>
      </dgm:t>
    </dgm:pt>
    <dgm:pt modelId="{4E69928E-09DC-41DB-AE42-37FF2049BC63}" type="pres">
      <dgm:prSet presAssocID="{6D7BAF1F-1B24-3440-AA0B-CD1E3F9ABBB0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1BF955F9-092B-4F23-917A-47B4D652FCAF}" type="pres">
      <dgm:prSet presAssocID="{6D7BAF1F-1B24-3440-AA0B-CD1E3F9ABBB0}" presName="vSp2" presStyleCnt="0"/>
      <dgm:spPr/>
      <dgm:t>
        <a:bodyPr/>
        <a:lstStyle/>
        <a:p>
          <a:endParaRPr lang="en-US"/>
        </a:p>
      </dgm:t>
    </dgm:pt>
    <dgm:pt modelId="{0492882B-43E9-4C9D-AE7D-E708D9622A71}" type="pres">
      <dgm:prSet presAssocID="{6D7BAF1F-1B24-3440-AA0B-CD1E3F9ABBB0}" presName="sibTrans" presStyleCnt="0"/>
      <dgm:spPr/>
      <dgm:t>
        <a:bodyPr/>
        <a:lstStyle/>
        <a:p>
          <a:endParaRPr lang="en-US"/>
        </a:p>
      </dgm:t>
    </dgm:pt>
    <dgm:pt modelId="{1CF96A58-05C6-40A1-8FD6-67C82CE6CA97}" type="pres">
      <dgm:prSet presAssocID="{525CF9F1-6444-D349-855C-29AE1B8E9730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D80C4-FFFD-426B-837A-149E12EAF0DE}" type="pres">
      <dgm:prSet presAssocID="{525CF9F1-6444-D349-855C-29AE1B8E9730}" presName="bgRect" presStyleLbl="node1" presStyleIdx="3" presStyleCnt="5"/>
      <dgm:spPr/>
      <dgm:t>
        <a:bodyPr/>
        <a:lstStyle/>
        <a:p>
          <a:endParaRPr lang="en-US"/>
        </a:p>
      </dgm:t>
    </dgm:pt>
    <dgm:pt modelId="{7790D172-E62C-44DE-A13B-A56757738C2D}" type="pres">
      <dgm:prSet presAssocID="{525CF9F1-6444-D349-855C-29AE1B8E9730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4A72E-68E0-46D9-A266-D44EA23629A5}" type="pres">
      <dgm:prSet presAssocID="{525CF9F1-6444-D349-855C-29AE1B8E973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2EB49-00C5-4540-BCC9-ECAF0F9F1FC4}" type="pres">
      <dgm:prSet presAssocID="{6318EF68-52E5-AB49-9F7A-2DF65CE7C804}" presName="hSp" presStyleCnt="0"/>
      <dgm:spPr/>
      <dgm:t>
        <a:bodyPr/>
        <a:lstStyle/>
        <a:p>
          <a:endParaRPr lang="en-US"/>
        </a:p>
      </dgm:t>
    </dgm:pt>
    <dgm:pt modelId="{F3C08891-DD16-4F95-B06F-72794DB5F8C6}" type="pres">
      <dgm:prSet presAssocID="{6318EF68-52E5-AB49-9F7A-2DF65CE7C804}" presName="vProcSp" presStyleCnt="0"/>
      <dgm:spPr/>
      <dgm:t>
        <a:bodyPr/>
        <a:lstStyle/>
        <a:p>
          <a:endParaRPr lang="en-US"/>
        </a:p>
      </dgm:t>
    </dgm:pt>
    <dgm:pt modelId="{3D7E5477-4C24-4B99-9C1C-9E124B2901B2}" type="pres">
      <dgm:prSet presAssocID="{6318EF68-52E5-AB49-9F7A-2DF65CE7C804}" presName="vSp1" presStyleCnt="0"/>
      <dgm:spPr/>
      <dgm:t>
        <a:bodyPr/>
        <a:lstStyle/>
        <a:p>
          <a:endParaRPr lang="en-US"/>
        </a:p>
      </dgm:t>
    </dgm:pt>
    <dgm:pt modelId="{2E7358E3-AB91-4EED-81FE-C97628600D27}" type="pres">
      <dgm:prSet presAssocID="{6318EF68-52E5-AB49-9F7A-2DF65CE7C804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CE7B99B7-78B9-4BBD-8200-9AEF9AAF3E62}" type="pres">
      <dgm:prSet presAssocID="{6318EF68-52E5-AB49-9F7A-2DF65CE7C804}" presName="vSp2" presStyleCnt="0"/>
      <dgm:spPr/>
      <dgm:t>
        <a:bodyPr/>
        <a:lstStyle/>
        <a:p>
          <a:endParaRPr lang="en-US"/>
        </a:p>
      </dgm:t>
    </dgm:pt>
    <dgm:pt modelId="{21B19939-372D-40A0-B6D9-2C59D05B8173}" type="pres">
      <dgm:prSet presAssocID="{6318EF68-52E5-AB49-9F7A-2DF65CE7C804}" presName="sibTrans" presStyleCnt="0"/>
      <dgm:spPr/>
      <dgm:t>
        <a:bodyPr/>
        <a:lstStyle/>
        <a:p>
          <a:endParaRPr lang="en-US"/>
        </a:p>
      </dgm:t>
    </dgm:pt>
    <dgm:pt modelId="{18428920-18F7-457B-9C84-E45859AA83C7}" type="pres">
      <dgm:prSet presAssocID="{0B260FEC-5E70-DA4F-8CB8-F054A7B39D6E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64A91-C0DE-4D1A-BC63-041A90CAC64B}" type="pres">
      <dgm:prSet presAssocID="{0B260FEC-5E70-DA4F-8CB8-F054A7B39D6E}" presName="bgRect" presStyleLbl="node1" presStyleIdx="4" presStyleCnt="5"/>
      <dgm:spPr/>
      <dgm:t>
        <a:bodyPr/>
        <a:lstStyle/>
        <a:p>
          <a:endParaRPr lang="en-US"/>
        </a:p>
      </dgm:t>
    </dgm:pt>
    <dgm:pt modelId="{87558BD7-7307-46B7-BE90-F1A96AE39865}" type="pres">
      <dgm:prSet presAssocID="{0B260FEC-5E70-DA4F-8CB8-F054A7B39D6E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D60F5-340E-40A9-8A70-8721C58FE728}" type="pres">
      <dgm:prSet presAssocID="{0B260FEC-5E70-DA4F-8CB8-F054A7B39D6E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E50B2D-3117-9142-9292-BFB760AEFF90}" srcId="{BD553400-187E-5B40-80F5-7CF9C9C27759}" destId="{525CF9F1-6444-D349-855C-29AE1B8E9730}" srcOrd="3" destOrd="0" parTransId="{A669E0B2-C0D2-424A-9B52-29F5B3CC242A}" sibTransId="{6318EF68-52E5-AB49-9F7A-2DF65CE7C804}"/>
    <dgm:cxn modelId="{CFC631F6-2DF6-4299-9697-0E46732ABF0D}" type="presOf" srcId="{525CF9F1-6444-D349-855C-29AE1B8E9730}" destId="{7790D172-E62C-44DE-A13B-A56757738C2D}" srcOrd="1" destOrd="0" presId="urn:microsoft.com/office/officeart/2005/8/layout/hProcess7#1"/>
    <dgm:cxn modelId="{46450635-9E77-EB4E-98A2-C4A9B17E2096}" srcId="{0B260FEC-5E70-DA4F-8CB8-F054A7B39D6E}" destId="{EDCB4053-E4D6-6341-8845-F8528FC55D1B}" srcOrd="0" destOrd="0" parTransId="{6BA45170-38A7-C348-B401-566BABAA9F6C}" sibTransId="{C4AC20B7-ECA6-EB47-AB47-2EF0CA0E7906}"/>
    <dgm:cxn modelId="{2FDA6F74-DF0B-44B7-B30C-FD24E75C4CFC}" type="presOf" srcId="{0B260FEC-5E70-DA4F-8CB8-F054A7B39D6E}" destId="{87558BD7-7307-46B7-BE90-F1A96AE39865}" srcOrd="1" destOrd="0" presId="urn:microsoft.com/office/officeart/2005/8/layout/hProcess7#1"/>
    <dgm:cxn modelId="{0E28945B-053B-5043-A147-8BCB25C3CA77}" srcId="{BD553400-187E-5B40-80F5-7CF9C9C27759}" destId="{8A08DE89-96C8-C845-9F4D-F1F407B49403}" srcOrd="2" destOrd="0" parTransId="{83CEAF6B-6A7A-534D-870F-A36D686F0DCF}" sibTransId="{6D7BAF1F-1B24-3440-AA0B-CD1E3F9ABBB0}"/>
    <dgm:cxn modelId="{6856633D-780F-4BDC-BF00-94CDFE9CDFE6}" type="presOf" srcId="{70240BEF-FB12-8844-8001-848D439017C5}" destId="{3BB22FE9-5D4C-4426-89C6-43C406970780}" srcOrd="0" destOrd="0" presId="urn:microsoft.com/office/officeart/2005/8/layout/hProcess7#1"/>
    <dgm:cxn modelId="{2F67D1CB-938A-4E42-87A1-C63222480D9F}" srcId="{525CF9F1-6444-D349-855C-29AE1B8E9730}" destId="{27DD832C-9850-3144-8267-DF2CC8664F6F}" srcOrd="0" destOrd="0" parTransId="{79B628F2-333C-8A4B-88EF-A0A122386FC8}" sibTransId="{55A089D5-FFA1-4D4C-9EA3-FF289F78F727}"/>
    <dgm:cxn modelId="{8BA4010E-26B6-47E1-B98A-019175766DF9}" type="presOf" srcId="{E4547900-D5E9-5645-BDF9-2F6E59DC0134}" destId="{E2AA9FB0-9CE2-43E6-9E36-168DDCCB2085}" srcOrd="1" destOrd="0" presId="urn:microsoft.com/office/officeart/2005/8/layout/hProcess7#1"/>
    <dgm:cxn modelId="{FBBF5300-4CC2-A64F-BAD9-37C3970ABE35}" srcId="{BD553400-187E-5B40-80F5-7CF9C9C27759}" destId="{E4547900-D5E9-5645-BDF9-2F6E59DC0134}" srcOrd="1" destOrd="0" parTransId="{EC7CB3D5-183A-FE4F-B50E-F1237D27EE4F}" sibTransId="{8D84374A-2FBB-624F-A094-59335D602DF0}"/>
    <dgm:cxn modelId="{22CE713F-DAE7-4F60-85AC-75AF68854F43}" type="presOf" srcId="{88B3E0DE-D448-2E4C-B3AF-129E3B1F7C01}" destId="{B6D772FA-A422-4416-A51C-63B7B9A37589}" srcOrd="0" destOrd="0" presId="urn:microsoft.com/office/officeart/2005/8/layout/hProcess7#1"/>
    <dgm:cxn modelId="{7BD1F069-6CEE-3E4C-8DE6-BFB02D38F550}" srcId="{E4547900-D5E9-5645-BDF9-2F6E59DC0134}" destId="{8E76C91D-71B7-E548-B22F-768650CB2BFD}" srcOrd="0" destOrd="0" parTransId="{4AD65A1D-0090-944E-B366-E13D979347CC}" sibTransId="{B32521B5-146B-FC4D-B2AA-C35E76F6FD22}"/>
    <dgm:cxn modelId="{8B529B4B-E3C0-40A9-907E-EEC339045022}" type="presOf" srcId="{BD553400-187E-5B40-80F5-7CF9C9C27759}" destId="{EEB1D8D4-3A2F-460B-984E-D09949873F59}" srcOrd="0" destOrd="0" presId="urn:microsoft.com/office/officeart/2005/8/layout/hProcess7#1"/>
    <dgm:cxn modelId="{0AF78E1C-4453-9745-AAB8-370B194A5A39}" srcId="{BD553400-187E-5B40-80F5-7CF9C9C27759}" destId="{70240BEF-FB12-8844-8001-848D439017C5}" srcOrd="0" destOrd="0" parTransId="{08DC15F3-1CBC-3B49-B893-1472926A2D14}" sibTransId="{1D7F2C24-4F8B-C441-A3DF-D46B4EC7B338}"/>
    <dgm:cxn modelId="{6731C034-00EB-4929-BB6F-E65A1C9807BA}" type="presOf" srcId="{EDCB4053-E4D6-6341-8845-F8528FC55D1B}" destId="{652D60F5-340E-40A9-8A70-8721C58FE728}" srcOrd="0" destOrd="0" presId="urn:microsoft.com/office/officeart/2005/8/layout/hProcess7#1"/>
    <dgm:cxn modelId="{A1C068D8-86CB-411D-9A43-B9C55D5F1FAB}" type="presOf" srcId="{8A08DE89-96C8-C845-9F4D-F1F407B49403}" destId="{7243A0E2-B08A-4749-9704-3BA6415FCFBA}" srcOrd="1" destOrd="0" presId="urn:microsoft.com/office/officeart/2005/8/layout/hProcess7#1"/>
    <dgm:cxn modelId="{D227D7E3-DC3A-4731-827E-2DC9A7FFC87D}" type="presOf" srcId="{525CF9F1-6444-D349-855C-29AE1B8E9730}" destId="{A08D80C4-FFFD-426B-837A-149E12EAF0DE}" srcOrd="0" destOrd="0" presId="urn:microsoft.com/office/officeart/2005/8/layout/hProcess7#1"/>
    <dgm:cxn modelId="{3665D4D4-D088-4C31-830A-5550779AAF1F}" type="presOf" srcId="{8A08DE89-96C8-C845-9F4D-F1F407B49403}" destId="{AE8A0755-DCF9-494D-8FE8-BF59CF4EFF21}" srcOrd="0" destOrd="0" presId="urn:microsoft.com/office/officeart/2005/8/layout/hProcess7#1"/>
    <dgm:cxn modelId="{D08C0C47-8555-4EEC-BAD2-564FA6D3F2C6}" type="presOf" srcId="{E4547900-D5E9-5645-BDF9-2F6E59DC0134}" destId="{1E64F5BB-200B-4C2D-A510-F0F14C80CC90}" srcOrd="0" destOrd="0" presId="urn:microsoft.com/office/officeart/2005/8/layout/hProcess7#1"/>
    <dgm:cxn modelId="{A7D9A68A-3AE1-48FF-8D68-7250CF2E6D52}" type="presOf" srcId="{8E76C91D-71B7-E548-B22F-768650CB2BFD}" destId="{47861AFF-A08B-4280-9199-188CDD066327}" srcOrd="0" destOrd="0" presId="urn:microsoft.com/office/officeart/2005/8/layout/hProcess7#1"/>
    <dgm:cxn modelId="{050A1C13-416E-49DD-9BCE-E8E73C668DB2}" type="presOf" srcId="{0B260FEC-5E70-DA4F-8CB8-F054A7B39D6E}" destId="{3FF64A91-C0DE-4D1A-BC63-041A90CAC64B}" srcOrd="0" destOrd="0" presId="urn:microsoft.com/office/officeart/2005/8/layout/hProcess7#1"/>
    <dgm:cxn modelId="{A733646A-0C0B-9B41-A286-8DD2EA223597}" srcId="{BD553400-187E-5B40-80F5-7CF9C9C27759}" destId="{0B260FEC-5E70-DA4F-8CB8-F054A7B39D6E}" srcOrd="4" destOrd="0" parTransId="{DB56AA97-7A30-9147-B8D5-432FEC94936F}" sibTransId="{2F3BE4A5-F0B6-ED4E-9F2B-89C1B1FAE112}"/>
    <dgm:cxn modelId="{4C2246AA-92AB-4CA5-B944-23447660B6E5}" type="presOf" srcId="{DC5AB12A-558D-3C4D-83C2-2F484E6362EE}" destId="{6FE60E6B-79B8-44DF-9233-0A18D20BB6A8}" srcOrd="0" destOrd="0" presId="urn:microsoft.com/office/officeart/2005/8/layout/hProcess7#1"/>
    <dgm:cxn modelId="{A6D45F39-1F37-AE4E-8C2E-BCFE2CBE0928}" srcId="{8A08DE89-96C8-C845-9F4D-F1F407B49403}" destId="{88B3E0DE-D448-2E4C-B3AF-129E3B1F7C01}" srcOrd="0" destOrd="0" parTransId="{72A443BB-1998-B444-A547-BA2CA8C4E220}" sibTransId="{00C35958-9125-864B-89C7-786B15C32C27}"/>
    <dgm:cxn modelId="{D8E7510D-1081-41B6-97D9-0BA02DE7B209}" type="presOf" srcId="{70240BEF-FB12-8844-8001-848D439017C5}" destId="{A4C14527-CC90-40C5-9DED-01173B943986}" srcOrd="1" destOrd="0" presId="urn:microsoft.com/office/officeart/2005/8/layout/hProcess7#1"/>
    <dgm:cxn modelId="{144CD903-CFF6-9445-BF33-8BE9B78B91C6}" srcId="{70240BEF-FB12-8844-8001-848D439017C5}" destId="{DC5AB12A-558D-3C4D-83C2-2F484E6362EE}" srcOrd="0" destOrd="0" parTransId="{B3F2F9F3-105B-A948-91BA-16A4CB91AC38}" sibTransId="{8B72FAF0-E53D-5643-BB43-E3118DB76780}"/>
    <dgm:cxn modelId="{F1B250A3-2459-4274-BFB0-EB0667EEDF75}" type="presOf" srcId="{27DD832C-9850-3144-8267-DF2CC8664F6F}" destId="{3BE4A72E-68E0-46D9-A266-D44EA23629A5}" srcOrd="0" destOrd="0" presId="urn:microsoft.com/office/officeart/2005/8/layout/hProcess7#1"/>
    <dgm:cxn modelId="{7A95BFCF-EF2C-437E-B13C-94FD10411E25}" type="presParOf" srcId="{EEB1D8D4-3A2F-460B-984E-D09949873F59}" destId="{3276895E-2E67-4529-B821-19C510446FA4}" srcOrd="0" destOrd="0" presId="urn:microsoft.com/office/officeart/2005/8/layout/hProcess7#1"/>
    <dgm:cxn modelId="{FF0286F7-6304-4317-8C59-65A9F122E3AC}" type="presParOf" srcId="{3276895E-2E67-4529-B821-19C510446FA4}" destId="{3BB22FE9-5D4C-4426-89C6-43C406970780}" srcOrd="0" destOrd="0" presId="urn:microsoft.com/office/officeart/2005/8/layout/hProcess7#1"/>
    <dgm:cxn modelId="{55A412CB-0FBB-4B05-BCF5-9DDAA9B1A342}" type="presParOf" srcId="{3276895E-2E67-4529-B821-19C510446FA4}" destId="{A4C14527-CC90-40C5-9DED-01173B943986}" srcOrd="1" destOrd="0" presId="urn:microsoft.com/office/officeart/2005/8/layout/hProcess7#1"/>
    <dgm:cxn modelId="{B3FB96EC-B291-4CD7-82CE-74D9CFB09784}" type="presParOf" srcId="{3276895E-2E67-4529-B821-19C510446FA4}" destId="{6FE60E6B-79B8-44DF-9233-0A18D20BB6A8}" srcOrd="2" destOrd="0" presId="urn:microsoft.com/office/officeart/2005/8/layout/hProcess7#1"/>
    <dgm:cxn modelId="{C0460703-837F-43E1-B8D7-02EB00F6DDA1}" type="presParOf" srcId="{EEB1D8D4-3A2F-460B-984E-D09949873F59}" destId="{B52963B3-D918-458B-9248-4A68354371CF}" srcOrd="1" destOrd="0" presId="urn:microsoft.com/office/officeart/2005/8/layout/hProcess7#1"/>
    <dgm:cxn modelId="{12CEDE22-D680-4A17-82B6-F2C1A569F0D5}" type="presParOf" srcId="{EEB1D8D4-3A2F-460B-984E-D09949873F59}" destId="{3406B413-4D48-47C3-94AE-9649A574E770}" srcOrd="2" destOrd="0" presId="urn:microsoft.com/office/officeart/2005/8/layout/hProcess7#1"/>
    <dgm:cxn modelId="{2062CF6B-DB15-4E58-9ACD-7CAA19CE11CD}" type="presParOf" srcId="{3406B413-4D48-47C3-94AE-9649A574E770}" destId="{5CC2CED9-2B0F-41E8-8559-7E2032E6E6FA}" srcOrd="0" destOrd="0" presId="urn:microsoft.com/office/officeart/2005/8/layout/hProcess7#1"/>
    <dgm:cxn modelId="{B38740DC-51D1-4792-A7DC-8193E9399004}" type="presParOf" srcId="{3406B413-4D48-47C3-94AE-9649A574E770}" destId="{8B13937D-D8BA-4C2E-82E2-344D15C902A3}" srcOrd="1" destOrd="0" presId="urn:microsoft.com/office/officeart/2005/8/layout/hProcess7#1"/>
    <dgm:cxn modelId="{F6B6C3B9-C452-4B21-8931-023FCE92EC40}" type="presParOf" srcId="{3406B413-4D48-47C3-94AE-9649A574E770}" destId="{A70F4240-AF0A-4359-AFA7-5AD0EDDAE110}" srcOrd="2" destOrd="0" presId="urn:microsoft.com/office/officeart/2005/8/layout/hProcess7#1"/>
    <dgm:cxn modelId="{73A1A89A-8D15-47CA-ADC4-81E0B2ED03F3}" type="presParOf" srcId="{EEB1D8D4-3A2F-460B-984E-D09949873F59}" destId="{2B7916A6-6B70-450F-9A4D-A008800E326B}" srcOrd="3" destOrd="0" presId="urn:microsoft.com/office/officeart/2005/8/layout/hProcess7#1"/>
    <dgm:cxn modelId="{78583140-C4BB-4158-80EC-6A5B3B15C931}" type="presParOf" srcId="{EEB1D8D4-3A2F-460B-984E-D09949873F59}" destId="{14B34990-2A57-40EF-94F7-7C6FA3D41D5D}" srcOrd="4" destOrd="0" presId="urn:microsoft.com/office/officeart/2005/8/layout/hProcess7#1"/>
    <dgm:cxn modelId="{3C576F57-EFF7-4723-9EE7-DD57D39E9CCD}" type="presParOf" srcId="{14B34990-2A57-40EF-94F7-7C6FA3D41D5D}" destId="{1E64F5BB-200B-4C2D-A510-F0F14C80CC90}" srcOrd="0" destOrd="0" presId="urn:microsoft.com/office/officeart/2005/8/layout/hProcess7#1"/>
    <dgm:cxn modelId="{6C08A1CC-8067-4D03-B72F-FEDE00490BCF}" type="presParOf" srcId="{14B34990-2A57-40EF-94F7-7C6FA3D41D5D}" destId="{E2AA9FB0-9CE2-43E6-9E36-168DDCCB2085}" srcOrd="1" destOrd="0" presId="urn:microsoft.com/office/officeart/2005/8/layout/hProcess7#1"/>
    <dgm:cxn modelId="{65C70AA4-E222-4D9F-90A0-E4AD8AB9EE33}" type="presParOf" srcId="{14B34990-2A57-40EF-94F7-7C6FA3D41D5D}" destId="{47861AFF-A08B-4280-9199-188CDD066327}" srcOrd="2" destOrd="0" presId="urn:microsoft.com/office/officeart/2005/8/layout/hProcess7#1"/>
    <dgm:cxn modelId="{0C12FB6A-2B89-448D-ABDC-2C58737C3218}" type="presParOf" srcId="{EEB1D8D4-3A2F-460B-984E-D09949873F59}" destId="{E9E2B525-5C76-4232-8095-D39CA5395AA3}" srcOrd="5" destOrd="0" presId="urn:microsoft.com/office/officeart/2005/8/layout/hProcess7#1"/>
    <dgm:cxn modelId="{2C112054-B186-4182-B455-905C473FD239}" type="presParOf" srcId="{EEB1D8D4-3A2F-460B-984E-D09949873F59}" destId="{7C384ABF-56D9-44E1-BD00-107384E11EF8}" srcOrd="6" destOrd="0" presId="urn:microsoft.com/office/officeart/2005/8/layout/hProcess7#1"/>
    <dgm:cxn modelId="{56B99412-5340-4DD7-AC3B-9ADDDA789F9F}" type="presParOf" srcId="{7C384ABF-56D9-44E1-BD00-107384E11EF8}" destId="{A913C57A-AE7A-45A4-97E9-1E048DCCAC10}" srcOrd="0" destOrd="0" presId="urn:microsoft.com/office/officeart/2005/8/layout/hProcess7#1"/>
    <dgm:cxn modelId="{1EFA17A7-D2B2-4E69-AAC5-B4AB58ABA924}" type="presParOf" srcId="{7C384ABF-56D9-44E1-BD00-107384E11EF8}" destId="{7EEAA2CC-2222-432D-953B-A84297837B44}" srcOrd="1" destOrd="0" presId="urn:microsoft.com/office/officeart/2005/8/layout/hProcess7#1"/>
    <dgm:cxn modelId="{1F9B923D-F5DA-4D98-86D2-10D61D897E51}" type="presParOf" srcId="{7C384ABF-56D9-44E1-BD00-107384E11EF8}" destId="{68118236-AB9D-4E9D-99BE-DD3CB6AFAFEA}" srcOrd="2" destOrd="0" presId="urn:microsoft.com/office/officeart/2005/8/layout/hProcess7#1"/>
    <dgm:cxn modelId="{80B56779-3895-4A77-805A-E3E8CB597E5D}" type="presParOf" srcId="{EEB1D8D4-3A2F-460B-984E-D09949873F59}" destId="{85343760-7A8B-4F0D-902E-18B68C3BDBD4}" srcOrd="7" destOrd="0" presId="urn:microsoft.com/office/officeart/2005/8/layout/hProcess7#1"/>
    <dgm:cxn modelId="{2CDFC58F-6C6E-4C7C-A936-1CF5DFA73B81}" type="presParOf" srcId="{EEB1D8D4-3A2F-460B-984E-D09949873F59}" destId="{363459BB-E82E-402A-9897-4046D8E874D3}" srcOrd="8" destOrd="0" presId="urn:microsoft.com/office/officeart/2005/8/layout/hProcess7#1"/>
    <dgm:cxn modelId="{CF5483CF-FAB7-496E-889A-445FA21EC047}" type="presParOf" srcId="{363459BB-E82E-402A-9897-4046D8E874D3}" destId="{AE8A0755-DCF9-494D-8FE8-BF59CF4EFF21}" srcOrd="0" destOrd="0" presId="urn:microsoft.com/office/officeart/2005/8/layout/hProcess7#1"/>
    <dgm:cxn modelId="{51D6EE89-4E9E-4F93-A56D-954D7B7408B6}" type="presParOf" srcId="{363459BB-E82E-402A-9897-4046D8E874D3}" destId="{7243A0E2-B08A-4749-9704-3BA6415FCFBA}" srcOrd="1" destOrd="0" presId="urn:microsoft.com/office/officeart/2005/8/layout/hProcess7#1"/>
    <dgm:cxn modelId="{537ECF7C-02AA-47B2-A2B0-B104393A93CF}" type="presParOf" srcId="{363459BB-E82E-402A-9897-4046D8E874D3}" destId="{B6D772FA-A422-4416-A51C-63B7B9A37589}" srcOrd="2" destOrd="0" presId="urn:microsoft.com/office/officeart/2005/8/layout/hProcess7#1"/>
    <dgm:cxn modelId="{30472DC1-1209-4A7D-BB76-2E043D3A5DEE}" type="presParOf" srcId="{EEB1D8D4-3A2F-460B-984E-D09949873F59}" destId="{E7535343-044F-41AA-9447-4D9BCF320A1E}" srcOrd="9" destOrd="0" presId="urn:microsoft.com/office/officeart/2005/8/layout/hProcess7#1"/>
    <dgm:cxn modelId="{196A7443-4BFD-4839-8F13-7C5F0C7F6BE5}" type="presParOf" srcId="{EEB1D8D4-3A2F-460B-984E-D09949873F59}" destId="{A4C99DE3-B661-429D-983E-7C9A567B7958}" srcOrd="10" destOrd="0" presId="urn:microsoft.com/office/officeart/2005/8/layout/hProcess7#1"/>
    <dgm:cxn modelId="{FE29ED72-4D5F-456E-B238-6A4BD05988F4}" type="presParOf" srcId="{A4C99DE3-B661-429D-983E-7C9A567B7958}" destId="{2452B356-7FF5-49C0-B6A3-FD2893E13C6A}" srcOrd="0" destOrd="0" presId="urn:microsoft.com/office/officeart/2005/8/layout/hProcess7#1"/>
    <dgm:cxn modelId="{93097712-0553-4C17-8475-18B4ABB20A59}" type="presParOf" srcId="{A4C99DE3-B661-429D-983E-7C9A567B7958}" destId="{4E69928E-09DC-41DB-AE42-37FF2049BC63}" srcOrd="1" destOrd="0" presId="urn:microsoft.com/office/officeart/2005/8/layout/hProcess7#1"/>
    <dgm:cxn modelId="{87438640-C049-44F0-862A-5C861336BF92}" type="presParOf" srcId="{A4C99DE3-B661-429D-983E-7C9A567B7958}" destId="{1BF955F9-092B-4F23-917A-47B4D652FCAF}" srcOrd="2" destOrd="0" presId="urn:microsoft.com/office/officeart/2005/8/layout/hProcess7#1"/>
    <dgm:cxn modelId="{C6708860-7FA5-4F1F-AB48-EE6FC3A7DDA9}" type="presParOf" srcId="{EEB1D8D4-3A2F-460B-984E-D09949873F59}" destId="{0492882B-43E9-4C9D-AE7D-E708D9622A71}" srcOrd="11" destOrd="0" presId="urn:microsoft.com/office/officeart/2005/8/layout/hProcess7#1"/>
    <dgm:cxn modelId="{1A485013-EA87-4F40-A35B-474FE22B1EBF}" type="presParOf" srcId="{EEB1D8D4-3A2F-460B-984E-D09949873F59}" destId="{1CF96A58-05C6-40A1-8FD6-67C82CE6CA97}" srcOrd="12" destOrd="0" presId="urn:microsoft.com/office/officeart/2005/8/layout/hProcess7#1"/>
    <dgm:cxn modelId="{C7296246-33DF-4C0F-BE41-F215356CE8FA}" type="presParOf" srcId="{1CF96A58-05C6-40A1-8FD6-67C82CE6CA97}" destId="{A08D80C4-FFFD-426B-837A-149E12EAF0DE}" srcOrd="0" destOrd="0" presId="urn:microsoft.com/office/officeart/2005/8/layout/hProcess7#1"/>
    <dgm:cxn modelId="{E616E83F-A900-4EFC-8175-521B7EF056A1}" type="presParOf" srcId="{1CF96A58-05C6-40A1-8FD6-67C82CE6CA97}" destId="{7790D172-E62C-44DE-A13B-A56757738C2D}" srcOrd="1" destOrd="0" presId="urn:microsoft.com/office/officeart/2005/8/layout/hProcess7#1"/>
    <dgm:cxn modelId="{6DCB63FB-8CCE-4D12-A610-8D826289E5CF}" type="presParOf" srcId="{1CF96A58-05C6-40A1-8FD6-67C82CE6CA97}" destId="{3BE4A72E-68E0-46D9-A266-D44EA23629A5}" srcOrd="2" destOrd="0" presId="urn:microsoft.com/office/officeart/2005/8/layout/hProcess7#1"/>
    <dgm:cxn modelId="{D2FD947C-7444-48A4-B9B9-6D817ED43441}" type="presParOf" srcId="{EEB1D8D4-3A2F-460B-984E-D09949873F59}" destId="{71B2EB49-00C5-4540-BCC9-ECAF0F9F1FC4}" srcOrd="13" destOrd="0" presId="urn:microsoft.com/office/officeart/2005/8/layout/hProcess7#1"/>
    <dgm:cxn modelId="{6B0EC059-45C4-4C28-A9B7-D6A878815918}" type="presParOf" srcId="{EEB1D8D4-3A2F-460B-984E-D09949873F59}" destId="{F3C08891-DD16-4F95-B06F-72794DB5F8C6}" srcOrd="14" destOrd="0" presId="urn:microsoft.com/office/officeart/2005/8/layout/hProcess7#1"/>
    <dgm:cxn modelId="{F7D35A0A-50D4-4D4A-BE41-522009EDFAB9}" type="presParOf" srcId="{F3C08891-DD16-4F95-B06F-72794DB5F8C6}" destId="{3D7E5477-4C24-4B99-9C1C-9E124B2901B2}" srcOrd="0" destOrd="0" presId="urn:microsoft.com/office/officeart/2005/8/layout/hProcess7#1"/>
    <dgm:cxn modelId="{DFC5456A-B2D3-469C-9DB8-CEDE1F9DA18F}" type="presParOf" srcId="{F3C08891-DD16-4F95-B06F-72794DB5F8C6}" destId="{2E7358E3-AB91-4EED-81FE-C97628600D27}" srcOrd="1" destOrd="0" presId="urn:microsoft.com/office/officeart/2005/8/layout/hProcess7#1"/>
    <dgm:cxn modelId="{513F5FD7-8315-4049-8104-77F566EB4E07}" type="presParOf" srcId="{F3C08891-DD16-4F95-B06F-72794DB5F8C6}" destId="{CE7B99B7-78B9-4BBD-8200-9AEF9AAF3E62}" srcOrd="2" destOrd="0" presId="urn:microsoft.com/office/officeart/2005/8/layout/hProcess7#1"/>
    <dgm:cxn modelId="{7A0B6D56-5E1A-4336-9C4E-1B65C51EA4B0}" type="presParOf" srcId="{EEB1D8D4-3A2F-460B-984E-D09949873F59}" destId="{21B19939-372D-40A0-B6D9-2C59D05B8173}" srcOrd="15" destOrd="0" presId="urn:microsoft.com/office/officeart/2005/8/layout/hProcess7#1"/>
    <dgm:cxn modelId="{FEB064D9-AC46-45AC-8BA7-E251231CC612}" type="presParOf" srcId="{EEB1D8D4-3A2F-460B-984E-D09949873F59}" destId="{18428920-18F7-457B-9C84-E45859AA83C7}" srcOrd="16" destOrd="0" presId="urn:microsoft.com/office/officeart/2005/8/layout/hProcess7#1"/>
    <dgm:cxn modelId="{AE81AD82-F7EC-4B3D-B621-891355BA1192}" type="presParOf" srcId="{18428920-18F7-457B-9C84-E45859AA83C7}" destId="{3FF64A91-C0DE-4D1A-BC63-041A90CAC64B}" srcOrd="0" destOrd="0" presId="urn:microsoft.com/office/officeart/2005/8/layout/hProcess7#1"/>
    <dgm:cxn modelId="{99027EE0-FA25-4968-B6F2-F9AEB78A7778}" type="presParOf" srcId="{18428920-18F7-457B-9C84-E45859AA83C7}" destId="{87558BD7-7307-46B7-BE90-F1A96AE39865}" srcOrd="1" destOrd="0" presId="urn:microsoft.com/office/officeart/2005/8/layout/hProcess7#1"/>
    <dgm:cxn modelId="{EF8D2F69-D8CF-41C5-A6A9-46AD762B6A87}" type="presParOf" srcId="{18428920-18F7-457B-9C84-E45859AA83C7}" destId="{652D60F5-340E-40A9-8A70-8721C58FE728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553400-187E-5B40-80F5-7CF9C9C27759}" type="doc">
      <dgm:prSet loTypeId="urn:microsoft.com/office/officeart/2005/8/layout/hProcess7#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0240BEF-FB12-8844-8001-848D439017C5}">
      <dgm:prSet phldrT="[Text]"/>
      <dgm:spPr/>
      <dgm:t>
        <a:bodyPr/>
        <a:lstStyle/>
        <a:p>
          <a:r>
            <a:rPr lang="en-US" dirty="0" smtClean="0">
              <a:effectLst/>
            </a:rPr>
            <a:t>EXTJS</a:t>
          </a:r>
          <a:endParaRPr lang="en-US" dirty="0">
            <a:effectLst/>
          </a:endParaRPr>
        </a:p>
      </dgm:t>
    </dgm:pt>
    <dgm:pt modelId="{08DC15F3-1CBC-3B49-B893-1472926A2D14}" type="parTrans" cxnId="{0AF78E1C-4453-9745-AAB8-370B194A5A39}">
      <dgm:prSet/>
      <dgm:spPr/>
      <dgm:t>
        <a:bodyPr/>
        <a:lstStyle/>
        <a:p>
          <a:endParaRPr lang="en-US"/>
        </a:p>
      </dgm:t>
    </dgm:pt>
    <dgm:pt modelId="{1D7F2C24-4F8B-C441-A3DF-D46B4EC7B338}" type="sibTrans" cxnId="{0AF78E1C-4453-9745-AAB8-370B194A5A39}">
      <dgm:prSet/>
      <dgm:spPr/>
      <dgm:t>
        <a:bodyPr/>
        <a:lstStyle/>
        <a:p>
          <a:endParaRPr lang="en-US"/>
        </a:p>
      </dgm:t>
    </dgm:pt>
    <dgm:pt modelId="{DC5AB12A-558D-3C4D-83C2-2F484E6362EE}">
      <dgm:prSet phldrT="[Text]" custT="1"/>
      <dgm:spPr/>
      <dgm:t>
        <a:bodyPr/>
        <a:lstStyle/>
        <a:p>
          <a:r>
            <a:rPr lang="en-US" sz="1000" dirty="0" smtClean="0"/>
            <a:t>Java Script Widget Library</a:t>
          </a:r>
          <a:endParaRPr lang="en-US" sz="1000" dirty="0"/>
        </a:p>
      </dgm:t>
    </dgm:pt>
    <dgm:pt modelId="{B3F2F9F3-105B-A948-91BA-16A4CB91AC38}" type="parTrans" cxnId="{144CD903-CFF6-9445-BF33-8BE9B78B91C6}">
      <dgm:prSet/>
      <dgm:spPr/>
      <dgm:t>
        <a:bodyPr/>
        <a:lstStyle/>
        <a:p>
          <a:endParaRPr lang="en-US"/>
        </a:p>
      </dgm:t>
    </dgm:pt>
    <dgm:pt modelId="{8B72FAF0-E53D-5643-BB43-E3118DB76780}" type="sibTrans" cxnId="{144CD903-CFF6-9445-BF33-8BE9B78B91C6}">
      <dgm:prSet/>
      <dgm:spPr/>
      <dgm:t>
        <a:bodyPr/>
        <a:lstStyle/>
        <a:p>
          <a:endParaRPr lang="en-US"/>
        </a:p>
      </dgm:t>
    </dgm:pt>
    <dgm:pt modelId="{E4547900-D5E9-5645-BDF9-2F6E59DC0134}">
      <dgm:prSet phldrT="[Text]"/>
      <dgm:spPr/>
      <dgm:t>
        <a:bodyPr/>
        <a:lstStyle/>
        <a:p>
          <a:r>
            <a:rPr lang="en-US" dirty="0" smtClean="0">
              <a:effectLst/>
            </a:rPr>
            <a:t>Sencha Touch</a:t>
          </a:r>
          <a:endParaRPr lang="en-US" dirty="0">
            <a:effectLst/>
          </a:endParaRPr>
        </a:p>
      </dgm:t>
    </dgm:pt>
    <dgm:pt modelId="{EC7CB3D5-183A-FE4F-B50E-F1237D27EE4F}" type="parTrans" cxnId="{FBBF5300-4CC2-A64F-BAD9-37C3970ABE35}">
      <dgm:prSet/>
      <dgm:spPr/>
      <dgm:t>
        <a:bodyPr/>
        <a:lstStyle/>
        <a:p>
          <a:endParaRPr lang="en-US"/>
        </a:p>
      </dgm:t>
    </dgm:pt>
    <dgm:pt modelId="{8D84374A-2FBB-624F-A094-59335D602DF0}" type="sibTrans" cxnId="{FBBF5300-4CC2-A64F-BAD9-37C3970ABE35}">
      <dgm:prSet/>
      <dgm:spPr/>
      <dgm:t>
        <a:bodyPr/>
        <a:lstStyle/>
        <a:p>
          <a:endParaRPr lang="en-US"/>
        </a:p>
      </dgm:t>
    </dgm:pt>
    <dgm:pt modelId="{8E76C91D-71B7-E548-B22F-768650CB2BFD}">
      <dgm:prSet phldrT="[Text]" custT="1"/>
      <dgm:spPr/>
      <dgm:t>
        <a:bodyPr/>
        <a:lstStyle/>
        <a:p>
          <a:r>
            <a:rPr lang="en-US" sz="1000" dirty="0" smtClean="0"/>
            <a:t>Java Script Widget Library for Mobile Devices</a:t>
          </a:r>
          <a:endParaRPr lang="en-US" sz="1000" dirty="0"/>
        </a:p>
      </dgm:t>
    </dgm:pt>
    <dgm:pt modelId="{4AD65A1D-0090-944E-B366-E13D979347CC}" type="parTrans" cxnId="{7BD1F069-6CEE-3E4C-8DE6-BFB02D38F550}">
      <dgm:prSet/>
      <dgm:spPr/>
      <dgm:t>
        <a:bodyPr/>
        <a:lstStyle/>
        <a:p>
          <a:endParaRPr lang="en-US"/>
        </a:p>
      </dgm:t>
    </dgm:pt>
    <dgm:pt modelId="{B32521B5-146B-FC4D-B2AA-C35E76F6FD22}" type="sibTrans" cxnId="{7BD1F069-6CEE-3E4C-8DE6-BFB02D38F550}">
      <dgm:prSet/>
      <dgm:spPr/>
      <dgm:t>
        <a:bodyPr/>
        <a:lstStyle/>
        <a:p>
          <a:endParaRPr lang="en-US"/>
        </a:p>
      </dgm:t>
    </dgm:pt>
    <dgm:pt modelId="{8A08DE89-96C8-C845-9F4D-F1F407B49403}">
      <dgm:prSet phldrT="[Text]"/>
      <dgm:spPr/>
      <dgm:t>
        <a:bodyPr/>
        <a:lstStyle/>
        <a:p>
          <a:r>
            <a:rPr lang="en-US" dirty="0" smtClean="0">
              <a:effectLst/>
            </a:rPr>
            <a:t>High Charts</a:t>
          </a:r>
          <a:endParaRPr lang="en-US" dirty="0">
            <a:effectLst/>
          </a:endParaRPr>
        </a:p>
      </dgm:t>
    </dgm:pt>
    <dgm:pt modelId="{83CEAF6B-6A7A-534D-870F-A36D686F0DCF}" type="parTrans" cxnId="{0E28945B-053B-5043-A147-8BCB25C3CA77}">
      <dgm:prSet/>
      <dgm:spPr/>
      <dgm:t>
        <a:bodyPr/>
        <a:lstStyle/>
        <a:p>
          <a:endParaRPr lang="en-US"/>
        </a:p>
      </dgm:t>
    </dgm:pt>
    <dgm:pt modelId="{6D7BAF1F-1B24-3440-AA0B-CD1E3F9ABBB0}" type="sibTrans" cxnId="{0E28945B-053B-5043-A147-8BCB25C3CA77}">
      <dgm:prSet/>
      <dgm:spPr/>
      <dgm:t>
        <a:bodyPr/>
        <a:lstStyle/>
        <a:p>
          <a:endParaRPr lang="en-US"/>
        </a:p>
      </dgm:t>
    </dgm:pt>
    <dgm:pt modelId="{88B3E0DE-D448-2E4C-B3AF-129E3B1F7C01}">
      <dgm:prSet phldrT="[Text]" custT="1"/>
      <dgm:spPr/>
      <dgm:t>
        <a:bodyPr/>
        <a:lstStyle/>
        <a:p>
          <a:r>
            <a:rPr lang="en-US" sz="1000" dirty="0" smtClean="0"/>
            <a:t>Charting Library</a:t>
          </a:r>
          <a:endParaRPr lang="en-US" sz="1000" dirty="0"/>
        </a:p>
      </dgm:t>
    </dgm:pt>
    <dgm:pt modelId="{72A443BB-1998-B444-A547-BA2CA8C4E220}" type="parTrans" cxnId="{A6D45F39-1F37-AE4E-8C2E-BCFE2CBE0928}">
      <dgm:prSet/>
      <dgm:spPr/>
      <dgm:t>
        <a:bodyPr/>
        <a:lstStyle/>
        <a:p>
          <a:endParaRPr lang="en-US"/>
        </a:p>
      </dgm:t>
    </dgm:pt>
    <dgm:pt modelId="{00C35958-9125-864B-89C7-786B15C32C27}" type="sibTrans" cxnId="{A6D45F39-1F37-AE4E-8C2E-BCFE2CBE0928}">
      <dgm:prSet/>
      <dgm:spPr/>
      <dgm:t>
        <a:bodyPr/>
        <a:lstStyle/>
        <a:p>
          <a:endParaRPr lang="en-US"/>
        </a:p>
      </dgm:t>
    </dgm:pt>
    <dgm:pt modelId="{0B260FEC-5E70-DA4F-8CB8-F054A7B39D6E}">
      <dgm:prSet/>
      <dgm:spPr/>
      <dgm:t>
        <a:bodyPr/>
        <a:lstStyle/>
        <a:p>
          <a:r>
            <a:rPr lang="en-US" dirty="0" smtClean="0">
              <a:effectLst/>
            </a:rPr>
            <a:t>D3</a:t>
          </a:r>
          <a:endParaRPr lang="en-US" dirty="0">
            <a:effectLst/>
          </a:endParaRPr>
        </a:p>
      </dgm:t>
    </dgm:pt>
    <dgm:pt modelId="{DB56AA97-7A30-9147-B8D5-432FEC94936F}" type="parTrans" cxnId="{A733646A-0C0B-9B41-A286-8DD2EA223597}">
      <dgm:prSet/>
      <dgm:spPr/>
      <dgm:t>
        <a:bodyPr/>
        <a:lstStyle/>
        <a:p>
          <a:endParaRPr lang="en-US"/>
        </a:p>
      </dgm:t>
    </dgm:pt>
    <dgm:pt modelId="{2F3BE4A5-F0B6-ED4E-9F2B-89C1B1FAE112}" type="sibTrans" cxnId="{A733646A-0C0B-9B41-A286-8DD2EA223597}">
      <dgm:prSet/>
      <dgm:spPr/>
      <dgm:t>
        <a:bodyPr/>
        <a:lstStyle/>
        <a:p>
          <a:endParaRPr lang="en-US"/>
        </a:p>
      </dgm:t>
    </dgm:pt>
    <dgm:pt modelId="{EDCB4053-E4D6-6341-8845-F8528FC55D1B}">
      <dgm:prSet custT="1"/>
      <dgm:spPr/>
      <dgm:t>
        <a:bodyPr/>
        <a:lstStyle/>
        <a:p>
          <a:r>
            <a:rPr lang="en-US" sz="1000" dirty="0" smtClean="0"/>
            <a:t>For Charting and Visualization of Big Data</a:t>
          </a:r>
          <a:endParaRPr lang="en-US" sz="1000" dirty="0"/>
        </a:p>
      </dgm:t>
    </dgm:pt>
    <dgm:pt modelId="{6BA45170-38A7-C348-B401-566BABAA9F6C}" type="parTrans" cxnId="{46450635-9E77-EB4E-98A2-C4A9B17E2096}">
      <dgm:prSet/>
      <dgm:spPr/>
      <dgm:t>
        <a:bodyPr/>
        <a:lstStyle/>
        <a:p>
          <a:endParaRPr lang="en-US"/>
        </a:p>
      </dgm:t>
    </dgm:pt>
    <dgm:pt modelId="{C4AC20B7-ECA6-EB47-AB47-2EF0CA0E7906}" type="sibTrans" cxnId="{46450635-9E77-EB4E-98A2-C4A9B17E2096}">
      <dgm:prSet/>
      <dgm:spPr/>
      <dgm:t>
        <a:bodyPr/>
        <a:lstStyle/>
        <a:p>
          <a:endParaRPr lang="en-US"/>
        </a:p>
      </dgm:t>
    </dgm:pt>
    <dgm:pt modelId="{27DD832C-9850-3144-8267-DF2CC8664F6F}">
      <dgm:prSet custT="1"/>
      <dgm:spPr/>
      <dgm:t>
        <a:bodyPr/>
        <a:lstStyle/>
        <a:p>
          <a:r>
            <a:rPr lang="en-US" sz="1000" dirty="0" smtClean="0"/>
            <a:t>Charting Library</a:t>
          </a:r>
          <a:endParaRPr lang="en-US" sz="1000" dirty="0"/>
        </a:p>
      </dgm:t>
    </dgm:pt>
    <dgm:pt modelId="{55A089D5-FFA1-4D4C-9EA3-FF289F78F727}" type="sibTrans" cxnId="{2F67D1CB-938A-4E42-87A1-C63222480D9F}">
      <dgm:prSet/>
      <dgm:spPr/>
      <dgm:t>
        <a:bodyPr/>
        <a:lstStyle/>
        <a:p>
          <a:endParaRPr lang="en-US"/>
        </a:p>
      </dgm:t>
    </dgm:pt>
    <dgm:pt modelId="{79B628F2-333C-8A4B-88EF-A0A122386FC8}" type="parTrans" cxnId="{2F67D1CB-938A-4E42-87A1-C63222480D9F}">
      <dgm:prSet/>
      <dgm:spPr/>
      <dgm:t>
        <a:bodyPr/>
        <a:lstStyle/>
        <a:p>
          <a:endParaRPr lang="en-US"/>
        </a:p>
      </dgm:t>
    </dgm:pt>
    <dgm:pt modelId="{525CF9F1-6444-D349-855C-29AE1B8E9730}">
      <dgm:prSet/>
      <dgm:spPr/>
      <dgm:t>
        <a:bodyPr/>
        <a:lstStyle/>
        <a:p>
          <a:r>
            <a:rPr lang="en-US" dirty="0" smtClean="0">
              <a:effectLst/>
            </a:rPr>
            <a:t>Fusion Charts</a:t>
          </a:r>
          <a:endParaRPr lang="en-US" dirty="0">
            <a:effectLst/>
          </a:endParaRPr>
        </a:p>
      </dgm:t>
    </dgm:pt>
    <dgm:pt modelId="{6318EF68-52E5-AB49-9F7A-2DF65CE7C804}" type="sibTrans" cxnId="{FCE50B2D-3117-9142-9292-BFB760AEFF90}">
      <dgm:prSet/>
      <dgm:spPr/>
      <dgm:t>
        <a:bodyPr/>
        <a:lstStyle/>
        <a:p>
          <a:endParaRPr lang="en-US"/>
        </a:p>
      </dgm:t>
    </dgm:pt>
    <dgm:pt modelId="{A669E0B2-C0D2-424A-9B52-29F5B3CC242A}" type="parTrans" cxnId="{FCE50B2D-3117-9142-9292-BFB760AEFF90}">
      <dgm:prSet/>
      <dgm:spPr/>
      <dgm:t>
        <a:bodyPr/>
        <a:lstStyle/>
        <a:p>
          <a:endParaRPr lang="en-US"/>
        </a:p>
      </dgm:t>
    </dgm:pt>
    <dgm:pt modelId="{87A35351-C388-496C-B3BD-6802839A99F2}" type="pres">
      <dgm:prSet presAssocID="{BD553400-187E-5B40-80F5-7CF9C9C277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C54373-E3FA-4279-87FC-A695D204D618}" type="pres">
      <dgm:prSet presAssocID="{70240BEF-FB12-8844-8001-848D439017C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F08EE-6313-49F7-905C-0D3010451A5D}" type="pres">
      <dgm:prSet presAssocID="{70240BEF-FB12-8844-8001-848D439017C5}" presName="bgRect" presStyleLbl="node1" presStyleIdx="0" presStyleCnt="5"/>
      <dgm:spPr/>
      <dgm:t>
        <a:bodyPr/>
        <a:lstStyle/>
        <a:p>
          <a:endParaRPr lang="en-US"/>
        </a:p>
      </dgm:t>
    </dgm:pt>
    <dgm:pt modelId="{CD40CDEB-CD9E-49AE-A016-37B36CFE9D6C}" type="pres">
      <dgm:prSet presAssocID="{70240BEF-FB12-8844-8001-848D439017C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2A3EF-2951-417B-A1E4-B8694C0EF516}" type="pres">
      <dgm:prSet presAssocID="{70240BEF-FB12-8844-8001-848D439017C5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FAF4E-F331-403C-B176-309AC21489E9}" type="pres">
      <dgm:prSet presAssocID="{1D7F2C24-4F8B-C441-A3DF-D46B4EC7B338}" presName="hSp" presStyleCnt="0"/>
      <dgm:spPr/>
      <dgm:t>
        <a:bodyPr/>
        <a:lstStyle/>
        <a:p>
          <a:endParaRPr lang="en-US"/>
        </a:p>
      </dgm:t>
    </dgm:pt>
    <dgm:pt modelId="{39663A88-1B48-4E6C-9889-E512593613FE}" type="pres">
      <dgm:prSet presAssocID="{1D7F2C24-4F8B-C441-A3DF-D46B4EC7B338}" presName="vProcSp" presStyleCnt="0"/>
      <dgm:spPr/>
      <dgm:t>
        <a:bodyPr/>
        <a:lstStyle/>
        <a:p>
          <a:endParaRPr lang="en-US"/>
        </a:p>
      </dgm:t>
    </dgm:pt>
    <dgm:pt modelId="{6EBD3942-DA92-49B2-8DF9-C323FC1F0169}" type="pres">
      <dgm:prSet presAssocID="{1D7F2C24-4F8B-C441-A3DF-D46B4EC7B338}" presName="vSp1" presStyleCnt="0"/>
      <dgm:spPr/>
      <dgm:t>
        <a:bodyPr/>
        <a:lstStyle/>
        <a:p>
          <a:endParaRPr lang="en-US"/>
        </a:p>
      </dgm:t>
    </dgm:pt>
    <dgm:pt modelId="{1E5A1116-3B2F-4AE9-B4EC-CDA232377FF8}" type="pres">
      <dgm:prSet presAssocID="{1D7F2C24-4F8B-C441-A3DF-D46B4EC7B338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CF86F641-0DCC-4105-A8FB-52DDC57AEA16}" type="pres">
      <dgm:prSet presAssocID="{1D7F2C24-4F8B-C441-A3DF-D46B4EC7B338}" presName="vSp2" presStyleCnt="0"/>
      <dgm:spPr/>
      <dgm:t>
        <a:bodyPr/>
        <a:lstStyle/>
        <a:p>
          <a:endParaRPr lang="en-US"/>
        </a:p>
      </dgm:t>
    </dgm:pt>
    <dgm:pt modelId="{8EDB7CBB-735B-4212-A56C-72B1B9566737}" type="pres">
      <dgm:prSet presAssocID="{1D7F2C24-4F8B-C441-A3DF-D46B4EC7B338}" presName="sibTrans" presStyleCnt="0"/>
      <dgm:spPr/>
      <dgm:t>
        <a:bodyPr/>
        <a:lstStyle/>
        <a:p>
          <a:endParaRPr lang="en-US"/>
        </a:p>
      </dgm:t>
    </dgm:pt>
    <dgm:pt modelId="{A6B5BC08-F54F-4F75-9F85-80AC83CEF350}" type="pres">
      <dgm:prSet presAssocID="{E4547900-D5E9-5645-BDF9-2F6E59DC013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1AC5D-D023-464F-8CEA-52C6AF32F78A}" type="pres">
      <dgm:prSet presAssocID="{E4547900-D5E9-5645-BDF9-2F6E59DC0134}" presName="bgRect" presStyleLbl="node1" presStyleIdx="1" presStyleCnt="5"/>
      <dgm:spPr/>
      <dgm:t>
        <a:bodyPr/>
        <a:lstStyle/>
        <a:p>
          <a:endParaRPr lang="en-US"/>
        </a:p>
      </dgm:t>
    </dgm:pt>
    <dgm:pt modelId="{7F307ED5-DF10-4B40-B1E5-8428B1E222FB}" type="pres">
      <dgm:prSet presAssocID="{E4547900-D5E9-5645-BDF9-2F6E59DC0134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066F2-A684-4B16-B8E9-9F6FE1633FCA}" type="pres">
      <dgm:prSet presAssocID="{E4547900-D5E9-5645-BDF9-2F6E59DC0134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6558A-6DCD-4E42-BF80-3CEE2DE27A3E}" type="pres">
      <dgm:prSet presAssocID="{8D84374A-2FBB-624F-A094-59335D602DF0}" presName="hSp" presStyleCnt="0"/>
      <dgm:spPr/>
      <dgm:t>
        <a:bodyPr/>
        <a:lstStyle/>
        <a:p>
          <a:endParaRPr lang="en-US"/>
        </a:p>
      </dgm:t>
    </dgm:pt>
    <dgm:pt modelId="{0A291E9A-182E-455E-A438-150B4E7C8841}" type="pres">
      <dgm:prSet presAssocID="{8D84374A-2FBB-624F-A094-59335D602DF0}" presName="vProcSp" presStyleCnt="0"/>
      <dgm:spPr/>
      <dgm:t>
        <a:bodyPr/>
        <a:lstStyle/>
        <a:p>
          <a:endParaRPr lang="en-US"/>
        </a:p>
      </dgm:t>
    </dgm:pt>
    <dgm:pt modelId="{064FB001-B382-4F1D-A5D5-69715E6B73E6}" type="pres">
      <dgm:prSet presAssocID="{8D84374A-2FBB-624F-A094-59335D602DF0}" presName="vSp1" presStyleCnt="0"/>
      <dgm:spPr/>
      <dgm:t>
        <a:bodyPr/>
        <a:lstStyle/>
        <a:p>
          <a:endParaRPr lang="en-US"/>
        </a:p>
      </dgm:t>
    </dgm:pt>
    <dgm:pt modelId="{2B852CE0-B248-4498-B7FE-D73EA2B15F70}" type="pres">
      <dgm:prSet presAssocID="{8D84374A-2FBB-624F-A094-59335D602DF0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4F688F2-DAA8-4A4B-BEEC-E30F6940BC82}" type="pres">
      <dgm:prSet presAssocID="{8D84374A-2FBB-624F-A094-59335D602DF0}" presName="vSp2" presStyleCnt="0"/>
      <dgm:spPr/>
      <dgm:t>
        <a:bodyPr/>
        <a:lstStyle/>
        <a:p>
          <a:endParaRPr lang="en-US"/>
        </a:p>
      </dgm:t>
    </dgm:pt>
    <dgm:pt modelId="{29A54964-496B-4291-802A-ECAA24F809AE}" type="pres">
      <dgm:prSet presAssocID="{8D84374A-2FBB-624F-A094-59335D602DF0}" presName="sibTrans" presStyleCnt="0"/>
      <dgm:spPr/>
      <dgm:t>
        <a:bodyPr/>
        <a:lstStyle/>
        <a:p>
          <a:endParaRPr lang="en-US"/>
        </a:p>
      </dgm:t>
    </dgm:pt>
    <dgm:pt modelId="{674F6DE7-6A02-46DC-956F-58798900D18F}" type="pres">
      <dgm:prSet presAssocID="{8A08DE89-96C8-C845-9F4D-F1F407B49403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F5274-A514-4512-825C-090C4F983BF9}" type="pres">
      <dgm:prSet presAssocID="{8A08DE89-96C8-C845-9F4D-F1F407B49403}" presName="bgRect" presStyleLbl="node1" presStyleIdx="2" presStyleCnt="5"/>
      <dgm:spPr/>
      <dgm:t>
        <a:bodyPr/>
        <a:lstStyle/>
        <a:p>
          <a:endParaRPr lang="en-US"/>
        </a:p>
      </dgm:t>
    </dgm:pt>
    <dgm:pt modelId="{BFB90BC4-42EA-4D29-83EC-31049C9115E1}" type="pres">
      <dgm:prSet presAssocID="{8A08DE89-96C8-C845-9F4D-F1F407B49403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5B231-02D2-46CA-9189-7011923D4004}" type="pres">
      <dgm:prSet presAssocID="{8A08DE89-96C8-C845-9F4D-F1F407B49403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DEEAF-147D-4FD1-B4FF-CBAF46277605}" type="pres">
      <dgm:prSet presAssocID="{6D7BAF1F-1B24-3440-AA0B-CD1E3F9ABBB0}" presName="hSp" presStyleCnt="0"/>
      <dgm:spPr/>
      <dgm:t>
        <a:bodyPr/>
        <a:lstStyle/>
        <a:p>
          <a:endParaRPr lang="en-US"/>
        </a:p>
      </dgm:t>
    </dgm:pt>
    <dgm:pt modelId="{A368AC2D-6615-471F-BF33-CD8E4CF4802E}" type="pres">
      <dgm:prSet presAssocID="{6D7BAF1F-1B24-3440-AA0B-CD1E3F9ABBB0}" presName="vProcSp" presStyleCnt="0"/>
      <dgm:spPr/>
      <dgm:t>
        <a:bodyPr/>
        <a:lstStyle/>
        <a:p>
          <a:endParaRPr lang="en-US"/>
        </a:p>
      </dgm:t>
    </dgm:pt>
    <dgm:pt modelId="{561F7FDC-5F96-4F80-99CC-0C31AC43F310}" type="pres">
      <dgm:prSet presAssocID="{6D7BAF1F-1B24-3440-AA0B-CD1E3F9ABBB0}" presName="vSp1" presStyleCnt="0"/>
      <dgm:spPr/>
      <dgm:t>
        <a:bodyPr/>
        <a:lstStyle/>
        <a:p>
          <a:endParaRPr lang="en-US"/>
        </a:p>
      </dgm:t>
    </dgm:pt>
    <dgm:pt modelId="{02E391A3-22F0-47F8-8966-A6C0FB9EFBD7}" type="pres">
      <dgm:prSet presAssocID="{6D7BAF1F-1B24-3440-AA0B-CD1E3F9ABBB0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3E3360AD-A12F-41DB-B0F3-43DEFD5C232B}" type="pres">
      <dgm:prSet presAssocID="{6D7BAF1F-1B24-3440-AA0B-CD1E3F9ABBB0}" presName="vSp2" presStyleCnt="0"/>
      <dgm:spPr/>
      <dgm:t>
        <a:bodyPr/>
        <a:lstStyle/>
        <a:p>
          <a:endParaRPr lang="en-US"/>
        </a:p>
      </dgm:t>
    </dgm:pt>
    <dgm:pt modelId="{A09280EE-C535-4248-9F6C-34AC4A5B2232}" type="pres">
      <dgm:prSet presAssocID="{6D7BAF1F-1B24-3440-AA0B-CD1E3F9ABBB0}" presName="sibTrans" presStyleCnt="0"/>
      <dgm:spPr/>
      <dgm:t>
        <a:bodyPr/>
        <a:lstStyle/>
        <a:p>
          <a:endParaRPr lang="en-US"/>
        </a:p>
      </dgm:t>
    </dgm:pt>
    <dgm:pt modelId="{FC9D42CF-7B05-49B5-B2FE-84ACE76A1181}" type="pres">
      <dgm:prSet presAssocID="{525CF9F1-6444-D349-855C-29AE1B8E9730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9B0E12-B92B-46F2-B9D0-F0BED1DBE624}" type="pres">
      <dgm:prSet presAssocID="{525CF9F1-6444-D349-855C-29AE1B8E9730}" presName="bgRect" presStyleLbl="node1" presStyleIdx="3" presStyleCnt="5"/>
      <dgm:spPr/>
      <dgm:t>
        <a:bodyPr/>
        <a:lstStyle/>
        <a:p>
          <a:endParaRPr lang="en-US"/>
        </a:p>
      </dgm:t>
    </dgm:pt>
    <dgm:pt modelId="{93ED485D-0F7C-45DB-BA4A-7A21FFC11E89}" type="pres">
      <dgm:prSet presAssocID="{525CF9F1-6444-D349-855C-29AE1B8E9730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194D6D-3F79-4F55-BD1F-5FD6F297B167}" type="pres">
      <dgm:prSet presAssocID="{525CF9F1-6444-D349-855C-29AE1B8E973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73E626-6913-45DA-A967-4AE9F3503C2C}" type="pres">
      <dgm:prSet presAssocID="{6318EF68-52E5-AB49-9F7A-2DF65CE7C804}" presName="hSp" presStyleCnt="0"/>
      <dgm:spPr/>
      <dgm:t>
        <a:bodyPr/>
        <a:lstStyle/>
        <a:p>
          <a:endParaRPr lang="en-US"/>
        </a:p>
      </dgm:t>
    </dgm:pt>
    <dgm:pt modelId="{F3E1D1DC-D776-43A4-8825-BCEAB4FDA55A}" type="pres">
      <dgm:prSet presAssocID="{6318EF68-52E5-AB49-9F7A-2DF65CE7C804}" presName="vProcSp" presStyleCnt="0"/>
      <dgm:spPr/>
      <dgm:t>
        <a:bodyPr/>
        <a:lstStyle/>
        <a:p>
          <a:endParaRPr lang="en-US"/>
        </a:p>
      </dgm:t>
    </dgm:pt>
    <dgm:pt modelId="{5075271E-B651-4C19-A097-F37002C47AC3}" type="pres">
      <dgm:prSet presAssocID="{6318EF68-52E5-AB49-9F7A-2DF65CE7C804}" presName="vSp1" presStyleCnt="0"/>
      <dgm:spPr/>
      <dgm:t>
        <a:bodyPr/>
        <a:lstStyle/>
        <a:p>
          <a:endParaRPr lang="en-US"/>
        </a:p>
      </dgm:t>
    </dgm:pt>
    <dgm:pt modelId="{AD44D816-02C4-44EC-A1FE-44DABF43D19D}" type="pres">
      <dgm:prSet presAssocID="{6318EF68-52E5-AB49-9F7A-2DF65CE7C804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8E391375-415B-433D-B019-5343F8CC1F84}" type="pres">
      <dgm:prSet presAssocID="{6318EF68-52E5-AB49-9F7A-2DF65CE7C804}" presName="vSp2" presStyleCnt="0"/>
      <dgm:spPr/>
      <dgm:t>
        <a:bodyPr/>
        <a:lstStyle/>
        <a:p>
          <a:endParaRPr lang="en-US"/>
        </a:p>
      </dgm:t>
    </dgm:pt>
    <dgm:pt modelId="{A9A60173-839D-454C-8D4F-D85CBE576FB2}" type="pres">
      <dgm:prSet presAssocID="{6318EF68-52E5-AB49-9F7A-2DF65CE7C804}" presName="sibTrans" presStyleCnt="0"/>
      <dgm:spPr/>
      <dgm:t>
        <a:bodyPr/>
        <a:lstStyle/>
        <a:p>
          <a:endParaRPr lang="en-US"/>
        </a:p>
      </dgm:t>
    </dgm:pt>
    <dgm:pt modelId="{9DD13C05-6112-4533-B132-9588520A082B}" type="pres">
      <dgm:prSet presAssocID="{0B260FEC-5E70-DA4F-8CB8-F054A7B39D6E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55321-D951-4D3B-8F86-E78AEE620989}" type="pres">
      <dgm:prSet presAssocID="{0B260FEC-5E70-DA4F-8CB8-F054A7B39D6E}" presName="bgRect" presStyleLbl="node1" presStyleIdx="4" presStyleCnt="5"/>
      <dgm:spPr/>
      <dgm:t>
        <a:bodyPr/>
        <a:lstStyle/>
        <a:p>
          <a:endParaRPr lang="en-US"/>
        </a:p>
      </dgm:t>
    </dgm:pt>
    <dgm:pt modelId="{0D4B94A8-E592-46D7-8BCC-D3D7D93C959C}" type="pres">
      <dgm:prSet presAssocID="{0B260FEC-5E70-DA4F-8CB8-F054A7B39D6E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E792B-944F-465F-AD59-220F8DF568EC}" type="pres">
      <dgm:prSet presAssocID="{0B260FEC-5E70-DA4F-8CB8-F054A7B39D6E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E50B2D-3117-9142-9292-BFB760AEFF90}" srcId="{BD553400-187E-5B40-80F5-7CF9C9C27759}" destId="{525CF9F1-6444-D349-855C-29AE1B8E9730}" srcOrd="3" destOrd="0" parTransId="{A669E0B2-C0D2-424A-9B52-29F5B3CC242A}" sibTransId="{6318EF68-52E5-AB49-9F7A-2DF65CE7C804}"/>
    <dgm:cxn modelId="{9410B932-FCB6-4EF1-99FB-BBDBF5E0A15B}" type="presOf" srcId="{27DD832C-9850-3144-8267-DF2CC8664F6F}" destId="{A5194D6D-3F79-4F55-BD1F-5FD6F297B167}" srcOrd="0" destOrd="0" presId="urn:microsoft.com/office/officeart/2005/8/layout/hProcess7#2"/>
    <dgm:cxn modelId="{46450635-9E77-EB4E-98A2-C4A9B17E2096}" srcId="{0B260FEC-5E70-DA4F-8CB8-F054A7B39D6E}" destId="{EDCB4053-E4D6-6341-8845-F8528FC55D1B}" srcOrd="0" destOrd="0" parTransId="{6BA45170-38A7-C348-B401-566BABAA9F6C}" sibTransId="{C4AC20B7-ECA6-EB47-AB47-2EF0CA0E7906}"/>
    <dgm:cxn modelId="{0E28945B-053B-5043-A147-8BCB25C3CA77}" srcId="{BD553400-187E-5B40-80F5-7CF9C9C27759}" destId="{8A08DE89-96C8-C845-9F4D-F1F407B49403}" srcOrd="2" destOrd="0" parTransId="{83CEAF6B-6A7A-534D-870F-A36D686F0DCF}" sibTransId="{6D7BAF1F-1B24-3440-AA0B-CD1E3F9ABBB0}"/>
    <dgm:cxn modelId="{95A88996-5141-4F83-86FA-6E7B7D93C1DF}" type="presOf" srcId="{8A08DE89-96C8-C845-9F4D-F1F407B49403}" destId="{601F5274-A514-4512-825C-090C4F983BF9}" srcOrd="0" destOrd="0" presId="urn:microsoft.com/office/officeart/2005/8/layout/hProcess7#2"/>
    <dgm:cxn modelId="{2F67D1CB-938A-4E42-87A1-C63222480D9F}" srcId="{525CF9F1-6444-D349-855C-29AE1B8E9730}" destId="{27DD832C-9850-3144-8267-DF2CC8664F6F}" srcOrd="0" destOrd="0" parTransId="{79B628F2-333C-8A4B-88EF-A0A122386FC8}" sibTransId="{55A089D5-FFA1-4D4C-9EA3-FF289F78F727}"/>
    <dgm:cxn modelId="{81DE6B93-E024-4515-8BF6-523600062D16}" type="presOf" srcId="{88B3E0DE-D448-2E4C-B3AF-129E3B1F7C01}" destId="{0AB5B231-02D2-46CA-9189-7011923D4004}" srcOrd="0" destOrd="0" presId="urn:microsoft.com/office/officeart/2005/8/layout/hProcess7#2"/>
    <dgm:cxn modelId="{E62B23F1-C308-456C-8179-A2A40644D0ED}" type="presOf" srcId="{70240BEF-FB12-8844-8001-848D439017C5}" destId="{CD40CDEB-CD9E-49AE-A016-37B36CFE9D6C}" srcOrd="1" destOrd="0" presId="urn:microsoft.com/office/officeart/2005/8/layout/hProcess7#2"/>
    <dgm:cxn modelId="{2CE336DC-B34C-4268-A4CB-20982B295DD0}" type="presOf" srcId="{0B260FEC-5E70-DA4F-8CB8-F054A7B39D6E}" destId="{0D4B94A8-E592-46D7-8BCC-D3D7D93C959C}" srcOrd="1" destOrd="0" presId="urn:microsoft.com/office/officeart/2005/8/layout/hProcess7#2"/>
    <dgm:cxn modelId="{FBBF5300-4CC2-A64F-BAD9-37C3970ABE35}" srcId="{BD553400-187E-5B40-80F5-7CF9C9C27759}" destId="{E4547900-D5E9-5645-BDF9-2F6E59DC0134}" srcOrd="1" destOrd="0" parTransId="{EC7CB3D5-183A-FE4F-B50E-F1237D27EE4F}" sibTransId="{8D84374A-2FBB-624F-A094-59335D602DF0}"/>
    <dgm:cxn modelId="{7BD1F069-6CEE-3E4C-8DE6-BFB02D38F550}" srcId="{E4547900-D5E9-5645-BDF9-2F6E59DC0134}" destId="{8E76C91D-71B7-E548-B22F-768650CB2BFD}" srcOrd="0" destOrd="0" parTransId="{4AD65A1D-0090-944E-B366-E13D979347CC}" sibTransId="{B32521B5-146B-FC4D-B2AA-C35E76F6FD22}"/>
    <dgm:cxn modelId="{ACB35031-619F-4AB8-A2D9-8F215586375C}" type="presOf" srcId="{0B260FEC-5E70-DA4F-8CB8-F054A7B39D6E}" destId="{C4855321-D951-4D3B-8F86-E78AEE620989}" srcOrd="0" destOrd="0" presId="urn:microsoft.com/office/officeart/2005/8/layout/hProcess7#2"/>
    <dgm:cxn modelId="{0AF78E1C-4453-9745-AAB8-370B194A5A39}" srcId="{BD553400-187E-5B40-80F5-7CF9C9C27759}" destId="{70240BEF-FB12-8844-8001-848D439017C5}" srcOrd="0" destOrd="0" parTransId="{08DC15F3-1CBC-3B49-B893-1472926A2D14}" sibTransId="{1D7F2C24-4F8B-C441-A3DF-D46B4EC7B338}"/>
    <dgm:cxn modelId="{B73A04E6-67A2-4714-83A6-12996767A06B}" type="presOf" srcId="{BD553400-187E-5B40-80F5-7CF9C9C27759}" destId="{87A35351-C388-496C-B3BD-6802839A99F2}" srcOrd="0" destOrd="0" presId="urn:microsoft.com/office/officeart/2005/8/layout/hProcess7#2"/>
    <dgm:cxn modelId="{844D2F38-680C-4922-8D00-0C164BB82398}" type="presOf" srcId="{8A08DE89-96C8-C845-9F4D-F1F407B49403}" destId="{BFB90BC4-42EA-4D29-83EC-31049C9115E1}" srcOrd="1" destOrd="0" presId="urn:microsoft.com/office/officeart/2005/8/layout/hProcess7#2"/>
    <dgm:cxn modelId="{48063C26-9195-4BDD-855A-F25E592D3DE9}" type="presOf" srcId="{EDCB4053-E4D6-6341-8845-F8528FC55D1B}" destId="{DF2E792B-944F-465F-AD59-220F8DF568EC}" srcOrd="0" destOrd="0" presId="urn:microsoft.com/office/officeart/2005/8/layout/hProcess7#2"/>
    <dgm:cxn modelId="{19C488D9-BA8C-409C-81BA-DB1E3B3CC4B2}" type="presOf" srcId="{DC5AB12A-558D-3C4D-83C2-2F484E6362EE}" destId="{85F2A3EF-2951-417B-A1E4-B8694C0EF516}" srcOrd="0" destOrd="0" presId="urn:microsoft.com/office/officeart/2005/8/layout/hProcess7#2"/>
    <dgm:cxn modelId="{945C8578-9331-4B92-AD97-33AD99902760}" type="presOf" srcId="{70240BEF-FB12-8844-8001-848D439017C5}" destId="{06CF08EE-6313-49F7-905C-0D3010451A5D}" srcOrd="0" destOrd="0" presId="urn:microsoft.com/office/officeart/2005/8/layout/hProcess7#2"/>
    <dgm:cxn modelId="{B84F49E1-C32E-44A1-8B3F-86F9752376DD}" type="presOf" srcId="{E4547900-D5E9-5645-BDF9-2F6E59DC0134}" destId="{7F307ED5-DF10-4B40-B1E5-8428B1E222FB}" srcOrd="1" destOrd="0" presId="urn:microsoft.com/office/officeart/2005/8/layout/hProcess7#2"/>
    <dgm:cxn modelId="{BD9F495F-259A-4418-A698-13121511294C}" type="presOf" srcId="{525CF9F1-6444-D349-855C-29AE1B8E9730}" destId="{A29B0E12-B92B-46F2-B9D0-F0BED1DBE624}" srcOrd="0" destOrd="0" presId="urn:microsoft.com/office/officeart/2005/8/layout/hProcess7#2"/>
    <dgm:cxn modelId="{A733646A-0C0B-9B41-A286-8DD2EA223597}" srcId="{BD553400-187E-5B40-80F5-7CF9C9C27759}" destId="{0B260FEC-5E70-DA4F-8CB8-F054A7B39D6E}" srcOrd="4" destOrd="0" parTransId="{DB56AA97-7A30-9147-B8D5-432FEC94936F}" sibTransId="{2F3BE4A5-F0B6-ED4E-9F2B-89C1B1FAE112}"/>
    <dgm:cxn modelId="{A6D45F39-1F37-AE4E-8C2E-BCFE2CBE0928}" srcId="{8A08DE89-96C8-C845-9F4D-F1F407B49403}" destId="{88B3E0DE-D448-2E4C-B3AF-129E3B1F7C01}" srcOrd="0" destOrd="0" parTransId="{72A443BB-1998-B444-A547-BA2CA8C4E220}" sibTransId="{00C35958-9125-864B-89C7-786B15C32C27}"/>
    <dgm:cxn modelId="{9011A0B6-3EBC-48B7-842C-7884DE6CDD2B}" type="presOf" srcId="{525CF9F1-6444-D349-855C-29AE1B8E9730}" destId="{93ED485D-0F7C-45DB-BA4A-7A21FFC11E89}" srcOrd="1" destOrd="0" presId="urn:microsoft.com/office/officeart/2005/8/layout/hProcess7#2"/>
    <dgm:cxn modelId="{1C235089-71B7-43B1-B8A3-0E24E38CD680}" type="presOf" srcId="{8E76C91D-71B7-E548-B22F-768650CB2BFD}" destId="{48E066F2-A684-4B16-B8E9-9F6FE1633FCA}" srcOrd="0" destOrd="0" presId="urn:microsoft.com/office/officeart/2005/8/layout/hProcess7#2"/>
    <dgm:cxn modelId="{144CD903-CFF6-9445-BF33-8BE9B78B91C6}" srcId="{70240BEF-FB12-8844-8001-848D439017C5}" destId="{DC5AB12A-558D-3C4D-83C2-2F484E6362EE}" srcOrd="0" destOrd="0" parTransId="{B3F2F9F3-105B-A948-91BA-16A4CB91AC38}" sibTransId="{8B72FAF0-E53D-5643-BB43-E3118DB76780}"/>
    <dgm:cxn modelId="{3EC3FBC8-FF5B-4DE6-ABDB-606618C0B027}" type="presOf" srcId="{E4547900-D5E9-5645-BDF9-2F6E59DC0134}" destId="{0791AC5D-D023-464F-8CEA-52C6AF32F78A}" srcOrd="0" destOrd="0" presId="urn:microsoft.com/office/officeart/2005/8/layout/hProcess7#2"/>
    <dgm:cxn modelId="{1F7DBCB8-B791-4B3D-93BC-B5CAA2DEBBFE}" type="presParOf" srcId="{87A35351-C388-496C-B3BD-6802839A99F2}" destId="{19C54373-E3FA-4279-87FC-A695D204D618}" srcOrd="0" destOrd="0" presId="urn:microsoft.com/office/officeart/2005/8/layout/hProcess7#2"/>
    <dgm:cxn modelId="{D416C3C0-0BA9-4A47-A312-3F75E4FD0726}" type="presParOf" srcId="{19C54373-E3FA-4279-87FC-A695D204D618}" destId="{06CF08EE-6313-49F7-905C-0D3010451A5D}" srcOrd="0" destOrd="0" presId="urn:microsoft.com/office/officeart/2005/8/layout/hProcess7#2"/>
    <dgm:cxn modelId="{84B0B0AE-BBBD-4CA3-BAF5-5B88ECBB6E25}" type="presParOf" srcId="{19C54373-E3FA-4279-87FC-A695D204D618}" destId="{CD40CDEB-CD9E-49AE-A016-37B36CFE9D6C}" srcOrd="1" destOrd="0" presId="urn:microsoft.com/office/officeart/2005/8/layout/hProcess7#2"/>
    <dgm:cxn modelId="{910FB318-373E-457F-B006-0A81035A9AFE}" type="presParOf" srcId="{19C54373-E3FA-4279-87FC-A695D204D618}" destId="{85F2A3EF-2951-417B-A1E4-B8694C0EF516}" srcOrd="2" destOrd="0" presId="urn:microsoft.com/office/officeart/2005/8/layout/hProcess7#2"/>
    <dgm:cxn modelId="{4070FC7A-7857-43DA-843D-5FF377D95863}" type="presParOf" srcId="{87A35351-C388-496C-B3BD-6802839A99F2}" destId="{43AFAF4E-F331-403C-B176-309AC21489E9}" srcOrd="1" destOrd="0" presId="urn:microsoft.com/office/officeart/2005/8/layout/hProcess7#2"/>
    <dgm:cxn modelId="{9CB16D96-BA34-493C-B7C5-80FD1E32A96F}" type="presParOf" srcId="{87A35351-C388-496C-B3BD-6802839A99F2}" destId="{39663A88-1B48-4E6C-9889-E512593613FE}" srcOrd="2" destOrd="0" presId="urn:microsoft.com/office/officeart/2005/8/layout/hProcess7#2"/>
    <dgm:cxn modelId="{1158540C-B4CA-4155-A9BF-2EE777BDE611}" type="presParOf" srcId="{39663A88-1B48-4E6C-9889-E512593613FE}" destId="{6EBD3942-DA92-49B2-8DF9-C323FC1F0169}" srcOrd="0" destOrd="0" presId="urn:microsoft.com/office/officeart/2005/8/layout/hProcess7#2"/>
    <dgm:cxn modelId="{A27F5C04-EB5D-492A-9A97-DCBFC5D98DEB}" type="presParOf" srcId="{39663A88-1B48-4E6C-9889-E512593613FE}" destId="{1E5A1116-3B2F-4AE9-B4EC-CDA232377FF8}" srcOrd="1" destOrd="0" presId="urn:microsoft.com/office/officeart/2005/8/layout/hProcess7#2"/>
    <dgm:cxn modelId="{07FFA2B5-520B-4F1A-9C11-559CA01D8901}" type="presParOf" srcId="{39663A88-1B48-4E6C-9889-E512593613FE}" destId="{CF86F641-0DCC-4105-A8FB-52DDC57AEA16}" srcOrd="2" destOrd="0" presId="urn:microsoft.com/office/officeart/2005/8/layout/hProcess7#2"/>
    <dgm:cxn modelId="{574F6657-6394-41C9-AEBD-A684BB94B378}" type="presParOf" srcId="{87A35351-C388-496C-B3BD-6802839A99F2}" destId="{8EDB7CBB-735B-4212-A56C-72B1B9566737}" srcOrd="3" destOrd="0" presId="urn:microsoft.com/office/officeart/2005/8/layout/hProcess7#2"/>
    <dgm:cxn modelId="{5C0E06E2-5BF8-4CA3-BDA8-90409389F761}" type="presParOf" srcId="{87A35351-C388-496C-B3BD-6802839A99F2}" destId="{A6B5BC08-F54F-4F75-9F85-80AC83CEF350}" srcOrd="4" destOrd="0" presId="urn:microsoft.com/office/officeart/2005/8/layout/hProcess7#2"/>
    <dgm:cxn modelId="{E0DB30E2-453C-4005-9110-D9C8B8E3E520}" type="presParOf" srcId="{A6B5BC08-F54F-4F75-9F85-80AC83CEF350}" destId="{0791AC5D-D023-464F-8CEA-52C6AF32F78A}" srcOrd="0" destOrd="0" presId="urn:microsoft.com/office/officeart/2005/8/layout/hProcess7#2"/>
    <dgm:cxn modelId="{18172383-D6ED-4F87-813F-02197D856CC1}" type="presParOf" srcId="{A6B5BC08-F54F-4F75-9F85-80AC83CEF350}" destId="{7F307ED5-DF10-4B40-B1E5-8428B1E222FB}" srcOrd="1" destOrd="0" presId="urn:microsoft.com/office/officeart/2005/8/layout/hProcess7#2"/>
    <dgm:cxn modelId="{658F5FCE-854E-454B-8910-EAB076A77B4E}" type="presParOf" srcId="{A6B5BC08-F54F-4F75-9F85-80AC83CEF350}" destId="{48E066F2-A684-4B16-B8E9-9F6FE1633FCA}" srcOrd="2" destOrd="0" presId="urn:microsoft.com/office/officeart/2005/8/layout/hProcess7#2"/>
    <dgm:cxn modelId="{DDD2B34D-6994-4736-A5E9-A47587C2EF8F}" type="presParOf" srcId="{87A35351-C388-496C-B3BD-6802839A99F2}" destId="{EBA6558A-6DCD-4E42-BF80-3CEE2DE27A3E}" srcOrd="5" destOrd="0" presId="urn:microsoft.com/office/officeart/2005/8/layout/hProcess7#2"/>
    <dgm:cxn modelId="{512D2D18-C3DA-4C3B-9D3D-4D2964243C44}" type="presParOf" srcId="{87A35351-C388-496C-B3BD-6802839A99F2}" destId="{0A291E9A-182E-455E-A438-150B4E7C8841}" srcOrd="6" destOrd="0" presId="urn:microsoft.com/office/officeart/2005/8/layout/hProcess7#2"/>
    <dgm:cxn modelId="{AF20266E-C150-4B4F-A512-66CCD1C9D85D}" type="presParOf" srcId="{0A291E9A-182E-455E-A438-150B4E7C8841}" destId="{064FB001-B382-4F1D-A5D5-69715E6B73E6}" srcOrd="0" destOrd="0" presId="urn:microsoft.com/office/officeart/2005/8/layout/hProcess7#2"/>
    <dgm:cxn modelId="{027D9E1A-0152-4D58-B798-0FAB5DA1035C}" type="presParOf" srcId="{0A291E9A-182E-455E-A438-150B4E7C8841}" destId="{2B852CE0-B248-4498-B7FE-D73EA2B15F70}" srcOrd="1" destOrd="0" presId="urn:microsoft.com/office/officeart/2005/8/layout/hProcess7#2"/>
    <dgm:cxn modelId="{F57E6AB9-0983-4676-AFA1-68425218BA92}" type="presParOf" srcId="{0A291E9A-182E-455E-A438-150B4E7C8841}" destId="{74F688F2-DAA8-4A4B-BEEC-E30F6940BC82}" srcOrd="2" destOrd="0" presId="urn:microsoft.com/office/officeart/2005/8/layout/hProcess7#2"/>
    <dgm:cxn modelId="{89E09C9C-37FB-4A4F-9334-B9FE03E1F217}" type="presParOf" srcId="{87A35351-C388-496C-B3BD-6802839A99F2}" destId="{29A54964-496B-4291-802A-ECAA24F809AE}" srcOrd="7" destOrd="0" presId="urn:microsoft.com/office/officeart/2005/8/layout/hProcess7#2"/>
    <dgm:cxn modelId="{08CCC0D2-B4CB-42B9-944E-6F45597D304A}" type="presParOf" srcId="{87A35351-C388-496C-B3BD-6802839A99F2}" destId="{674F6DE7-6A02-46DC-956F-58798900D18F}" srcOrd="8" destOrd="0" presId="urn:microsoft.com/office/officeart/2005/8/layout/hProcess7#2"/>
    <dgm:cxn modelId="{3CF309E8-EDD9-4682-A871-461FC69FEEB3}" type="presParOf" srcId="{674F6DE7-6A02-46DC-956F-58798900D18F}" destId="{601F5274-A514-4512-825C-090C4F983BF9}" srcOrd="0" destOrd="0" presId="urn:microsoft.com/office/officeart/2005/8/layout/hProcess7#2"/>
    <dgm:cxn modelId="{85FE3AD2-ECDB-4E4A-B4B9-AFA6F6BF72DC}" type="presParOf" srcId="{674F6DE7-6A02-46DC-956F-58798900D18F}" destId="{BFB90BC4-42EA-4D29-83EC-31049C9115E1}" srcOrd="1" destOrd="0" presId="urn:microsoft.com/office/officeart/2005/8/layout/hProcess7#2"/>
    <dgm:cxn modelId="{356FB153-4CD2-485F-919F-AA5F9372C04C}" type="presParOf" srcId="{674F6DE7-6A02-46DC-956F-58798900D18F}" destId="{0AB5B231-02D2-46CA-9189-7011923D4004}" srcOrd="2" destOrd="0" presId="urn:microsoft.com/office/officeart/2005/8/layout/hProcess7#2"/>
    <dgm:cxn modelId="{BD4D56A5-EE8D-4AED-83DE-BF2A32CF5A15}" type="presParOf" srcId="{87A35351-C388-496C-B3BD-6802839A99F2}" destId="{F52DEEAF-147D-4FD1-B4FF-CBAF46277605}" srcOrd="9" destOrd="0" presId="urn:microsoft.com/office/officeart/2005/8/layout/hProcess7#2"/>
    <dgm:cxn modelId="{424F99A8-E65C-4B06-A925-740E5CDDB2DD}" type="presParOf" srcId="{87A35351-C388-496C-B3BD-6802839A99F2}" destId="{A368AC2D-6615-471F-BF33-CD8E4CF4802E}" srcOrd="10" destOrd="0" presId="urn:microsoft.com/office/officeart/2005/8/layout/hProcess7#2"/>
    <dgm:cxn modelId="{127FFAE4-7FB2-4742-968C-7E6CEDA00525}" type="presParOf" srcId="{A368AC2D-6615-471F-BF33-CD8E4CF4802E}" destId="{561F7FDC-5F96-4F80-99CC-0C31AC43F310}" srcOrd="0" destOrd="0" presId="urn:microsoft.com/office/officeart/2005/8/layout/hProcess7#2"/>
    <dgm:cxn modelId="{C365D80F-4C59-4991-BE1C-A888F33D6525}" type="presParOf" srcId="{A368AC2D-6615-471F-BF33-CD8E4CF4802E}" destId="{02E391A3-22F0-47F8-8966-A6C0FB9EFBD7}" srcOrd="1" destOrd="0" presId="urn:microsoft.com/office/officeart/2005/8/layout/hProcess7#2"/>
    <dgm:cxn modelId="{A4952926-4981-4F95-851F-B283E5F2D579}" type="presParOf" srcId="{A368AC2D-6615-471F-BF33-CD8E4CF4802E}" destId="{3E3360AD-A12F-41DB-B0F3-43DEFD5C232B}" srcOrd="2" destOrd="0" presId="urn:microsoft.com/office/officeart/2005/8/layout/hProcess7#2"/>
    <dgm:cxn modelId="{9DC8A9CE-13CB-46BD-A0E5-586B254F979A}" type="presParOf" srcId="{87A35351-C388-496C-B3BD-6802839A99F2}" destId="{A09280EE-C535-4248-9F6C-34AC4A5B2232}" srcOrd="11" destOrd="0" presId="urn:microsoft.com/office/officeart/2005/8/layout/hProcess7#2"/>
    <dgm:cxn modelId="{E2D5BD68-514A-4671-AF90-6BEA130CF77B}" type="presParOf" srcId="{87A35351-C388-496C-B3BD-6802839A99F2}" destId="{FC9D42CF-7B05-49B5-B2FE-84ACE76A1181}" srcOrd="12" destOrd="0" presId="urn:microsoft.com/office/officeart/2005/8/layout/hProcess7#2"/>
    <dgm:cxn modelId="{93D79D55-F16B-4F84-B120-02EDD793275F}" type="presParOf" srcId="{FC9D42CF-7B05-49B5-B2FE-84ACE76A1181}" destId="{A29B0E12-B92B-46F2-B9D0-F0BED1DBE624}" srcOrd="0" destOrd="0" presId="urn:microsoft.com/office/officeart/2005/8/layout/hProcess7#2"/>
    <dgm:cxn modelId="{1F0A479F-5DFC-47DE-86CF-3259953299D9}" type="presParOf" srcId="{FC9D42CF-7B05-49B5-B2FE-84ACE76A1181}" destId="{93ED485D-0F7C-45DB-BA4A-7A21FFC11E89}" srcOrd="1" destOrd="0" presId="urn:microsoft.com/office/officeart/2005/8/layout/hProcess7#2"/>
    <dgm:cxn modelId="{44BD12F2-C865-4E61-89DC-1553A851BFD4}" type="presParOf" srcId="{FC9D42CF-7B05-49B5-B2FE-84ACE76A1181}" destId="{A5194D6D-3F79-4F55-BD1F-5FD6F297B167}" srcOrd="2" destOrd="0" presId="urn:microsoft.com/office/officeart/2005/8/layout/hProcess7#2"/>
    <dgm:cxn modelId="{B5A5A35F-385D-44FC-AC08-D3922675A948}" type="presParOf" srcId="{87A35351-C388-496C-B3BD-6802839A99F2}" destId="{1073E626-6913-45DA-A967-4AE9F3503C2C}" srcOrd="13" destOrd="0" presId="urn:microsoft.com/office/officeart/2005/8/layout/hProcess7#2"/>
    <dgm:cxn modelId="{71799287-E968-4B8B-81BB-FB34B5FA1422}" type="presParOf" srcId="{87A35351-C388-496C-B3BD-6802839A99F2}" destId="{F3E1D1DC-D776-43A4-8825-BCEAB4FDA55A}" srcOrd="14" destOrd="0" presId="urn:microsoft.com/office/officeart/2005/8/layout/hProcess7#2"/>
    <dgm:cxn modelId="{621AAA21-AE1C-4683-B91F-174D4F90A328}" type="presParOf" srcId="{F3E1D1DC-D776-43A4-8825-BCEAB4FDA55A}" destId="{5075271E-B651-4C19-A097-F37002C47AC3}" srcOrd="0" destOrd="0" presId="urn:microsoft.com/office/officeart/2005/8/layout/hProcess7#2"/>
    <dgm:cxn modelId="{87A11836-7243-45EC-B6BE-B8AF1948844B}" type="presParOf" srcId="{F3E1D1DC-D776-43A4-8825-BCEAB4FDA55A}" destId="{AD44D816-02C4-44EC-A1FE-44DABF43D19D}" srcOrd="1" destOrd="0" presId="urn:microsoft.com/office/officeart/2005/8/layout/hProcess7#2"/>
    <dgm:cxn modelId="{F389D32E-83B1-4644-B610-5F7D515E5EA7}" type="presParOf" srcId="{F3E1D1DC-D776-43A4-8825-BCEAB4FDA55A}" destId="{8E391375-415B-433D-B019-5343F8CC1F84}" srcOrd="2" destOrd="0" presId="urn:microsoft.com/office/officeart/2005/8/layout/hProcess7#2"/>
    <dgm:cxn modelId="{20E1477E-BD6E-4743-AC7B-3B978F3F42E4}" type="presParOf" srcId="{87A35351-C388-496C-B3BD-6802839A99F2}" destId="{A9A60173-839D-454C-8D4F-D85CBE576FB2}" srcOrd="15" destOrd="0" presId="urn:microsoft.com/office/officeart/2005/8/layout/hProcess7#2"/>
    <dgm:cxn modelId="{2DA054BE-E4F1-466C-B3BA-EBA9D4B79DDA}" type="presParOf" srcId="{87A35351-C388-496C-B3BD-6802839A99F2}" destId="{9DD13C05-6112-4533-B132-9588520A082B}" srcOrd="16" destOrd="0" presId="urn:microsoft.com/office/officeart/2005/8/layout/hProcess7#2"/>
    <dgm:cxn modelId="{E0C34BC0-CA5F-439C-A50F-DAD48AC599FF}" type="presParOf" srcId="{9DD13C05-6112-4533-B132-9588520A082B}" destId="{C4855321-D951-4D3B-8F86-E78AEE620989}" srcOrd="0" destOrd="0" presId="urn:microsoft.com/office/officeart/2005/8/layout/hProcess7#2"/>
    <dgm:cxn modelId="{8A8B9743-5A15-4755-84CD-69F635144A90}" type="presParOf" srcId="{9DD13C05-6112-4533-B132-9588520A082B}" destId="{0D4B94A8-E592-46D7-8BCC-D3D7D93C959C}" srcOrd="1" destOrd="0" presId="urn:microsoft.com/office/officeart/2005/8/layout/hProcess7#2"/>
    <dgm:cxn modelId="{8D86C217-65D7-4CFC-9D27-FE1ADD33BA0A}" type="presParOf" srcId="{9DD13C05-6112-4533-B132-9588520A082B}" destId="{DF2E792B-944F-465F-AD59-220F8DF568EC}" srcOrd="2" destOrd="0" presId="urn:microsoft.com/office/officeart/2005/8/layout/hProcess7#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B22FE9-5D4C-4426-89C6-43C406970780}">
      <dsp:nvSpPr>
        <dsp:cNvPr id="0" name=""/>
        <dsp:cNvSpPr/>
      </dsp:nvSpPr>
      <dsp:spPr>
        <a:xfrm>
          <a:off x="4199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Tomcat</a:t>
          </a:r>
          <a:endParaRPr lang="en-US" sz="1600" kern="1200" dirty="0"/>
        </a:p>
      </dsp:txBody>
      <dsp:txXfrm rot="16200000">
        <a:off x="-286585" y="290784"/>
        <a:ext cx="874776" cy="293206"/>
      </dsp:txXfrm>
    </dsp:sp>
    <dsp:sp modelId="{6FE60E6B-79B8-44DF-9233-0A18D20BB6A8}">
      <dsp:nvSpPr>
        <dsp:cNvPr id="0" name=""/>
        <dsp:cNvSpPr/>
      </dsp:nvSpPr>
      <dsp:spPr>
        <a:xfrm>
          <a:off x="297405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Web Server</a:t>
          </a:r>
          <a:endParaRPr lang="en-US" sz="1000" kern="1200" dirty="0"/>
        </a:p>
      </dsp:txBody>
      <dsp:txXfrm>
        <a:off x="297405" y="0"/>
        <a:ext cx="1092193" cy="1066800"/>
      </dsp:txXfrm>
    </dsp:sp>
    <dsp:sp modelId="{1E64F5BB-200B-4C2D-A510-F0F14C80CC90}">
      <dsp:nvSpPr>
        <dsp:cNvPr id="0" name=""/>
        <dsp:cNvSpPr/>
      </dsp:nvSpPr>
      <dsp:spPr>
        <a:xfrm>
          <a:off x="1521541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JDBC</a:t>
          </a:r>
          <a:endParaRPr lang="en-US" sz="1600" kern="1200" dirty="0"/>
        </a:p>
      </dsp:txBody>
      <dsp:txXfrm rot="16200000">
        <a:off x="1230756" y="290784"/>
        <a:ext cx="874776" cy="293206"/>
      </dsp:txXfrm>
    </dsp:sp>
    <dsp:sp modelId="{8B13937D-D8BA-4C2E-82E2-344D15C902A3}">
      <dsp:nvSpPr>
        <dsp:cNvPr id="0" name=""/>
        <dsp:cNvSpPr/>
      </dsp:nvSpPr>
      <dsp:spPr>
        <a:xfrm rot="5400000">
          <a:off x="1450551" y="803784"/>
          <a:ext cx="156640" cy="21990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61AFF-A08B-4280-9199-188CDD066327}">
      <dsp:nvSpPr>
        <dsp:cNvPr id="0" name=""/>
        <dsp:cNvSpPr/>
      </dsp:nvSpPr>
      <dsp:spPr>
        <a:xfrm>
          <a:off x="1814748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Database Connectivity</a:t>
          </a:r>
          <a:endParaRPr lang="en-US" sz="1000" kern="1200" dirty="0"/>
        </a:p>
      </dsp:txBody>
      <dsp:txXfrm>
        <a:off x="1814748" y="0"/>
        <a:ext cx="1092193" cy="1066800"/>
      </dsp:txXfrm>
    </dsp:sp>
    <dsp:sp modelId="{AE8A0755-DCF9-494D-8FE8-BF59CF4EFF21}">
      <dsp:nvSpPr>
        <dsp:cNvPr id="0" name=""/>
        <dsp:cNvSpPr/>
      </dsp:nvSpPr>
      <dsp:spPr>
        <a:xfrm>
          <a:off x="3038884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Servlets</a:t>
          </a:r>
          <a:endParaRPr lang="en-US" sz="1600" kern="1200" dirty="0"/>
        </a:p>
      </dsp:txBody>
      <dsp:txXfrm rot="16200000">
        <a:off x="2748099" y="290784"/>
        <a:ext cx="874776" cy="293206"/>
      </dsp:txXfrm>
    </dsp:sp>
    <dsp:sp modelId="{7EEAA2CC-2222-432D-953B-A84297837B44}">
      <dsp:nvSpPr>
        <dsp:cNvPr id="0" name=""/>
        <dsp:cNvSpPr/>
      </dsp:nvSpPr>
      <dsp:spPr>
        <a:xfrm rot="5400000">
          <a:off x="2967894" y="803784"/>
          <a:ext cx="156640" cy="21990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772FA-A422-4416-A51C-63B7B9A37589}">
      <dsp:nvSpPr>
        <dsp:cNvPr id="0" name=""/>
        <dsp:cNvSpPr/>
      </dsp:nvSpPr>
      <dsp:spPr>
        <a:xfrm>
          <a:off x="3332090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Backend Development</a:t>
          </a:r>
          <a:endParaRPr lang="en-US" sz="1000" kern="1200" dirty="0"/>
        </a:p>
      </dsp:txBody>
      <dsp:txXfrm>
        <a:off x="3332090" y="0"/>
        <a:ext cx="1092193" cy="1066800"/>
      </dsp:txXfrm>
    </dsp:sp>
    <dsp:sp modelId="{A08D80C4-FFFD-426B-837A-149E12EAF0DE}">
      <dsp:nvSpPr>
        <dsp:cNvPr id="0" name=""/>
        <dsp:cNvSpPr/>
      </dsp:nvSpPr>
      <dsp:spPr>
        <a:xfrm>
          <a:off x="4556226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DBCP</a:t>
          </a:r>
          <a:endParaRPr lang="en-US" sz="1600" kern="1200" dirty="0"/>
        </a:p>
      </dsp:txBody>
      <dsp:txXfrm rot="16200000">
        <a:off x="4265441" y="290784"/>
        <a:ext cx="874776" cy="293206"/>
      </dsp:txXfrm>
    </dsp:sp>
    <dsp:sp modelId="{4E69928E-09DC-41DB-AE42-37FF2049BC63}">
      <dsp:nvSpPr>
        <dsp:cNvPr id="0" name=""/>
        <dsp:cNvSpPr/>
      </dsp:nvSpPr>
      <dsp:spPr>
        <a:xfrm rot="5400000">
          <a:off x="4485236" y="803784"/>
          <a:ext cx="156640" cy="21990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4A72E-68E0-46D9-A266-D44EA23629A5}">
      <dsp:nvSpPr>
        <dsp:cNvPr id="0" name=""/>
        <dsp:cNvSpPr/>
      </dsp:nvSpPr>
      <dsp:spPr>
        <a:xfrm>
          <a:off x="4849433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Connection Pooling</a:t>
          </a:r>
          <a:endParaRPr lang="en-US" sz="1000" kern="1200" dirty="0"/>
        </a:p>
      </dsp:txBody>
      <dsp:txXfrm>
        <a:off x="4849433" y="0"/>
        <a:ext cx="1092193" cy="1066800"/>
      </dsp:txXfrm>
    </dsp:sp>
    <dsp:sp modelId="{3FF64A91-C0DE-4D1A-BC63-041A90CAC64B}">
      <dsp:nvSpPr>
        <dsp:cNvPr id="0" name=""/>
        <dsp:cNvSpPr/>
      </dsp:nvSpPr>
      <dsp:spPr>
        <a:xfrm>
          <a:off x="6073569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JSON</a:t>
          </a:r>
          <a:endParaRPr lang="en-US" sz="1600" kern="1200" dirty="0"/>
        </a:p>
      </dsp:txBody>
      <dsp:txXfrm rot="16200000">
        <a:off x="5782784" y="290784"/>
        <a:ext cx="874776" cy="293206"/>
      </dsp:txXfrm>
    </dsp:sp>
    <dsp:sp modelId="{2E7358E3-AB91-4EED-81FE-C97628600D27}">
      <dsp:nvSpPr>
        <dsp:cNvPr id="0" name=""/>
        <dsp:cNvSpPr/>
      </dsp:nvSpPr>
      <dsp:spPr>
        <a:xfrm rot="5400000">
          <a:off x="6002579" y="803784"/>
          <a:ext cx="156640" cy="21990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D60F5-340E-40A9-8A70-8721C58FE728}">
      <dsp:nvSpPr>
        <dsp:cNvPr id="0" name=""/>
        <dsp:cNvSpPr/>
      </dsp:nvSpPr>
      <dsp:spPr>
        <a:xfrm>
          <a:off x="6366775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Interchanging Format</a:t>
          </a:r>
          <a:endParaRPr lang="en-US" sz="1000" kern="1200" dirty="0"/>
        </a:p>
      </dsp:txBody>
      <dsp:txXfrm>
        <a:off x="6366775" y="0"/>
        <a:ext cx="1092193" cy="10668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CF08EE-6313-49F7-905C-0D3010451A5D}">
      <dsp:nvSpPr>
        <dsp:cNvPr id="0" name=""/>
        <dsp:cNvSpPr/>
      </dsp:nvSpPr>
      <dsp:spPr>
        <a:xfrm>
          <a:off x="4199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effectLst/>
            </a:rPr>
            <a:t>EXTJS</a:t>
          </a:r>
          <a:endParaRPr lang="en-US" sz="1100" kern="1200" dirty="0">
            <a:effectLst/>
          </a:endParaRPr>
        </a:p>
      </dsp:txBody>
      <dsp:txXfrm rot="16200000">
        <a:off x="-286585" y="290784"/>
        <a:ext cx="874776" cy="293206"/>
      </dsp:txXfrm>
    </dsp:sp>
    <dsp:sp modelId="{85F2A3EF-2951-417B-A1E4-B8694C0EF516}">
      <dsp:nvSpPr>
        <dsp:cNvPr id="0" name=""/>
        <dsp:cNvSpPr/>
      </dsp:nvSpPr>
      <dsp:spPr>
        <a:xfrm>
          <a:off x="297405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Java Script Widget Library</a:t>
          </a:r>
          <a:endParaRPr lang="en-US" sz="1000" kern="1200" dirty="0"/>
        </a:p>
      </dsp:txBody>
      <dsp:txXfrm>
        <a:off x="297405" y="0"/>
        <a:ext cx="1092193" cy="1066800"/>
      </dsp:txXfrm>
    </dsp:sp>
    <dsp:sp modelId="{0791AC5D-D023-464F-8CEA-52C6AF32F78A}">
      <dsp:nvSpPr>
        <dsp:cNvPr id="0" name=""/>
        <dsp:cNvSpPr/>
      </dsp:nvSpPr>
      <dsp:spPr>
        <a:xfrm>
          <a:off x="1521541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shade val="51000"/>
                <a:satMod val="130000"/>
              </a:schemeClr>
            </a:gs>
            <a:gs pos="80000">
              <a:schemeClr val="accent3">
                <a:hueOff val="2812566"/>
                <a:satOff val="-4220"/>
                <a:lumOff val="-686"/>
                <a:alphaOff val="0"/>
                <a:shade val="93000"/>
                <a:satMod val="13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effectLst/>
            </a:rPr>
            <a:t>Sencha Touch</a:t>
          </a:r>
          <a:endParaRPr lang="en-US" sz="1100" kern="1200" dirty="0">
            <a:effectLst/>
          </a:endParaRPr>
        </a:p>
      </dsp:txBody>
      <dsp:txXfrm rot="16200000">
        <a:off x="1230756" y="290784"/>
        <a:ext cx="874776" cy="293206"/>
      </dsp:txXfrm>
    </dsp:sp>
    <dsp:sp modelId="{1E5A1116-3B2F-4AE9-B4EC-CDA232377FF8}">
      <dsp:nvSpPr>
        <dsp:cNvPr id="0" name=""/>
        <dsp:cNvSpPr/>
      </dsp:nvSpPr>
      <dsp:spPr>
        <a:xfrm rot="5400000">
          <a:off x="1450551" y="803784"/>
          <a:ext cx="156640" cy="21990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066F2-A684-4B16-B8E9-9F6FE1633FCA}">
      <dsp:nvSpPr>
        <dsp:cNvPr id="0" name=""/>
        <dsp:cNvSpPr/>
      </dsp:nvSpPr>
      <dsp:spPr>
        <a:xfrm>
          <a:off x="1814748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Java Script Widget Library for Mobile Devices</a:t>
          </a:r>
          <a:endParaRPr lang="en-US" sz="1000" kern="1200" dirty="0"/>
        </a:p>
      </dsp:txBody>
      <dsp:txXfrm>
        <a:off x="1814748" y="0"/>
        <a:ext cx="1092193" cy="1066800"/>
      </dsp:txXfrm>
    </dsp:sp>
    <dsp:sp modelId="{601F5274-A514-4512-825C-090C4F983BF9}">
      <dsp:nvSpPr>
        <dsp:cNvPr id="0" name=""/>
        <dsp:cNvSpPr/>
      </dsp:nvSpPr>
      <dsp:spPr>
        <a:xfrm>
          <a:off x="3038884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effectLst/>
            </a:rPr>
            <a:t>High Charts</a:t>
          </a:r>
          <a:endParaRPr lang="en-US" sz="1100" kern="1200" dirty="0">
            <a:effectLst/>
          </a:endParaRPr>
        </a:p>
      </dsp:txBody>
      <dsp:txXfrm rot="16200000">
        <a:off x="2748099" y="290784"/>
        <a:ext cx="874776" cy="293206"/>
      </dsp:txXfrm>
    </dsp:sp>
    <dsp:sp modelId="{2B852CE0-B248-4498-B7FE-D73EA2B15F70}">
      <dsp:nvSpPr>
        <dsp:cNvPr id="0" name=""/>
        <dsp:cNvSpPr/>
      </dsp:nvSpPr>
      <dsp:spPr>
        <a:xfrm rot="5400000">
          <a:off x="2967894" y="803784"/>
          <a:ext cx="156640" cy="21990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5B231-02D2-46CA-9189-7011923D4004}">
      <dsp:nvSpPr>
        <dsp:cNvPr id="0" name=""/>
        <dsp:cNvSpPr/>
      </dsp:nvSpPr>
      <dsp:spPr>
        <a:xfrm>
          <a:off x="3332090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Charting Library</a:t>
          </a:r>
          <a:endParaRPr lang="en-US" sz="1000" kern="1200" dirty="0"/>
        </a:p>
      </dsp:txBody>
      <dsp:txXfrm>
        <a:off x="3332090" y="0"/>
        <a:ext cx="1092193" cy="1066800"/>
      </dsp:txXfrm>
    </dsp:sp>
    <dsp:sp modelId="{A29B0E12-B92B-46F2-B9D0-F0BED1DBE624}">
      <dsp:nvSpPr>
        <dsp:cNvPr id="0" name=""/>
        <dsp:cNvSpPr/>
      </dsp:nvSpPr>
      <dsp:spPr>
        <a:xfrm>
          <a:off x="4556226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shade val="51000"/>
                <a:satMod val="130000"/>
              </a:schemeClr>
            </a:gs>
            <a:gs pos="80000">
              <a:schemeClr val="accent3">
                <a:hueOff val="8437698"/>
                <a:satOff val="-12660"/>
                <a:lumOff val="-2059"/>
                <a:alphaOff val="0"/>
                <a:shade val="93000"/>
                <a:satMod val="13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effectLst/>
            </a:rPr>
            <a:t>Fusion Charts</a:t>
          </a:r>
          <a:endParaRPr lang="en-US" sz="1100" kern="1200" dirty="0">
            <a:effectLst/>
          </a:endParaRPr>
        </a:p>
      </dsp:txBody>
      <dsp:txXfrm rot="16200000">
        <a:off x="4265441" y="290784"/>
        <a:ext cx="874776" cy="293206"/>
      </dsp:txXfrm>
    </dsp:sp>
    <dsp:sp modelId="{02E391A3-22F0-47F8-8966-A6C0FB9EFBD7}">
      <dsp:nvSpPr>
        <dsp:cNvPr id="0" name=""/>
        <dsp:cNvSpPr/>
      </dsp:nvSpPr>
      <dsp:spPr>
        <a:xfrm rot="5400000">
          <a:off x="4485236" y="803784"/>
          <a:ext cx="156640" cy="21990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94D6D-3F79-4F55-BD1F-5FD6F297B167}">
      <dsp:nvSpPr>
        <dsp:cNvPr id="0" name=""/>
        <dsp:cNvSpPr/>
      </dsp:nvSpPr>
      <dsp:spPr>
        <a:xfrm>
          <a:off x="4849433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Charting Library</a:t>
          </a:r>
          <a:endParaRPr lang="en-US" sz="1000" kern="1200" dirty="0"/>
        </a:p>
      </dsp:txBody>
      <dsp:txXfrm>
        <a:off x="4849433" y="0"/>
        <a:ext cx="1092193" cy="1066800"/>
      </dsp:txXfrm>
    </dsp:sp>
    <dsp:sp modelId="{C4855321-D951-4D3B-8F86-E78AEE620989}">
      <dsp:nvSpPr>
        <dsp:cNvPr id="0" name=""/>
        <dsp:cNvSpPr/>
      </dsp:nvSpPr>
      <dsp:spPr>
        <a:xfrm>
          <a:off x="6073569" y="0"/>
          <a:ext cx="1466031" cy="106680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effectLst/>
            </a:rPr>
            <a:t>D3</a:t>
          </a:r>
          <a:endParaRPr lang="en-US" sz="1100" kern="1200" dirty="0">
            <a:effectLst/>
          </a:endParaRPr>
        </a:p>
      </dsp:txBody>
      <dsp:txXfrm rot="16200000">
        <a:off x="5782784" y="290784"/>
        <a:ext cx="874776" cy="293206"/>
      </dsp:txXfrm>
    </dsp:sp>
    <dsp:sp modelId="{AD44D816-02C4-44EC-A1FE-44DABF43D19D}">
      <dsp:nvSpPr>
        <dsp:cNvPr id="0" name=""/>
        <dsp:cNvSpPr/>
      </dsp:nvSpPr>
      <dsp:spPr>
        <a:xfrm rot="5400000">
          <a:off x="6002579" y="803784"/>
          <a:ext cx="156640" cy="21990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E792B-944F-465F-AD59-220F8DF568EC}">
      <dsp:nvSpPr>
        <dsp:cNvPr id="0" name=""/>
        <dsp:cNvSpPr/>
      </dsp:nvSpPr>
      <dsp:spPr>
        <a:xfrm>
          <a:off x="6366775" y="0"/>
          <a:ext cx="1092193" cy="106680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 Charting and Visualization of Big Data</a:t>
          </a:r>
          <a:endParaRPr lang="en-US" sz="1000" kern="1200" dirty="0"/>
        </a:p>
      </dsp:txBody>
      <dsp:txXfrm>
        <a:off x="6366775" y="0"/>
        <a:ext cx="1092193" cy="106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#2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74EFA-CF2C-4B6D-A206-1640E91EBD1F}" type="datetimeFigureOut">
              <a:rPr lang="en-IN" smtClean="0"/>
              <a:pPr/>
              <a:t>29-01-2013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945FF-0009-4457-926B-F5E54299CB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6460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45FF-0009-4457-926B-F5E54299CBA9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45FF-0009-4457-926B-F5E54299CBA9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45FF-0009-4457-926B-F5E54299CBA9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45FF-0009-4457-926B-F5E54299CBA9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1682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45FF-0009-4457-926B-F5E54299CBA9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45FF-0009-4457-926B-F5E54299CBA9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45FF-0009-4457-926B-F5E54299CBA9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45FF-0009-4457-926B-F5E54299CBA9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1767-25D4-4AB0-9019-C5AC0B550514}" type="datetime1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4468-379F-47B7-A066-BA01D1CB4174}" type="datetime1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6A1A-58C3-4ED4-9E5E-F86177356E98}" type="datetime1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F81B-A918-46DE-84D0-43BBB0A04F80}" type="datetime1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C663-BEDA-4AD4-8C06-934BBF701592}" type="datetime1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3FB5-3EBF-45FD-AC30-0ECF05DA35F1}" type="datetime1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3BF8-6085-4032-804D-13579CFA1241}" type="datetime1">
              <a:rPr lang="en-US" smtClean="0"/>
              <a:pPr/>
              <a:t>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AC8-42FA-4F1B-9113-F260AA003A93}" type="datetime1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5187-D186-404D-BC99-E110F34B1247}" type="datetime1">
              <a:rPr lang="en-US" smtClean="0"/>
              <a:pPr/>
              <a:t>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0CB9-BC4F-4279-891A-E4B69C62B82E}" type="datetime1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0189-F934-4828-93E1-35ED2A8E2B98}" type="datetime1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7964-00C7-493B-B4DE-5BC17E3F56B6}" type="datetime1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 STL Pvt Ltd Initiative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BMBI Product Overview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Features and Future Roadmap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pic>
        <p:nvPicPr>
          <p:cNvPr id="6" name="Picture 5" descr="stl_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Data Store using a relational data base system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610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762000" y="5486400"/>
            <a:ext cx="2286000" cy="838200"/>
          </a:xfrm>
          <a:prstGeom prst="wedgeRoundRectCallout">
            <a:avLst>
              <a:gd name="adj1" fmla="val 65115"/>
              <a:gd name="adj2" fmla="val -106295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Shown here are the already available cubes. Any one of them can be selected for editing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867400" y="4114800"/>
            <a:ext cx="2286000" cy="838200"/>
          </a:xfrm>
          <a:prstGeom prst="wedgeRoundRectCallout">
            <a:avLst>
              <a:gd name="adj1" fmla="val -49918"/>
              <a:gd name="adj2" fmla="val -191856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 new cube can be created by clicking here.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" name="Picture 7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1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Data Store using a relational data base system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7653338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762000" y="5486400"/>
            <a:ext cx="3429000" cy="838200"/>
          </a:xfrm>
          <a:prstGeom prst="wedgeRoundRectCallout">
            <a:avLst>
              <a:gd name="adj1" fmla="val 63154"/>
              <a:gd name="adj2" fmla="val -131250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Shown here are the already available connections to different relational data base systems. These connections can be created by the administrator in the admin portal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6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1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Data Store using a relational data base system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619833" cy="569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3810000" y="838200"/>
            <a:ext cx="2286000" cy="838200"/>
          </a:xfrm>
          <a:prstGeom prst="wedgeRoundRectCallout">
            <a:avLst>
              <a:gd name="adj1" fmla="val 79494"/>
              <a:gd name="adj2" fmla="val 98696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Shown here are the available tables in the database. Selected table will be considered as the Fact table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600200" y="1828800"/>
            <a:ext cx="2286000" cy="838200"/>
          </a:xfrm>
          <a:prstGeom prst="wedgeRoundRectCallout">
            <a:avLst>
              <a:gd name="adj1" fmla="val 71651"/>
              <a:gd name="adj2" fmla="val 16700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Dimension Tables can be identified in a similar fashion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133600" y="3657600"/>
            <a:ext cx="2286000" cy="838200"/>
          </a:xfrm>
          <a:prstGeom prst="wedgeRoundRectCallout">
            <a:avLst>
              <a:gd name="adj1" fmla="val 46814"/>
              <a:gd name="adj2" fmla="val 75524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Mappings between Dimensions and the Facts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" name="Picture 8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1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2209800" y="1828800"/>
            <a:ext cx="52578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Browse, Explore and Analyze any of the available cubes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pic>
        <p:nvPicPr>
          <p:cNvPr id="8" name="Picture 7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42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Browse, Explore and Analyze Data Online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106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304800" y="4191000"/>
            <a:ext cx="2286000" cy="838200"/>
          </a:xfrm>
          <a:prstGeom prst="wedgeRoundRectCallout">
            <a:avLst>
              <a:gd name="adj1" fmla="val 135704"/>
              <a:gd name="adj2" fmla="val -4212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All cubes available till date. Any one of them can be selected for analysis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6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1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Browse, Explore and Analyze Data Online                cont…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6868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6019800" y="4114800"/>
            <a:ext cx="2286000" cy="838200"/>
          </a:xfrm>
          <a:prstGeom prst="wedgeRoundRectCallout">
            <a:avLst>
              <a:gd name="adj1" fmla="val -82597"/>
              <a:gd name="adj2" fmla="val -16868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Available widgets for analysis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057400" y="4419600"/>
            <a:ext cx="2286000" cy="838200"/>
          </a:xfrm>
          <a:prstGeom prst="wedgeRoundRectCallout">
            <a:avLst>
              <a:gd name="adj1" fmla="val -57760"/>
              <a:gd name="adj2" fmla="val -127685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Dimensions and Measures available in the selected cube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" name="Picture 7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1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Browse, Explore and Analyze Data Online                cont…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30580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6860988" y="5029200"/>
            <a:ext cx="2286000" cy="838200"/>
          </a:xfrm>
          <a:prstGeom prst="wedgeRoundRectCallout">
            <a:avLst>
              <a:gd name="adj1" fmla="val -82597"/>
              <a:gd name="adj2" fmla="val -16868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Shown here are the curves of life expectancy for all countries in </a:t>
            </a:r>
            <a:r>
              <a:rPr lang="en-US" sz="1200" dirty="0" smtClean="0">
                <a:solidFill>
                  <a:schemeClr val="tx1"/>
                </a:solidFill>
              </a:rPr>
              <a:t>Europe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6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1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Browse, Explore and Analyze Data Online                cont…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868680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6248400" y="4953000"/>
            <a:ext cx="2286000" cy="838200"/>
          </a:xfrm>
          <a:prstGeom prst="wedgeRoundRectCallout">
            <a:avLst>
              <a:gd name="adj1" fmla="val -82597"/>
              <a:gd name="adj2" fmla="val -16868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Comparison of life expectancy for France and Spain only. This has been achieved by applying filters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6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1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Browse, Explore and Analyze Data Online                cont…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6868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4419600" y="4876800"/>
            <a:ext cx="2286000" cy="838200"/>
          </a:xfrm>
          <a:prstGeom prst="wedgeRoundRectCallout">
            <a:avLst>
              <a:gd name="adj1" fmla="val -142728"/>
              <a:gd name="adj2" fmla="val -115207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Bringing multiple measures into the realm of analysis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6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1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Browse, Explore and Analyze Data Online                cont…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95460"/>
            <a:ext cx="8229600" cy="576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4114800" y="5029200"/>
            <a:ext cx="2286000" cy="838200"/>
          </a:xfrm>
          <a:prstGeom prst="wedgeRoundRectCallout">
            <a:avLst>
              <a:gd name="adj1" fmla="val -160375"/>
              <a:gd name="adj2" fmla="val -149075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Application of Filters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6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1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14400" y="1066800"/>
            <a:ext cx="29718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need of paying any licensing for Reporting Tools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2734270"/>
            <a:ext cx="29718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need of hiring professionals for Building Reports and Dashboards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34000" y="1066800"/>
            <a:ext cx="29718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 need to spend on hosting and cloud service providers as BMBI is available as SaaS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34000" y="2667000"/>
            <a:ext cx="29718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upfront costing, as we provide monthly subscription schemes. Hence its pay as you use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4639270"/>
            <a:ext cx="30480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enable the Business Users and the Domains Experts to build Reports and Dashboards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4840069"/>
            <a:ext cx="29718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let our customers focus on domain not on technology</a:t>
            </a:r>
            <a:endParaRPr lang="en-US" dirty="0"/>
          </a:p>
        </p:txBody>
      </p:sp>
      <p:pic>
        <p:nvPicPr>
          <p:cNvPr id="14" name="Picture 13" descr="stl_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1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Browse, Explore and Analyze Data Online                cont…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90600"/>
            <a:ext cx="882400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4724400" y="2133600"/>
            <a:ext cx="2286000" cy="838200"/>
          </a:xfrm>
          <a:prstGeom prst="wedgeRoundRectCallout">
            <a:avLst>
              <a:gd name="adj1" fmla="val -29002"/>
              <a:gd name="adj2" fmla="val 96914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Analysis using a scatter chart showing the relationship between HIV and Life Expectancy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6" descr="stl_logo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1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2209800" y="1828800"/>
            <a:ext cx="52578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and Publishing a Dashboard Online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pic>
        <p:nvPicPr>
          <p:cNvPr id="8" name="Picture 7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09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Browse, Explore and Analyze Data Online                cont…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screen shot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16245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181600" y="6025776"/>
            <a:ext cx="2286000" cy="838200"/>
          </a:xfrm>
          <a:prstGeom prst="wedgeRoundRectCallout">
            <a:avLst>
              <a:gd name="adj1" fmla="val -38153"/>
              <a:gd name="adj2" fmla="val -90252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One of the sample dashboards which has already been published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6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1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Browse, Explore and Analyze Data Online                cont…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 descr="dashboard_designer_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63600"/>
            <a:ext cx="9144000" cy="55372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705600" y="5562600"/>
            <a:ext cx="2286000" cy="838200"/>
          </a:xfrm>
          <a:prstGeom prst="wedgeRoundRectCallout">
            <a:avLst>
              <a:gd name="adj1" fmla="val -82597"/>
              <a:gd name="adj2" fmla="val -16868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Designer for creating a dashboard.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248400" y="2819400"/>
            <a:ext cx="2286000" cy="533400"/>
          </a:xfrm>
          <a:prstGeom prst="wedgeRoundRectCallout">
            <a:avLst>
              <a:gd name="adj1" fmla="val -57107"/>
              <a:gd name="adj2" fmla="val -232854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Widgets available for building a dashboards.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" name="Picture 7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1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BMBI Technology Stack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xmlns="" val="3258275215"/>
              </p:ext>
            </p:extLst>
          </p:nvPr>
        </p:nvGraphicFramePr>
        <p:xfrm>
          <a:off x="1066800" y="2590800"/>
          <a:ext cx="75438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xmlns="" val="3258275215"/>
              </p:ext>
            </p:extLst>
          </p:nvPr>
        </p:nvGraphicFramePr>
        <p:xfrm>
          <a:off x="1066800" y="1066800"/>
          <a:ext cx="75438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228600" y="2362200"/>
            <a:ext cx="8382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8600" y="3962400"/>
            <a:ext cx="8382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1219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Front End Stack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" y="2743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Server Stack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2819400" y="4114800"/>
            <a:ext cx="0" cy="16002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867400" y="4114800"/>
            <a:ext cx="0" cy="16002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28600" y="4038600"/>
            <a:ext cx="2286000" cy="1981200"/>
          </a:xfrm>
          <a:prstGeom prst="roundRect">
            <a:avLst/>
          </a:prstGeom>
          <a:solidFill>
            <a:schemeClr val="bg1">
              <a:lumMod val="75000"/>
              <a:alpha val="22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685800" y="4495800"/>
            <a:ext cx="14478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Hadoop (Hbase)</a:t>
            </a:r>
          </a:p>
          <a:p>
            <a:pPr algn="ctr"/>
            <a:r>
              <a:rPr lang="en-US" sz="1400" dirty="0" smtClean="0"/>
              <a:t>Hadoop (MapReduce)</a:t>
            </a:r>
          </a:p>
          <a:p>
            <a:pPr algn="ctr"/>
            <a:r>
              <a:rPr lang="en-US" sz="1400" dirty="0" smtClean="0"/>
              <a:t>MongoDB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" y="408104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Bigdata Technologies</a:t>
            </a:r>
            <a:endParaRPr lang="en-US" sz="1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200400" y="4038600"/>
            <a:ext cx="2286000" cy="1981200"/>
          </a:xfrm>
          <a:prstGeom prst="roundRect">
            <a:avLst/>
          </a:prstGeom>
          <a:solidFill>
            <a:schemeClr val="bg1">
              <a:lumMod val="75000"/>
              <a:alpha val="22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3375102" y="4724400"/>
            <a:ext cx="1905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Amazon Web Services</a:t>
            </a:r>
          </a:p>
          <a:p>
            <a:pPr algn="ctr"/>
            <a:r>
              <a:rPr lang="en-US" sz="1400" dirty="0" smtClean="0"/>
              <a:t>Elastic MapReduce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1400" y="4081046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Technologies</a:t>
            </a:r>
            <a:endParaRPr lang="en-US" sz="1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24600" y="4038600"/>
            <a:ext cx="2286000" cy="1981200"/>
          </a:xfrm>
          <a:prstGeom prst="roundRect">
            <a:avLst/>
          </a:prstGeom>
          <a:solidFill>
            <a:schemeClr val="bg1">
              <a:lumMod val="75000"/>
              <a:alpha val="22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6499302" y="4495800"/>
            <a:ext cx="19050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Postgres</a:t>
            </a:r>
            <a:endParaRPr lang="en-US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4081046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 Technologies</a:t>
            </a:r>
            <a:endParaRPr lang="en-US" sz="1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77000" y="4953000"/>
            <a:ext cx="19050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MySQL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pic>
        <p:nvPicPr>
          <p:cNvPr id="37" name="Picture 36" descr="stl_logo.gi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477000" y="5483423"/>
            <a:ext cx="190500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xmlns="" val="37380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Comparisons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pic>
        <p:nvPicPr>
          <p:cNvPr id="8" name="Picture 7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8603736"/>
              </p:ext>
            </p:extLst>
          </p:nvPr>
        </p:nvGraphicFramePr>
        <p:xfrm>
          <a:off x="762000" y="1397000"/>
          <a:ext cx="8001000" cy="36830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Pentaho (CE)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MSBI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Tableau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BMBI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Excel Data Upload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RDBMS Support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Online Analysis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Dashboard/</a:t>
                      </a:r>
                      <a:r>
                        <a:rPr lang="en-US" sz="1200" baseline="0" dirty="0" smtClean="0"/>
                        <a:t> Report Designer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Role Based Access Control Mechanism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Web</a:t>
                      </a:r>
                      <a:r>
                        <a:rPr lang="en-US" sz="1200" baseline="0" dirty="0" smtClean="0"/>
                        <a:t> Pivot Tables and Pivot Charts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Designed</a:t>
                      </a:r>
                      <a:r>
                        <a:rPr lang="en-US" sz="1200" baseline="0" dirty="0" smtClean="0"/>
                        <a:t> f</a:t>
                      </a:r>
                      <a:r>
                        <a:rPr lang="en-US" sz="1200" dirty="0" smtClean="0"/>
                        <a:t>or</a:t>
                      </a:r>
                      <a:r>
                        <a:rPr lang="en-US" sz="1200" baseline="0" dirty="0" smtClean="0"/>
                        <a:t> Business Users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Available as SaaS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588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Roadmap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pic>
        <p:nvPicPr>
          <p:cNvPr id="8" name="Picture 7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8603736"/>
              </p:ext>
            </p:extLst>
          </p:nvPr>
        </p:nvGraphicFramePr>
        <p:xfrm>
          <a:off x="762000" y="1397000"/>
          <a:ext cx="7543800" cy="239776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Release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Remarks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HBAS</a:t>
                      </a:r>
                      <a:r>
                        <a:rPr lang="en-US" sz="1200" baseline="0" dirty="0" smtClean="0"/>
                        <a:t>E Support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 Progress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April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MongoDB Support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Planned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June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Hadoop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MapReduce</a:t>
                      </a:r>
                      <a:r>
                        <a:rPr lang="en-US" sz="1200" baseline="0" dirty="0" smtClean="0"/>
                        <a:t> Integration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Planned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30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June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Twitter</a:t>
                      </a:r>
                      <a:r>
                        <a:rPr lang="en-US" sz="1200" baseline="0" dirty="0" smtClean="0"/>
                        <a:t> Analytics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Planned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June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Support for Custom Web Feeds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Planned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June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588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pic>
        <p:nvPicPr>
          <p:cNvPr id="8" name="Picture 7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94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Capabilities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200" y="1182469"/>
            <a:ext cx="29718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 a data store online by uploading excel spreadsheets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" y="2658070"/>
            <a:ext cx="29718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 a data store online on top of existing data base systems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4209871"/>
            <a:ext cx="29718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Browse, Explore and Analyze data online with tools like Pivot Tables, Pivot Charts and Plots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34000" y="1066800"/>
            <a:ext cx="29718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 interactive dashboards and reports without any coding and scripting effort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34000" y="2658070"/>
            <a:ext cx="29718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 and Access Dashboards from anywhere including mobile devices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34000" y="4343400"/>
            <a:ext cx="29718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Download Reports and Dashboards in the form of Spread Sheets and Images</a:t>
            </a:r>
            <a:endParaRPr lang="en-US" dirty="0"/>
          </a:p>
        </p:txBody>
      </p:sp>
      <p:pic>
        <p:nvPicPr>
          <p:cNvPr id="12" name="Picture 11" descr="stl_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1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2209800" y="2514600"/>
            <a:ext cx="52578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Create a cube from Excel Data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pic>
        <p:nvPicPr>
          <p:cNvPr id="8" name="Picture 7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86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Data Store using excel spread sheets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52011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ular Callout 1"/>
          <p:cNvSpPr/>
          <p:nvPr/>
        </p:nvSpPr>
        <p:spPr>
          <a:xfrm>
            <a:off x="1447800" y="4114800"/>
            <a:ext cx="2286000" cy="1295400"/>
          </a:xfrm>
          <a:prstGeom prst="wedgeRoundRectCallout">
            <a:avLst>
              <a:gd name="adj1" fmla="val 100409"/>
              <a:gd name="adj2" fmla="val -104198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Microsoft Excel to be selected. Facebook, Twitter and YouTube integration is in progress at the moment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6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1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Data Store using excel spread sheets	…cont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6106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1447800" y="4572000"/>
            <a:ext cx="2286000" cy="838200"/>
          </a:xfrm>
          <a:prstGeom prst="wedgeRoundRectCallout">
            <a:avLst>
              <a:gd name="adj1" fmla="val 87337"/>
              <a:gd name="adj2" fmla="val 4222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Shown here are the excel sheets already uploaded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943600" y="2895600"/>
            <a:ext cx="2286000" cy="838200"/>
          </a:xfrm>
          <a:prstGeom prst="wedgeRoundRectCallout">
            <a:avLst>
              <a:gd name="adj1" fmla="val -44036"/>
              <a:gd name="adj2" fmla="val 8978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Need to click here to upload a new excel document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" name="Picture 8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1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Data Store using excel spread sheets	…cont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80010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762000" y="4648200"/>
            <a:ext cx="2286000" cy="838200"/>
          </a:xfrm>
          <a:prstGeom prst="wedgeRoundRectCallout">
            <a:avLst>
              <a:gd name="adj1" fmla="val 87337"/>
              <a:gd name="adj2" fmla="val 4222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Shown here are the excel workbooks available in the uploaded excel document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6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1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0" y="228601"/>
            <a:ext cx="9144000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Data Store using excel spread sheets	…cont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3058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5410200" y="2133600"/>
            <a:ext cx="2286000" cy="838200"/>
          </a:xfrm>
          <a:prstGeom prst="wedgeRoundRectCallout">
            <a:avLst>
              <a:gd name="adj1" fmla="val -115277"/>
              <a:gd name="adj2" fmla="val 91566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All the columns are automatically discovered as measures and dimensions. Alterations can still be done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6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1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2286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2209800" y="1828800"/>
            <a:ext cx="52578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Create a cube from Data Available in any Relational Data Base System ( Oracle, PostGres, MySQL)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STL Pvt Ltd Initiative</a:t>
            </a:r>
            <a:endParaRPr lang="en-US"/>
          </a:p>
        </p:txBody>
      </p:sp>
      <p:pic>
        <p:nvPicPr>
          <p:cNvPr id="8" name="Picture 7" descr="stl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6096000"/>
            <a:ext cx="1352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70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7567</TotalTime>
  <Words>867</Words>
  <Application>Microsoft Office PowerPoint</Application>
  <PresentationFormat>On-screen Show (4:3)</PresentationFormat>
  <Paragraphs>184</Paragraphs>
  <Slides>27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BMBI Product Overview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BMBI Website Design</dc:title>
  <dc:creator>saroja</dc:creator>
  <cp:lastModifiedBy>saroja</cp:lastModifiedBy>
  <cp:revision>70</cp:revision>
  <dcterms:created xsi:type="dcterms:W3CDTF">2006-08-16T00:00:00Z</dcterms:created>
  <dcterms:modified xsi:type="dcterms:W3CDTF">2013-01-29T11:58:38Z</dcterms:modified>
</cp:coreProperties>
</file>