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6" r:id="rId9"/>
    <p:sldId id="267" r:id="rId10"/>
    <p:sldId id="263" r:id="rId11"/>
    <p:sldId id="264"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573226A-564A-40BD-87B6-275C56393787}" v="2" dt="2023-11-10T16:29:50.5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7" autoAdjust="0"/>
    <p:restoredTop sz="94660" autoAdjust="0"/>
  </p:normalViewPr>
  <p:slideViewPr>
    <p:cSldViewPr snapToGrid="0">
      <p:cViewPr varScale="1">
        <p:scale>
          <a:sx n="112" d="100"/>
          <a:sy n="112" d="100"/>
        </p:scale>
        <p:origin x="552" y="9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ady Bissonette" userId="5e2346d6-2239-4d71-8dc0-3dda549f5c20" providerId="ADAL" clId="{E573226A-564A-40BD-87B6-275C56393787}"/>
    <pc:docChg chg="modSld">
      <pc:chgData name="Brady Bissonette" userId="5e2346d6-2239-4d71-8dc0-3dda549f5c20" providerId="ADAL" clId="{E573226A-564A-40BD-87B6-275C56393787}" dt="2023-11-10T16:29:50.549" v="2"/>
      <pc:docMkLst>
        <pc:docMk/>
      </pc:docMkLst>
      <pc:sldChg chg="addSp delSp modSp mod">
        <pc:chgData name="Brady Bissonette" userId="5e2346d6-2239-4d71-8dc0-3dda549f5c20" providerId="ADAL" clId="{E573226A-564A-40BD-87B6-275C56393787}" dt="2023-11-10T16:29:50.549" v="2"/>
        <pc:sldMkLst>
          <pc:docMk/>
          <pc:sldMk cId="3605356772" sldId="261"/>
        </pc:sldMkLst>
        <pc:picChg chg="add del">
          <ac:chgData name="Brady Bissonette" userId="5e2346d6-2239-4d71-8dc0-3dda549f5c20" providerId="ADAL" clId="{E573226A-564A-40BD-87B6-275C56393787}" dt="2023-11-10T16:29:50.549" v="2"/>
          <ac:picMkLst>
            <pc:docMk/>
            <pc:sldMk cId="3605356772" sldId="261"/>
            <ac:picMk id="3" creationId="{BD8F5A4B-6418-6257-009D-26E57113DD49}"/>
          </ac:picMkLst>
        </pc:picChg>
        <pc:picChg chg="mod">
          <ac:chgData name="Brady Bissonette" userId="5e2346d6-2239-4d71-8dc0-3dda549f5c20" providerId="ADAL" clId="{E573226A-564A-40BD-87B6-275C56393787}" dt="2023-11-10T16:29:44.101" v="0" actId="1076"/>
          <ac:picMkLst>
            <pc:docMk/>
            <pc:sldMk cId="3605356772" sldId="261"/>
            <ac:picMk id="5" creationId="{BB55FAE6-30F3-6DA3-9A9F-F095EE52E28E}"/>
          </ac:picMkLst>
        </pc:picChg>
      </pc:sldChg>
    </pc:docChg>
  </pc:docChgLst>
  <pc:docChgLst>
    <pc:chgData name="Brady Bissonette" userId="5e2346d6-2239-4d71-8dc0-3dda549f5c20" providerId="ADAL" clId="{9BE319DA-4D93-42F7-B377-E38313986ABD}"/>
    <pc:docChg chg="undo custSel addSld modSld">
      <pc:chgData name="Brady Bissonette" userId="5e2346d6-2239-4d71-8dc0-3dda549f5c20" providerId="ADAL" clId="{9BE319DA-4D93-42F7-B377-E38313986ABD}" dt="2023-06-14T17:41:07.077" v="3247" actId="113"/>
      <pc:docMkLst>
        <pc:docMk/>
      </pc:docMkLst>
      <pc:sldChg chg="addSp delSp modSp mod">
        <pc:chgData name="Brady Bissonette" userId="5e2346d6-2239-4d71-8dc0-3dda549f5c20" providerId="ADAL" clId="{9BE319DA-4D93-42F7-B377-E38313986ABD}" dt="2023-06-14T17:34:20.576" v="3057" actId="20577"/>
        <pc:sldMkLst>
          <pc:docMk/>
          <pc:sldMk cId="392616195" sldId="260"/>
        </pc:sldMkLst>
        <pc:spChg chg="add del mod">
          <ac:chgData name="Brady Bissonette" userId="5e2346d6-2239-4d71-8dc0-3dda549f5c20" providerId="ADAL" clId="{9BE319DA-4D93-42F7-B377-E38313986ABD}" dt="2023-06-14T17:32:56.355" v="2942" actId="478"/>
          <ac:spMkLst>
            <pc:docMk/>
            <pc:sldMk cId="392616195" sldId="260"/>
            <ac:spMk id="4" creationId="{0C150341-571C-6FA8-6125-FB8876F8C9C5}"/>
          </ac:spMkLst>
        </pc:spChg>
        <pc:spChg chg="add mod">
          <ac:chgData name="Brady Bissonette" userId="5e2346d6-2239-4d71-8dc0-3dda549f5c20" providerId="ADAL" clId="{9BE319DA-4D93-42F7-B377-E38313986ABD}" dt="2023-06-14T17:34:20.576" v="3057" actId="20577"/>
          <ac:spMkLst>
            <pc:docMk/>
            <pc:sldMk cId="392616195" sldId="260"/>
            <ac:spMk id="10" creationId="{41E9D6C3-3406-AB9F-849C-9FCEB0A69DEA}"/>
          </ac:spMkLst>
        </pc:spChg>
        <pc:picChg chg="add mod ord">
          <ac:chgData name="Brady Bissonette" userId="5e2346d6-2239-4d71-8dc0-3dda549f5c20" providerId="ADAL" clId="{9BE319DA-4D93-42F7-B377-E38313986ABD}" dt="2023-06-14T17:33:08.403" v="2945" actId="171"/>
          <ac:picMkLst>
            <pc:docMk/>
            <pc:sldMk cId="392616195" sldId="260"/>
            <ac:picMk id="6" creationId="{5CE5C007-9DFF-48C0-CAC9-007A0596E68F}"/>
          </ac:picMkLst>
        </pc:picChg>
        <pc:picChg chg="del">
          <ac:chgData name="Brady Bissonette" userId="5e2346d6-2239-4d71-8dc0-3dda549f5c20" providerId="ADAL" clId="{9BE319DA-4D93-42F7-B377-E38313986ABD}" dt="2023-06-14T17:32:27.450" v="2934" actId="478"/>
          <ac:picMkLst>
            <pc:docMk/>
            <pc:sldMk cId="392616195" sldId="260"/>
            <ac:picMk id="9" creationId="{55D9BEF3-F916-8594-8965-6427F1721C6C}"/>
          </ac:picMkLst>
        </pc:picChg>
      </pc:sldChg>
      <pc:sldChg chg="addSp delSp modSp mod">
        <pc:chgData name="Brady Bissonette" userId="5e2346d6-2239-4d71-8dc0-3dda549f5c20" providerId="ADAL" clId="{9BE319DA-4D93-42F7-B377-E38313986ABD}" dt="2023-06-14T17:35:06.594" v="3081" actId="20577"/>
        <pc:sldMkLst>
          <pc:docMk/>
          <pc:sldMk cId="3605356772" sldId="261"/>
        </pc:sldMkLst>
        <pc:spChg chg="add del mod">
          <ac:chgData name="Brady Bissonette" userId="5e2346d6-2239-4d71-8dc0-3dda549f5c20" providerId="ADAL" clId="{9BE319DA-4D93-42F7-B377-E38313986ABD}" dt="2023-06-14T17:29:50.957" v="2933" actId="478"/>
          <ac:spMkLst>
            <pc:docMk/>
            <pc:sldMk cId="3605356772" sldId="261"/>
            <ac:spMk id="4" creationId="{BF69E276-7EE9-DA57-442F-CAEEE6E34A2D}"/>
          </ac:spMkLst>
        </pc:spChg>
        <pc:spChg chg="mod">
          <ac:chgData name="Brady Bissonette" userId="5e2346d6-2239-4d71-8dc0-3dda549f5c20" providerId="ADAL" clId="{9BE319DA-4D93-42F7-B377-E38313986ABD}" dt="2023-06-14T17:35:06.594" v="3081" actId="20577"/>
          <ac:spMkLst>
            <pc:docMk/>
            <pc:sldMk cId="3605356772" sldId="261"/>
            <ac:spMk id="13" creationId="{4CA1BEE5-C6AF-586C-72FD-45033567C621}"/>
          </ac:spMkLst>
        </pc:spChg>
        <pc:spChg chg="add del mod">
          <ac:chgData name="Brady Bissonette" userId="5e2346d6-2239-4d71-8dc0-3dda549f5c20" providerId="ADAL" clId="{9BE319DA-4D93-42F7-B377-E38313986ABD}" dt="2023-05-25T01:35:52.224" v="249" actId="22"/>
          <ac:spMkLst>
            <pc:docMk/>
            <pc:sldMk cId="3605356772" sldId="261"/>
            <ac:spMk id="17" creationId="{09AC8A07-3FAE-A2A5-DB9E-4EB3C3A2F158}"/>
          </ac:spMkLst>
        </pc:spChg>
        <pc:picChg chg="add mod">
          <ac:chgData name="Brady Bissonette" userId="5e2346d6-2239-4d71-8dc0-3dda549f5c20" providerId="ADAL" clId="{9BE319DA-4D93-42F7-B377-E38313986ABD}" dt="2023-06-14T17:29:42.178" v="2932" actId="14100"/>
          <ac:picMkLst>
            <pc:docMk/>
            <pc:sldMk cId="3605356772" sldId="261"/>
            <ac:picMk id="7" creationId="{07FDFA65-D03A-5C02-E514-7E1309F5DBA0}"/>
          </ac:picMkLst>
        </pc:picChg>
        <pc:picChg chg="del">
          <ac:chgData name="Brady Bissonette" userId="5e2346d6-2239-4d71-8dc0-3dda549f5c20" providerId="ADAL" clId="{9BE319DA-4D93-42F7-B377-E38313986ABD}" dt="2023-05-25T01:35:49.088" v="248" actId="478"/>
          <ac:picMkLst>
            <pc:docMk/>
            <pc:sldMk cId="3605356772" sldId="261"/>
            <ac:picMk id="7" creationId="{F6819EDF-EBBF-0B61-C32E-09BBFE16DF03}"/>
          </ac:picMkLst>
        </pc:picChg>
        <pc:picChg chg="add del mod ord">
          <ac:chgData name="Brady Bissonette" userId="5e2346d6-2239-4d71-8dc0-3dda549f5c20" providerId="ADAL" clId="{9BE319DA-4D93-42F7-B377-E38313986ABD}" dt="2023-06-14T17:29:28.847" v="2928" actId="478"/>
          <ac:picMkLst>
            <pc:docMk/>
            <pc:sldMk cId="3605356772" sldId="261"/>
            <ac:picMk id="20" creationId="{39A06514-6137-5A7B-6F9C-D7B2D77DFFB5}"/>
          </ac:picMkLst>
        </pc:picChg>
      </pc:sldChg>
      <pc:sldChg chg="modSp mod">
        <pc:chgData name="Brady Bissonette" userId="5e2346d6-2239-4d71-8dc0-3dda549f5c20" providerId="ADAL" clId="{9BE319DA-4D93-42F7-B377-E38313986ABD}" dt="2023-05-25T01:50:06.110" v="1220" actId="403"/>
        <pc:sldMkLst>
          <pc:docMk/>
          <pc:sldMk cId="3469647851" sldId="262"/>
        </pc:sldMkLst>
        <pc:spChg chg="mod">
          <ac:chgData name="Brady Bissonette" userId="5e2346d6-2239-4d71-8dc0-3dda549f5c20" providerId="ADAL" clId="{9BE319DA-4D93-42F7-B377-E38313986ABD}" dt="2023-05-25T01:50:06.110" v="1220" actId="403"/>
          <ac:spMkLst>
            <pc:docMk/>
            <pc:sldMk cId="3469647851" sldId="262"/>
            <ac:spMk id="3" creationId="{BE119B37-3218-A33C-D457-A6D70FF6955B}"/>
          </ac:spMkLst>
        </pc:spChg>
      </pc:sldChg>
      <pc:sldChg chg="modSp mod">
        <pc:chgData name="Brady Bissonette" userId="5e2346d6-2239-4d71-8dc0-3dda549f5c20" providerId="ADAL" clId="{9BE319DA-4D93-42F7-B377-E38313986ABD}" dt="2023-06-14T17:39:59.926" v="3174" actId="20577"/>
        <pc:sldMkLst>
          <pc:docMk/>
          <pc:sldMk cId="3754706558" sldId="263"/>
        </pc:sldMkLst>
        <pc:spChg chg="mod">
          <ac:chgData name="Brady Bissonette" userId="5e2346d6-2239-4d71-8dc0-3dda549f5c20" providerId="ADAL" clId="{9BE319DA-4D93-42F7-B377-E38313986ABD}" dt="2023-06-14T17:39:59.926" v="3174" actId="20577"/>
          <ac:spMkLst>
            <pc:docMk/>
            <pc:sldMk cId="3754706558" sldId="263"/>
            <ac:spMk id="3" creationId="{E38BCA53-C9B4-33EF-0A74-965D95F1B82E}"/>
          </ac:spMkLst>
        </pc:spChg>
      </pc:sldChg>
      <pc:sldChg chg="modSp mod">
        <pc:chgData name="Brady Bissonette" userId="5e2346d6-2239-4d71-8dc0-3dda549f5c20" providerId="ADAL" clId="{9BE319DA-4D93-42F7-B377-E38313986ABD}" dt="2023-05-25T02:17:01.436" v="2927" actId="113"/>
        <pc:sldMkLst>
          <pc:docMk/>
          <pc:sldMk cId="4246824322" sldId="264"/>
        </pc:sldMkLst>
        <pc:spChg chg="mod">
          <ac:chgData name="Brady Bissonette" userId="5e2346d6-2239-4d71-8dc0-3dda549f5c20" providerId="ADAL" clId="{9BE319DA-4D93-42F7-B377-E38313986ABD}" dt="2023-05-25T02:17:01.436" v="2927" actId="113"/>
          <ac:spMkLst>
            <pc:docMk/>
            <pc:sldMk cId="4246824322" sldId="264"/>
            <ac:spMk id="3" creationId="{F5384FFD-B677-6415-EEEB-DD2B11A676AB}"/>
          </ac:spMkLst>
        </pc:spChg>
      </pc:sldChg>
      <pc:sldChg chg="modSp mod">
        <pc:chgData name="Brady Bissonette" userId="5e2346d6-2239-4d71-8dc0-3dda549f5c20" providerId="ADAL" clId="{9BE319DA-4D93-42F7-B377-E38313986ABD}" dt="2023-06-14T17:38:09.445" v="3084" actId="5793"/>
        <pc:sldMkLst>
          <pc:docMk/>
          <pc:sldMk cId="2924211633" sldId="265"/>
        </pc:sldMkLst>
        <pc:spChg chg="mod">
          <ac:chgData name="Brady Bissonette" userId="5e2346d6-2239-4d71-8dc0-3dda549f5c20" providerId="ADAL" clId="{9BE319DA-4D93-42F7-B377-E38313986ABD}" dt="2023-06-14T17:38:09.445" v="3084" actId="5793"/>
          <ac:spMkLst>
            <pc:docMk/>
            <pc:sldMk cId="2924211633" sldId="265"/>
            <ac:spMk id="3" creationId="{40F3C0EE-E15B-20CF-83F2-007384275806}"/>
          </ac:spMkLst>
        </pc:spChg>
      </pc:sldChg>
      <pc:sldChg chg="addSp delSp modSp mod">
        <pc:chgData name="Brady Bissonette" userId="5e2346d6-2239-4d71-8dc0-3dda549f5c20" providerId="ADAL" clId="{9BE319DA-4D93-42F7-B377-E38313986ABD}" dt="2023-05-25T01:46:48.488" v="952" actId="113"/>
        <pc:sldMkLst>
          <pc:docMk/>
          <pc:sldMk cId="1341598936" sldId="266"/>
        </pc:sldMkLst>
        <pc:spChg chg="mod">
          <ac:chgData name="Brady Bissonette" userId="5e2346d6-2239-4d71-8dc0-3dda549f5c20" providerId="ADAL" clId="{9BE319DA-4D93-42F7-B377-E38313986ABD}" dt="2023-05-25T01:45:38.397" v="886" actId="1076"/>
          <ac:spMkLst>
            <pc:docMk/>
            <pc:sldMk cId="1341598936" sldId="266"/>
            <ac:spMk id="2" creationId="{23A976F3-6B67-DAE8-A7C3-F7371CE56A78}"/>
          </ac:spMkLst>
        </pc:spChg>
        <pc:spChg chg="mod">
          <ac:chgData name="Brady Bissonette" userId="5e2346d6-2239-4d71-8dc0-3dda549f5c20" providerId="ADAL" clId="{9BE319DA-4D93-42F7-B377-E38313986ABD}" dt="2023-05-25T01:46:48.488" v="952" actId="113"/>
          <ac:spMkLst>
            <pc:docMk/>
            <pc:sldMk cId="1341598936" sldId="266"/>
            <ac:spMk id="9" creationId="{2A3B685A-6539-70F2-BDFE-43F63CF49680}"/>
          </ac:spMkLst>
        </pc:spChg>
        <pc:picChg chg="del">
          <ac:chgData name="Brady Bissonette" userId="5e2346d6-2239-4d71-8dc0-3dda549f5c20" providerId="ADAL" clId="{9BE319DA-4D93-42F7-B377-E38313986ABD}" dt="2023-05-25T01:43:33.383" v="843" actId="478"/>
          <ac:picMkLst>
            <pc:docMk/>
            <pc:sldMk cId="1341598936" sldId="266"/>
            <ac:picMk id="5" creationId="{9C4EDF5B-214F-E977-08B6-CD258A520215}"/>
          </ac:picMkLst>
        </pc:picChg>
        <pc:picChg chg="add mod ord modCrop">
          <ac:chgData name="Brady Bissonette" userId="5e2346d6-2239-4d71-8dc0-3dda549f5c20" providerId="ADAL" clId="{9BE319DA-4D93-42F7-B377-E38313986ABD}" dt="2023-05-25T01:45:43.314" v="887" actId="1076"/>
          <ac:picMkLst>
            <pc:docMk/>
            <pc:sldMk cId="1341598936" sldId="266"/>
            <ac:picMk id="7" creationId="{E581FB4B-B4D1-D114-6573-609AE833DD14}"/>
          </ac:picMkLst>
        </pc:picChg>
      </pc:sldChg>
      <pc:sldChg chg="addSp modSp new mod">
        <pc:chgData name="Brady Bissonette" userId="5e2346d6-2239-4d71-8dc0-3dda549f5c20" providerId="ADAL" clId="{9BE319DA-4D93-42F7-B377-E38313986ABD}" dt="2023-06-14T17:41:07.077" v="3247" actId="113"/>
        <pc:sldMkLst>
          <pc:docMk/>
          <pc:sldMk cId="3562063595" sldId="267"/>
        </pc:sldMkLst>
        <pc:spChg chg="mod">
          <ac:chgData name="Brady Bissonette" userId="5e2346d6-2239-4d71-8dc0-3dda549f5c20" providerId="ADAL" clId="{9BE319DA-4D93-42F7-B377-E38313986ABD}" dt="2023-05-25T02:04:10.953" v="1594" actId="20577"/>
          <ac:spMkLst>
            <pc:docMk/>
            <pc:sldMk cId="3562063595" sldId="267"/>
            <ac:spMk id="2" creationId="{FE1F491A-142C-9BDB-D94B-137AC99394AE}"/>
          </ac:spMkLst>
        </pc:spChg>
        <pc:spChg chg="mod">
          <ac:chgData name="Brady Bissonette" userId="5e2346d6-2239-4d71-8dc0-3dda549f5c20" providerId="ADAL" clId="{9BE319DA-4D93-42F7-B377-E38313986ABD}" dt="2023-06-14T17:41:07.077" v="3247" actId="113"/>
          <ac:spMkLst>
            <pc:docMk/>
            <pc:sldMk cId="3562063595" sldId="267"/>
            <ac:spMk id="3" creationId="{7176632C-A073-3844-14CB-DD074AA3D89D}"/>
          </ac:spMkLst>
        </pc:spChg>
        <pc:spChg chg="add mod">
          <ac:chgData name="Brady Bissonette" userId="5e2346d6-2239-4d71-8dc0-3dda549f5c20" providerId="ADAL" clId="{9BE319DA-4D93-42F7-B377-E38313986ABD}" dt="2023-05-25T02:05:59.250" v="1821" actId="403"/>
          <ac:spMkLst>
            <pc:docMk/>
            <pc:sldMk cId="3562063595" sldId="267"/>
            <ac:spMk id="4" creationId="{6E967644-24C5-5E38-B5B2-4F516B01CC32}"/>
          </ac:spMkLst>
        </pc:spChg>
      </pc:sldChg>
    </pc:docChg>
  </pc:docChgLst>
</pc:chgInfo>
</file>

<file path=ppt/diagrams/_rels/data2.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6" Type="http://schemas.openxmlformats.org/officeDocument/2006/relationships/image" Target="../media/image21.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6" Type="http://schemas.openxmlformats.org/officeDocument/2006/relationships/image" Target="../media/image21.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3E77AB-652A-4790-821F-3D006EA3AEB7}" type="doc">
      <dgm:prSet loTypeId="urn:microsoft.com/office/officeart/2005/8/layout/list1" loCatId="list" qsTypeId="urn:microsoft.com/office/officeart/2005/8/quickstyle/simple1" qsCatId="simple" csTypeId="urn:microsoft.com/office/officeart/2005/8/colors/accent0_3" csCatId="mainScheme"/>
      <dgm:spPr/>
      <dgm:t>
        <a:bodyPr/>
        <a:lstStyle/>
        <a:p>
          <a:endParaRPr lang="en-US"/>
        </a:p>
      </dgm:t>
    </dgm:pt>
    <dgm:pt modelId="{8DFC9AFA-99CD-4690-8A49-E5D140197DFC}">
      <dgm:prSet/>
      <dgm:spPr/>
      <dgm:t>
        <a:bodyPr/>
        <a:lstStyle/>
        <a:p>
          <a:r>
            <a:rPr lang="en-US"/>
            <a:t>Rockbuster Introduction</a:t>
          </a:r>
        </a:p>
      </dgm:t>
    </dgm:pt>
    <dgm:pt modelId="{FB3E361B-0D88-45F1-AE37-AB11D342D7E6}" type="parTrans" cxnId="{873FCAB7-C508-4A90-8F5B-A20AACE0F1E5}">
      <dgm:prSet/>
      <dgm:spPr/>
      <dgm:t>
        <a:bodyPr/>
        <a:lstStyle/>
        <a:p>
          <a:endParaRPr lang="en-US"/>
        </a:p>
      </dgm:t>
    </dgm:pt>
    <dgm:pt modelId="{7ED8A0CC-A63F-4ED7-B4BD-87959E3528C0}" type="sibTrans" cxnId="{873FCAB7-C508-4A90-8F5B-A20AACE0F1E5}">
      <dgm:prSet/>
      <dgm:spPr/>
      <dgm:t>
        <a:bodyPr/>
        <a:lstStyle/>
        <a:p>
          <a:endParaRPr lang="en-US"/>
        </a:p>
      </dgm:t>
    </dgm:pt>
    <dgm:pt modelId="{1F3DF436-AAB7-4520-B5B0-75095BCB9023}">
      <dgm:prSet/>
      <dgm:spPr/>
      <dgm:t>
        <a:bodyPr/>
        <a:lstStyle/>
        <a:p>
          <a:r>
            <a:rPr lang="en-US"/>
            <a:t>General Data Review</a:t>
          </a:r>
        </a:p>
      </dgm:t>
    </dgm:pt>
    <dgm:pt modelId="{D6317995-FA90-4FC5-854C-FD0A6F131524}" type="parTrans" cxnId="{E5EFFEB3-4786-423B-9156-59AB6726CF3C}">
      <dgm:prSet/>
      <dgm:spPr/>
      <dgm:t>
        <a:bodyPr/>
        <a:lstStyle/>
        <a:p>
          <a:endParaRPr lang="en-US"/>
        </a:p>
      </dgm:t>
    </dgm:pt>
    <dgm:pt modelId="{FD30BCA2-708B-48D4-9AE6-9DCB0690B999}" type="sibTrans" cxnId="{E5EFFEB3-4786-423B-9156-59AB6726CF3C}">
      <dgm:prSet/>
      <dgm:spPr/>
      <dgm:t>
        <a:bodyPr/>
        <a:lstStyle/>
        <a:p>
          <a:endParaRPr lang="en-US"/>
        </a:p>
      </dgm:t>
    </dgm:pt>
    <dgm:pt modelId="{C36B565E-6BFF-4106-BFFE-4A9D411FC139}">
      <dgm:prSet/>
      <dgm:spPr/>
      <dgm:t>
        <a:bodyPr/>
        <a:lstStyle/>
        <a:p>
          <a:r>
            <a:rPr lang="en-US"/>
            <a:t>Data Analysis</a:t>
          </a:r>
        </a:p>
      </dgm:t>
    </dgm:pt>
    <dgm:pt modelId="{64E62AE2-A7E2-4BBA-8D49-0778C32B5A0A}" type="parTrans" cxnId="{2187DA5C-D391-47A7-923E-0C9CA6A01DAF}">
      <dgm:prSet/>
      <dgm:spPr/>
      <dgm:t>
        <a:bodyPr/>
        <a:lstStyle/>
        <a:p>
          <a:endParaRPr lang="en-US"/>
        </a:p>
      </dgm:t>
    </dgm:pt>
    <dgm:pt modelId="{6727A019-2A99-4935-96D8-3DCCD76FCFBE}" type="sibTrans" cxnId="{2187DA5C-D391-47A7-923E-0C9CA6A01DAF}">
      <dgm:prSet/>
      <dgm:spPr/>
      <dgm:t>
        <a:bodyPr/>
        <a:lstStyle/>
        <a:p>
          <a:endParaRPr lang="en-US"/>
        </a:p>
      </dgm:t>
    </dgm:pt>
    <dgm:pt modelId="{C3F73C7D-7A60-485C-940A-27D8CF911683}">
      <dgm:prSet/>
      <dgm:spPr/>
      <dgm:t>
        <a:bodyPr/>
        <a:lstStyle/>
        <a:p>
          <a:r>
            <a:rPr lang="en-US"/>
            <a:t>Overall Findings</a:t>
          </a:r>
        </a:p>
      </dgm:t>
    </dgm:pt>
    <dgm:pt modelId="{B96BE128-2EAE-4FB4-95BC-E1F85D9C85BF}" type="parTrans" cxnId="{9B4C574C-39EF-4A5F-BA6A-B1676F598F8D}">
      <dgm:prSet/>
      <dgm:spPr/>
      <dgm:t>
        <a:bodyPr/>
        <a:lstStyle/>
        <a:p>
          <a:endParaRPr lang="en-US"/>
        </a:p>
      </dgm:t>
    </dgm:pt>
    <dgm:pt modelId="{84FF585D-95C9-416C-B7FE-52ABC63CCFBA}" type="sibTrans" cxnId="{9B4C574C-39EF-4A5F-BA6A-B1676F598F8D}">
      <dgm:prSet/>
      <dgm:spPr/>
      <dgm:t>
        <a:bodyPr/>
        <a:lstStyle/>
        <a:p>
          <a:endParaRPr lang="en-US"/>
        </a:p>
      </dgm:t>
    </dgm:pt>
    <dgm:pt modelId="{B140AAAC-A906-4C4A-8311-55C9A1AB128B}">
      <dgm:prSet/>
      <dgm:spPr/>
      <dgm:t>
        <a:bodyPr/>
        <a:lstStyle/>
        <a:p>
          <a:r>
            <a:rPr lang="en-US"/>
            <a:t>Recommendations</a:t>
          </a:r>
        </a:p>
      </dgm:t>
    </dgm:pt>
    <dgm:pt modelId="{B11B6236-9D8D-4FB7-AAE5-BD699551E41D}" type="parTrans" cxnId="{D01C61A4-C54D-46E9-9BD7-A22D57D7DFE9}">
      <dgm:prSet/>
      <dgm:spPr/>
      <dgm:t>
        <a:bodyPr/>
        <a:lstStyle/>
        <a:p>
          <a:endParaRPr lang="en-US"/>
        </a:p>
      </dgm:t>
    </dgm:pt>
    <dgm:pt modelId="{227EC855-2430-4F3E-83F3-09921562AC3F}" type="sibTrans" cxnId="{D01C61A4-C54D-46E9-9BD7-A22D57D7DFE9}">
      <dgm:prSet/>
      <dgm:spPr/>
      <dgm:t>
        <a:bodyPr/>
        <a:lstStyle/>
        <a:p>
          <a:endParaRPr lang="en-US"/>
        </a:p>
      </dgm:t>
    </dgm:pt>
    <dgm:pt modelId="{AC56A94D-26B9-47D6-9F5D-FBADDFCA80CF}" type="pres">
      <dgm:prSet presAssocID="{E03E77AB-652A-4790-821F-3D006EA3AEB7}" presName="linear" presStyleCnt="0">
        <dgm:presLayoutVars>
          <dgm:dir/>
          <dgm:animLvl val="lvl"/>
          <dgm:resizeHandles val="exact"/>
        </dgm:presLayoutVars>
      </dgm:prSet>
      <dgm:spPr/>
    </dgm:pt>
    <dgm:pt modelId="{00D01948-DE65-4563-9FD2-72FA45596D75}" type="pres">
      <dgm:prSet presAssocID="{8DFC9AFA-99CD-4690-8A49-E5D140197DFC}" presName="parentLin" presStyleCnt="0"/>
      <dgm:spPr/>
    </dgm:pt>
    <dgm:pt modelId="{36802581-B473-4957-93AE-F79091C27D34}" type="pres">
      <dgm:prSet presAssocID="{8DFC9AFA-99CD-4690-8A49-E5D140197DFC}" presName="parentLeftMargin" presStyleLbl="node1" presStyleIdx="0" presStyleCnt="5"/>
      <dgm:spPr/>
    </dgm:pt>
    <dgm:pt modelId="{E65D25D3-811F-475D-B0D6-1E65DBC53573}" type="pres">
      <dgm:prSet presAssocID="{8DFC9AFA-99CD-4690-8A49-E5D140197DFC}" presName="parentText" presStyleLbl="node1" presStyleIdx="0" presStyleCnt="5">
        <dgm:presLayoutVars>
          <dgm:chMax val="0"/>
          <dgm:bulletEnabled val="1"/>
        </dgm:presLayoutVars>
      </dgm:prSet>
      <dgm:spPr/>
    </dgm:pt>
    <dgm:pt modelId="{69F5388B-93B5-455D-AE4C-C617C8194288}" type="pres">
      <dgm:prSet presAssocID="{8DFC9AFA-99CD-4690-8A49-E5D140197DFC}" presName="negativeSpace" presStyleCnt="0"/>
      <dgm:spPr/>
    </dgm:pt>
    <dgm:pt modelId="{21189078-28F6-406F-876B-C09465470472}" type="pres">
      <dgm:prSet presAssocID="{8DFC9AFA-99CD-4690-8A49-E5D140197DFC}" presName="childText" presStyleLbl="conFgAcc1" presStyleIdx="0" presStyleCnt="5">
        <dgm:presLayoutVars>
          <dgm:bulletEnabled val="1"/>
        </dgm:presLayoutVars>
      </dgm:prSet>
      <dgm:spPr/>
    </dgm:pt>
    <dgm:pt modelId="{EA4A0599-FEE5-4235-BEF8-AF5D86EB88A2}" type="pres">
      <dgm:prSet presAssocID="{7ED8A0CC-A63F-4ED7-B4BD-87959E3528C0}" presName="spaceBetweenRectangles" presStyleCnt="0"/>
      <dgm:spPr/>
    </dgm:pt>
    <dgm:pt modelId="{124B471B-C990-4C2D-8D61-3EA734FDFEFB}" type="pres">
      <dgm:prSet presAssocID="{1F3DF436-AAB7-4520-B5B0-75095BCB9023}" presName="parentLin" presStyleCnt="0"/>
      <dgm:spPr/>
    </dgm:pt>
    <dgm:pt modelId="{437DCF20-07B0-42C8-A109-ACBFF5B4A5B0}" type="pres">
      <dgm:prSet presAssocID="{1F3DF436-AAB7-4520-B5B0-75095BCB9023}" presName="parentLeftMargin" presStyleLbl="node1" presStyleIdx="0" presStyleCnt="5"/>
      <dgm:spPr/>
    </dgm:pt>
    <dgm:pt modelId="{E397C4A9-BCCF-4EB0-97D7-468E37804DBD}" type="pres">
      <dgm:prSet presAssocID="{1F3DF436-AAB7-4520-B5B0-75095BCB9023}" presName="parentText" presStyleLbl="node1" presStyleIdx="1" presStyleCnt="5">
        <dgm:presLayoutVars>
          <dgm:chMax val="0"/>
          <dgm:bulletEnabled val="1"/>
        </dgm:presLayoutVars>
      </dgm:prSet>
      <dgm:spPr/>
    </dgm:pt>
    <dgm:pt modelId="{C7BE1960-6BEB-4748-9206-224557833197}" type="pres">
      <dgm:prSet presAssocID="{1F3DF436-AAB7-4520-B5B0-75095BCB9023}" presName="negativeSpace" presStyleCnt="0"/>
      <dgm:spPr/>
    </dgm:pt>
    <dgm:pt modelId="{69B2E395-7ECD-4A44-8183-509772E830E2}" type="pres">
      <dgm:prSet presAssocID="{1F3DF436-AAB7-4520-B5B0-75095BCB9023}" presName="childText" presStyleLbl="conFgAcc1" presStyleIdx="1" presStyleCnt="5">
        <dgm:presLayoutVars>
          <dgm:bulletEnabled val="1"/>
        </dgm:presLayoutVars>
      </dgm:prSet>
      <dgm:spPr/>
    </dgm:pt>
    <dgm:pt modelId="{756C1BA9-7201-41F3-B0E6-16BD79C057FE}" type="pres">
      <dgm:prSet presAssocID="{FD30BCA2-708B-48D4-9AE6-9DCB0690B999}" presName="spaceBetweenRectangles" presStyleCnt="0"/>
      <dgm:spPr/>
    </dgm:pt>
    <dgm:pt modelId="{B1628ACB-37CF-4BB1-90BA-4049AFF47295}" type="pres">
      <dgm:prSet presAssocID="{C36B565E-6BFF-4106-BFFE-4A9D411FC139}" presName="parentLin" presStyleCnt="0"/>
      <dgm:spPr/>
    </dgm:pt>
    <dgm:pt modelId="{59C7D15E-4CB9-4834-91F5-DFCB0AF3086F}" type="pres">
      <dgm:prSet presAssocID="{C36B565E-6BFF-4106-BFFE-4A9D411FC139}" presName="parentLeftMargin" presStyleLbl="node1" presStyleIdx="1" presStyleCnt="5"/>
      <dgm:spPr/>
    </dgm:pt>
    <dgm:pt modelId="{5E218835-E24A-4162-8241-9A2A6954E405}" type="pres">
      <dgm:prSet presAssocID="{C36B565E-6BFF-4106-BFFE-4A9D411FC139}" presName="parentText" presStyleLbl="node1" presStyleIdx="2" presStyleCnt="5">
        <dgm:presLayoutVars>
          <dgm:chMax val="0"/>
          <dgm:bulletEnabled val="1"/>
        </dgm:presLayoutVars>
      </dgm:prSet>
      <dgm:spPr/>
    </dgm:pt>
    <dgm:pt modelId="{C7FC63D7-F33C-4ABF-AA36-E56300A0701A}" type="pres">
      <dgm:prSet presAssocID="{C36B565E-6BFF-4106-BFFE-4A9D411FC139}" presName="negativeSpace" presStyleCnt="0"/>
      <dgm:spPr/>
    </dgm:pt>
    <dgm:pt modelId="{984FDBE0-7152-440E-971C-11151C28FCEE}" type="pres">
      <dgm:prSet presAssocID="{C36B565E-6BFF-4106-BFFE-4A9D411FC139}" presName="childText" presStyleLbl="conFgAcc1" presStyleIdx="2" presStyleCnt="5">
        <dgm:presLayoutVars>
          <dgm:bulletEnabled val="1"/>
        </dgm:presLayoutVars>
      </dgm:prSet>
      <dgm:spPr/>
    </dgm:pt>
    <dgm:pt modelId="{EA03C6DA-24C7-43A2-BB43-A99ACB68083F}" type="pres">
      <dgm:prSet presAssocID="{6727A019-2A99-4935-96D8-3DCCD76FCFBE}" presName="spaceBetweenRectangles" presStyleCnt="0"/>
      <dgm:spPr/>
    </dgm:pt>
    <dgm:pt modelId="{F1194C62-F8D6-4347-866B-C588607FD280}" type="pres">
      <dgm:prSet presAssocID="{C3F73C7D-7A60-485C-940A-27D8CF911683}" presName="parentLin" presStyleCnt="0"/>
      <dgm:spPr/>
    </dgm:pt>
    <dgm:pt modelId="{3474B122-F87E-47EA-BAA8-4864B2667CC3}" type="pres">
      <dgm:prSet presAssocID="{C3F73C7D-7A60-485C-940A-27D8CF911683}" presName="parentLeftMargin" presStyleLbl="node1" presStyleIdx="2" presStyleCnt="5"/>
      <dgm:spPr/>
    </dgm:pt>
    <dgm:pt modelId="{569818BA-87E7-441A-A79A-6AC82FC7DCFD}" type="pres">
      <dgm:prSet presAssocID="{C3F73C7D-7A60-485C-940A-27D8CF911683}" presName="parentText" presStyleLbl="node1" presStyleIdx="3" presStyleCnt="5">
        <dgm:presLayoutVars>
          <dgm:chMax val="0"/>
          <dgm:bulletEnabled val="1"/>
        </dgm:presLayoutVars>
      </dgm:prSet>
      <dgm:spPr/>
    </dgm:pt>
    <dgm:pt modelId="{DF31C00B-A481-46CA-81B8-E7728F743FD7}" type="pres">
      <dgm:prSet presAssocID="{C3F73C7D-7A60-485C-940A-27D8CF911683}" presName="negativeSpace" presStyleCnt="0"/>
      <dgm:spPr/>
    </dgm:pt>
    <dgm:pt modelId="{9ECF9B7B-69D4-49F5-A0DB-BF23D45D1F22}" type="pres">
      <dgm:prSet presAssocID="{C3F73C7D-7A60-485C-940A-27D8CF911683}" presName="childText" presStyleLbl="conFgAcc1" presStyleIdx="3" presStyleCnt="5">
        <dgm:presLayoutVars>
          <dgm:bulletEnabled val="1"/>
        </dgm:presLayoutVars>
      </dgm:prSet>
      <dgm:spPr/>
    </dgm:pt>
    <dgm:pt modelId="{02A88773-D79A-48D1-BDA7-12BC51D6ACC3}" type="pres">
      <dgm:prSet presAssocID="{84FF585D-95C9-416C-B7FE-52ABC63CCFBA}" presName="spaceBetweenRectangles" presStyleCnt="0"/>
      <dgm:spPr/>
    </dgm:pt>
    <dgm:pt modelId="{06253418-0C4F-4F31-BB39-925490655B54}" type="pres">
      <dgm:prSet presAssocID="{B140AAAC-A906-4C4A-8311-55C9A1AB128B}" presName="parentLin" presStyleCnt="0"/>
      <dgm:spPr/>
    </dgm:pt>
    <dgm:pt modelId="{E90E3025-2327-47A9-9CF3-F2AFBCBD56EB}" type="pres">
      <dgm:prSet presAssocID="{B140AAAC-A906-4C4A-8311-55C9A1AB128B}" presName="parentLeftMargin" presStyleLbl="node1" presStyleIdx="3" presStyleCnt="5"/>
      <dgm:spPr/>
    </dgm:pt>
    <dgm:pt modelId="{75A0E261-FC97-40A5-9663-8A24E8089AC7}" type="pres">
      <dgm:prSet presAssocID="{B140AAAC-A906-4C4A-8311-55C9A1AB128B}" presName="parentText" presStyleLbl="node1" presStyleIdx="4" presStyleCnt="5">
        <dgm:presLayoutVars>
          <dgm:chMax val="0"/>
          <dgm:bulletEnabled val="1"/>
        </dgm:presLayoutVars>
      </dgm:prSet>
      <dgm:spPr/>
    </dgm:pt>
    <dgm:pt modelId="{CFCBAF32-BAEA-41B4-A337-20133AFB1630}" type="pres">
      <dgm:prSet presAssocID="{B140AAAC-A906-4C4A-8311-55C9A1AB128B}" presName="negativeSpace" presStyleCnt="0"/>
      <dgm:spPr/>
    </dgm:pt>
    <dgm:pt modelId="{17AADFB4-C272-47FF-BCFE-4B9E0F7CAD63}" type="pres">
      <dgm:prSet presAssocID="{B140AAAC-A906-4C4A-8311-55C9A1AB128B}" presName="childText" presStyleLbl="conFgAcc1" presStyleIdx="4" presStyleCnt="5">
        <dgm:presLayoutVars>
          <dgm:bulletEnabled val="1"/>
        </dgm:presLayoutVars>
      </dgm:prSet>
      <dgm:spPr/>
    </dgm:pt>
  </dgm:ptLst>
  <dgm:cxnLst>
    <dgm:cxn modelId="{F1B39424-6258-4D31-B6A8-A4E240C3E5A8}" type="presOf" srcId="{C36B565E-6BFF-4106-BFFE-4A9D411FC139}" destId="{5E218835-E24A-4162-8241-9A2A6954E405}" srcOrd="1" destOrd="0" presId="urn:microsoft.com/office/officeart/2005/8/layout/list1"/>
    <dgm:cxn modelId="{34B04F31-F694-42E2-BEB2-3519BB802D9B}" type="presOf" srcId="{1F3DF436-AAB7-4520-B5B0-75095BCB9023}" destId="{437DCF20-07B0-42C8-A109-ACBFF5B4A5B0}" srcOrd="0" destOrd="0" presId="urn:microsoft.com/office/officeart/2005/8/layout/list1"/>
    <dgm:cxn modelId="{2187DA5C-D391-47A7-923E-0C9CA6A01DAF}" srcId="{E03E77AB-652A-4790-821F-3D006EA3AEB7}" destId="{C36B565E-6BFF-4106-BFFE-4A9D411FC139}" srcOrd="2" destOrd="0" parTransId="{64E62AE2-A7E2-4BBA-8D49-0778C32B5A0A}" sibTransId="{6727A019-2A99-4935-96D8-3DCCD76FCFBE}"/>
    <dgm:cxn modelId="{3A6E8E48-42D8-42BC-9693-D93F41B5701F}" type="presOf" srcId="{C36B565E-6BFF-4106-BFFE-4A9D411FC139}" destId="{59C7D15E-4CB9-4834-91F5-DFCB0AF3086F}" srcOrd="0" destOrd="0" presId="urn:microsoft.com/office/officeart/2005/8/layout/list1"/>
    <dgm:cxn modelId="{9B4C574C-39EF-4A5F-BA6A-B1676F598F8D}" srcId="{E03E77AB-652A-4790-821F-3D006EA3AEB7}" destId="{C3F73C7D-7A60-485C-940A-27D8CF911683}" srcOrd="3" destOrd="0" parTransId="{B96BE128-2EAE-4FB4-95BC-E1F85D9C85BF}" sibTransId="{84FF585D-95C9-416C-B7FE-52ABC63CCFBA}"/>
    <dgm:cxn modelId="{6158154F-FF06-435F-AEE6-ECE60516C1DE}" type="presOf" srcId="{8DFC9AFA-99CD-4690-8A49-E5D140197DFC}" destId="{E65D25D3-811F-475D-B0D6-1E65DBC53573}" srcOrd="1" destOrd="0" presId="urn:microsoft.com/office/officeart/2005/8/layout/list1"/>
    <dgm:cxn modelId="{0E84DD90-1567-47A2-B3EF-CAB622698493}" type="presOf" srcId="{8DFC9AFA-99CD-4690-8A49-E5D140197DFC}" destId="{36802581-B473-4957-93AE-F79091C27D34}" srcOrd="0" destOrd="0" presId="urn:microsoft.com/office/officeart/2005/8/layout/list1"/>
    <dgm:cxn modelId="{D01C61A4-C54D-46E9-9BD7-A22D57D7DFE9}" srcId="{E03E77AB-652A-4790-821F-3D006EA3AEB7}" destId="{B140AAAC-A906-4C4A-8311-55C9A1AB128B}" srcOrd="4" destOrd="0" parTransId="{B11B6236-9D8D-4FB7-AAE5-BD699551E41D}" sibTransId="{227EC855-2430-4F3E-83F3-09921562AC3F}"/>
    <dgm:cxn modelId="{E5EFFEB3-4786-423B-9156-59AB6726CF3C}" srcId="{E03E77AB-652A-4790-821F-3D006EA3AEB7}" destId="{1F3DF436-AAB7-4520-B5B0-75095BCB9023}" srcOrd="1" destOrd="0" parTransId="{D6317995-FA90-4FC5-854C-FD0A6F131524}" sibTransId="{FD30BCA2-708B-48D4-9AE6-9DCB0690B999}"/>
    <dgm:cxn modelId="{01CF9DB5-DDA0-4839-BB56-26CD8AF383F6}" type="presOf" srcId="{B140AAAC-A906-4C4A-8311-55C9A1AB128B}" destId="{E90E3025-2327-47A9-9CF3-F2AFBCBD56EB}" srcOrd="0" destOrd="0" presId="urn:microsoft.com/office/officeart/2005/8/layout/list1"/>
    <dgm:cxn modelId="{873FCAB7-C508-4A90-8F5B-A20AACE0F1E5}" srcId="{E03E77AB-652A-4790-821F-3D006EA3AEB7}" destId="{8DFC9AFA-99CD-4690-8A49-E5D140197DFC}" srcOrd="0" destOrd="0" parTransId="{FB3E361B-0D88-45F1-AE37-AB11D342D7E6}" sibTransId="{7ED8A0CC-A63F-4ED7-B4BD-87959E3528C0}"/>
    <dgm:cxn modelId="{F37209C4-D1A3-4430-BCDB-9DB930CBF8CC}" type="presOf" srcId="{E03E77AB-652A-4790-821F-3D006EA3AEB7}" destId="{AC56A94D-26B9-47D6-9F5D-FBADDFCA80CF}" srcOrd="0" destOrd="0" presId="urn:microsoft.com/office/officeart/2005/8/layout/list1"/>
    <dgm:cxn modelId="{642ACAC8-514B-48E8-8B1E-02E7E6B0B3C8}" type="presOf" srcId="{C3F73C7D-7A60-485C-940A-27D8CF911683}" destId="{3474B122-F87E-47EA-BAA8-4864B2667CC3}" srcOrd="0" destOrd="0" presId="urn:microsoft.com/office/officeart/2005/8/layout/list1"/>
    <dgm:cxn modelId="{38CE3FDC-594F-480E-919A-FBB738C1CA77}" type="presOf" srcId="{C3F73C7D-7A60-485C-940A-27D8CF911683}" destId="{569818BA-87E7-441A-A79A-6AC82FC7DCFD}" srcOrd="1" destOrd="0" presId="urn:microsoft.com/office/officeart/2005/8/layout/list1"/>
    <dgm:cxn modelId="{97FDF5ED-5F44-4A4B-8C2F-995F52B5C2DD}" type="presOf" srcId="{1F3DF436-AAB7-4520-B5B0-75095BCB9023}" destId="{E397C4A9-BCCF-4EB0-97D7-468E37804DBD}" srcOrd="1" destOrd="0" presId="urn:microsoft.com/office/officeart/2005/8/layout/list1"/>
    <dgm:cxn modelId="{07F886EF-D384-4C57-96F1-A36973F036A2}" type="presOf" srcId="{B140AAAC-A906-4C4A-8311-55C9A1AB128B}" destId="{75A0E261-FC97-40A5-9663-8A24E8089AC7}" srcOrd="1" destOrd="0" presId="urn:microsoft.com/office/officeart/2005/8/layout/list1"/>
    <dgm:cxn modelId="{12A547CF-016B-406E-8EF3-66BF9D945213}" type="presParOf" srcId="{AC56A94D-26B9-47D6-9F5D-FBADDFCA80CF}" destId="{00D01948-DE65-4563-9FD2-72FA45596D75}" srcOrd="0" destOrd="0" presId="urn:microsoft.com/office/officeart/2005/8/layout/list1"/>
    <dgm:cxn modelId="{354CDE3D-5654-4A49-BEA6-9685E5B3BADF}" type="presParOf" srcId="{00D01948-DE65-4563-9FD2-72FA45596D75}" destId="{36802581-B473-4957-93AE-F79091C27D34}" srcOrd="0" destOrd="0" presId="urn:microsoft.com/office/officeart/2005/8/layout/list1"/>
    <dgm:cxn modelId="{8BF780F3-D592-4B44-B92C-EF5301CD9D3C}" type="presParOf" srcId="{00D01948-DE65-4563-9FD2-72FA45596D75}" destId="{E65D25D3-811F-475D-B0D6-1E65DBC53573}" srcOrd="1" destOrd="0" presId="urn:microsoft.com/office/officeart/2005/8/layout/list1"/>
    <dgm:cxn modelId="{425E97B0-5822-4291-998A-D0BF4514238C}" type="presParOf" srcId="{AC56A94D-26B9-47D6-9F5D-FBADDFCA80CF}" destId="{69F5388B-93B5-455D-AE4C-C617C8194288}" srcOrd="1" destOrd="0" presId="urn:microsoft.com/office/officeart/2005/8/layout/list1"/>
    <dgm:cxn modelId="{7E25DF55-35BC-44A4-8B13-E5E722BC15C7}" type="presParOf" srcId="{AC56A94D-26B9-47D6-9F5D-FBADDFCA80CF}" destId="{21189078-28F6-406F-876B-C09465470472}" srcOrd="2" destOrd="0" presId="urn:microsoft.com/office/officeart/2005/8/layout/list1"/>
    <dgm:cxn modelId="{D471788E-8B5B-4573-8C7A-26C505D05121}" type="presParOf" srcId="{AC56A94D-26B9-47D6-9F5D-FBADDFCA80CF}" destId="{EA4A0599-FEE5-4235-BEF8-AF5D86EB88A2}" srcOrd="3" destOrd="0" presId="urn:microsoft.com/office/officeart/2005/8/layout/list1"/>
    <dgm:cxn modelId="{434164CE-AFE3-4CF8-BA78-84D356178668}" type="presParOf" srcId="{AC56A94D-26B9-47D6-9F5D-FBADDFCA80CF}" destId="{124B471B-C990-4C2D-8D61-3EA734FDFEFB}" srcOrd="4" destOrd="0" presId="urn:microsoft.com/office/officeart/2005/8/layout/list1"/>
    <dgm:cxn modelId="{9B67665B-ABB8-4BA0-82DF-C7D0878707D9}" type="presParOf" srcId="{124B471B-C990-4C2D-8D61-3EA734FDFEFB}" destId="{437DCF20-07B0-42C8-A109-ACBFF5B4A5B0}" srcOrd="0" destOrd="0" presId="urn:microsoft.com/office/officeart/2005/8/layout/list1"/>
    <dgm:cxn modelId="{E9280D57-A8C3-4AA3-90AE-BE9D3AC99477}" type="presParOf" srcId="{124B471B-C990-4C2D-8D61-3EA734FDFEFB}" destId="{E397C4A9-BCCF-4EB0-97D7-468E37804DBD}" srcOrd="1" destOrd="0" presId="urn:microsoft.com/office/officeart/2005/8/layout/list1"/>
    <dgm:cxn modelId="{F7E09E57-86A5-4A6D-934E-CA60845C6558}" type="presParOf" srcId="{AC56A94D-26B9-47D6-9F5D-FBADDFCA80CF}" destId="{C7BE1960-6BEB-4748-9206-224557833197}" srcOrd="5" destOrd="0" presId="urn:microsoft.com/office/officeart/2005/8/layout/list1"/>
    <dgm:cxn modelId="{C9276D63-3046-41A0-8B6B-599BA6E728B7}" type="presParOf" srcId="{AC56A94D-26B9-47D6-9F5D-FBADDFCA80CF}" destId="{69B2E395-7ECD-4A44-8183-509772E830E2}" srcOrd="6" destOrd="0" presId="urn:microsoft.com/office/officeart/2005/8/layout/list1"/>
    <dgm:cxn modelId="{708B1DA9-6E60-4998-9635-AB9485327822}" type="presParOf" srcId="{AC56A94D-26B9-47D6-9F5D-FBADDFCA80CF}" destId="{756C1BA9-7201-41F3-B0E6-16BD79C057FE}" srcOrd="7" destOrd="0" presId="urn:microsoft.com/office/officeart/2005/8/layout/list1"/>
    <dgm:cxn modelId="{5F5255E7-92DC-49E2-8B70-72532E0DB8AF}" type="presParOf" srcId="{AC56A94D-26B9-47D6-9F5D-FBADDFCA80CF}" destId="{B1628ACB-37CF-4BB1-90BA-4049AFF47295}" srcOrd="8" destOrd="0" presId="urn:microsoft.com/office/officeart/2005/8/layout/list1"/>
    <dgm:cxn modelId="{E3D5C52C-017C-4E6F-887E-C2C41FE79628}" type="presParOf" srcId="{B1628ACB-37CF-4BB1-90BA-4049AFF47295}" destId="{59C7D15E-4CB9-4834-91F5-DFCB0AF3086F}" srcOrd="0" destOrd="0" presId="urn:microsoft.com/office/officeart/2005/8/layout/list1"/>
    <dgm:cxn modelId="{F13739E8-EE5A-4D1A-91B1-E361D6E8F073}" type="presParOf" srcId="{B1628ACB-37CF-4BB1-90BA-4049AFF47295}" destId="{5E218835-E24A-4162-8241-9A2A6954E405}" srcOrd="1" destOrd="0" presId="urn:microsoft.com/office/officeart/2005/8/layout/list1"/>
    <dgm:cxn modelId="{A41FCD04-2BEF-4A63-A9F5-99C9DF15F30F}" type="presParOf" srcId="{AC56A94D-26B9-47D6-9F5D-FBADDFCA80CF}" destId="{C7FC63D7-F33C-4ABF-AA36-E56300A0701A}" srcOrd="9" destOrd="0" presId="urn:microsoft.com/office/officeart/2005/8/layout/list1"/>
    <dgm:cxn modelId="{30D1DFFF-B096-4B0A-9083-004C917333A1}" type="presParOf" srcId="{AC56A94D-26B9-47D6-9F5D-FBADDFCA80CF}" destId="{984FDBE0-7152-440E-971C-11151C28FCEE}" srcOrd="10" destOrd="0" presId="urn:microsoft.com/office/officeart/2005/8/layout/list1"/>
    <dgm:cxn modelId="{E34BBD50-C6E5-4D1A-A8A9-F4319824B74F}" type="presParOf" srcId="{AC56A94D-26B9-47D6-9F5D-FBADDFCA80CF}" destId="{EA03C6DA-24C7-43A2-BB43-A99ACB68083F}" srcOrd="11" destOrd="0" presId="urn:microsoft.com/office/officeart/2005/8/layout/list1"/>
    <dgm:cxn modelId="{30AC9651-A72A-4526-AB05-98278B52ADB9}" type="presParOf" srcId="{AC56A94D-26B9-47D6-9F5D-FBADDFCA80CF}" destId="{F1194C62-F8D6-4347-866B-C588607FD280}" srcOrd="12" destOrd="0" presId="urn:microsoft.com/office/officeart/2005/8/layout/list1"/>
    <dgm:cxn modelId="{9E67EF2D-1AEB-4017-B0BB-C40F6860025D}" type="presParOf" srcId="{F1194C62-F8D6-4347-866B-C588607FD280}" destId="{3474B122-F87E-47EA-BAA8-4864B2667CC3}" srcOrd="0" destOrd="0" presId="urn:microsoft.com/office/officeart/2005/8/layout/list1"/>
    <dgm:cxn modelId="{AF782AE9-6C16-43F8-80AA-2522E586887A}" type="presParOf" srcId="{F1194C62-F8D6-4347-866B-C588607FD280}" destId="{569818BA-87E7-441A-A79A-6AC82FC7DCFD}" srcOrd="1" destOrd="0" presId="urn:microsoft.com/office/officeart/2005/8/layout/list1"/>
    <dgm:cxn modelId="{5202920C-0EB3-4F33-9591-B9ED84609F90}" type="presParOf" srcId="{AC56A94D-26B9-47D6-9F5D-FBADDFCA80CF}" destId="{DF31C00B-A481-46CA-81B8-E7728F743FD7}" srcOrd="13" destOrd="0" presId="urn:microsoft.com/office/officeart/2005/8/layout/list1"/>
    <dgm:cxn modelId="{0E4F4430-2DEF-4627-8A03-D4408233ED20}" type="presParOf" srcId="{AC56A94D-26B9-47D6-9F5D-FBADDFCA80CF}" destId="{9ECF9B7B-69D4-49F5-A0DB-BF23D45D1F22}" srcOrd="14" destOrd="0" presId="urn:microsoft.com/office/officeart/2005/8/layout/list1"/>
    <dgm:cxn modelId="{BDEFDC98-2155-4ADE-BAA4-4F1ED65467A8}" type="presParOf" srcId="{AC56A94D-26B9-47D6-9F5D-FBADDFCA80CF}" destId="{02A88773-D79A-48D1-BDA7-12BC51D6ACC3}" srcOrd="15" destOrd="0" presId="urn:microsoft.com/office/officeart/2005/8/layout/list1"/>
    <dgm:cxn modelId="{0A847971-773B-423E-8A46-58E7D76E0D38}" type="presParOf" srcId="{AC56A94D-26B9-47D6-9F5D-FBADDFCA80CF}" destId="{06253418-0C4F-4F31-BB39-925490655B54}" srcOrd="16" destOrd="0" presId="urn:microsoft.com/office/officeart/2005/8/layout/list1"/>
    <dgm:cxn modelId="{A89725E7-D0AD-4B63-B36B-8F9DF6418BD1}" type="presParOf" srcId="{06253418-0C4F-4F31-BB39-925490655B54}" destId="{E90E3025-2327-47A9-9CF3-F2AFBCBD56EB}" srcOrd="0" destOrd="0" presId="urn:microsoft.com/office/officeart/2005/8/layout/list1"/>
    <dgm:cxn modelId="{9A4B453C-40C7-44CE-9314-0AA6D013CB5F}" type="presParOf" srcId="{06253418-0C4F-4F31-BB39-925490655B54}" destId="{75A0E261-FC97-40A5-9663-8A24E8089AC7}" srcOrd="1" destOrd="0" presId="urn:microsoft.com/office/officeart/2005/8/layout/list1"/>
    <dgm:cxn modelId="{EB10B531-15A4-4DB9-8AA1-33292F786E70}" type="presParOf" srcId="{AC56A94D-26B9-47D6-9F5D-FBADDFCA80CF}" destId="{CFCBAF32-BAEA-41B4-A337-20133AFB1630}" srcOrd="17" destOrd="0" presId="urn:microsoft.com/office/officeart/2005/8/layout/list1"/>
    <dgm:cxn modelId="{FCA43B03-026A-441D-A2BD-5A019356EE5D}" type="presParOf" srcId="{AC56A94D-26B9-47D6-9F5D-FBADDFCA80CF}" destId="{17AADFB4-C272-47FF-BCFE-4B9E0F7CAD63}"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5DEDA45-F3D0-4831-B1BC-37D85C50870D}"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15BF92C7-A102-4FDF-9BA8-376ACBF0BDA1}">
      <dgm:prSet/>
      <dgm:spPr/>
      <dgm:t>
        <a:bodyPr/>
        <a:lstStyle/>
        <a:p>
          <a:r>
            <a:rPr lang="en-US" b="0" i="0"/>
            <a:t>Total Films Offered: 1000</a:t>
          </a:r>
          <a:endParaRPr lang="en-US"/>
        </a:p>
      </dgm:t>
    </dgm:pt>
    <dgm:pt modelId="{36D4A46D-1C1C-475B-964A-E1972619C279}" type="parTrans" cxnId="{B0F3C731-357C-47C5-BAEB-BD7470CA0288}">
      <dgm:prSet/>
      <dgm:spPr/>
      <dgm:t>
        <a:bodyPr/>
        <a:lstStyle/>
        <a:p>
          <a:endParaRPr lang="en-US"/>
        </a:p>
      </dgm:t>
    </dgm:pt>
    <dgm:pt modelId="{00069EB1-5EC3-4B58-A323-33EB22136316}" type="sibTrans" cxnId="{B0F3C731-357C-47C5-BAEB-BD7470CA0288}">
      <dgm:prSet/>
      <dgm:spPr/>
      <dgm:t>
        <a:bodyPr/>
        <a:lstStyle/>
        <a:p>
          <a:endParaRPr lang="en-US"/>
        </a:p>
      </dgm:t>
    </dgm:pt>
    <dgm:pt modelId="{D32FA702-D992-42F6-9071-964CED3E95AB}">
      <dgm:prSet/>
      <dgm:spPr/>
      <dgm:t>
        <a:bodyPr/>
        <a:lstStyle/>
        <a:p>
          <a:r>
            <a:rPr lang="en-US" b="0" i="0"/>
            <a:t>Average Film Length: 115.27</a:t>
          </a:r>
          <a:endParaRPr lang="en-US"/>
        </a:p>
      </dgm:t>
    </dgm:pt>
    <dgm:pt modelId="{EAB8C473-B1CA-465A-B4C8-5BA53AD65AD7}" type="parTrans" cxnId="{0028F654-EBFF-410E-BB3B-E8FBEDEDB5E9}">
      <dgm:prSet/>
      <dgm:spPr/>
      <dgm:t>
        <a:bodyPr/>
        <a:lstStyle/>
        <a:p>
          <a:endParaRPr lang="en-US"/>
        </a:p>
      </dgm:t>
    </dgm:pt>
    <dgm:pt modelId="{B77F6667-E742-490D-A064-92D307A2B608}" type="sibTrans" cxnId="{0028F654-EBFF-410E-BB3B-E8FBEDEDB5E9}">
      <dgm:prSet/>
      <dgm:spPr/>
      <dgm:t>
        <a:bodyPr/>
        <a:lstStyle/>
        <a:p>
          <a:endParaRPr lang="en-US"/>
        </a:p>
      </dgm:t>
    </dgm:pt>
    <dgm:pt modelId="{7219E2FC-AA88-437C-803D-716412DFA624}">
      <dgm:prSet/>
      <dgm:spPr/>
      <dgm:t>
        <a:bodyPr/>
        <a:lstStyle/>
        <a:p>
          <a:r>
            <a:rPr lang="en-US" b="0" i="0"/>
            <a:t>Total # of Customers: 599</a:t>
          </a:r>
          <a:endParaRPr lang="en-US"/>
        </a:p>
      </dgm:t>
    </dgm:pt>
    <dgm:pt modelId="{7D621830-4895-4004-847B-91EE9016046C}" type="parTrans" cxnId="{89F5200F-4E04-426A-B8F3-972B28B01B4B}">
      <dgm:prSet/>
      <dgm:spPr/>
      <dgm:t>
        <a:bodyPr/>
        <a:lstStyle/>
        <a:p>
          <a:endParaRPr lang="en-US"/>
        </a:p>
      </dgm:t>
    </dgm:pt>
    <dgm:pt modelId="{D9D6B35B-B1C3-4388-B02F-48E23B923E07}" type="sibTrans" cxnId="{89F5200F-4E04-426A-B8F3-972B28B01B4B}">
      <dgm:prSet/>
      <dgm:spPr/>
      <dgm:t>
        <a:bodyPr/>
        <a:lstStyle/>
        <a:p>
          <a:endParaRPr lang="en-US"/>
        </a:p>
      </dgm:t>
    </dgm:pt>
    <dgm:pt modelId="{82213380-2960-4465-A224-B828FFD42ABC}">
      <dgm:prSet/>
      <dgm:spPr/>
      <dgm:t>
        <a:bodyPr/>
        <a:lstStyle/>
        <a:p>
          <a:r>
            <a:rPr lang="en-US" b="0" i="0"/>
            <a:t>Total # of Cities Served: 600</a:t>
          </a:r>
          <a:endParaRPr lang="en-US"/>
        </a:p>
      </dgm:t>
    </dgm:pt>
    <dgm:pt modelId="{70237532-7954-4B68-ADA1-B850970C43D0}" type="parTrans" cxnId="{27511BA6-75B5-40AB-AC09-87655C98607C}">
      <dgm:prSet/>
      <dgm:spPr/>
      <dgm:t>
        <a:bodyPr/>
        <a:lstStyle/>
        <a:p>
          <a:endParaRPr lang="en-US"/>
        </a:p>
      </dgm:t>
    </dgm:pt>
    <dgm:pt modelId="{13402D07-2D9D-453A-8B77-08103A95FD64}" type="sibTrans" cxnId="{27511BA6-75B5-40AB-AC09-87655C98607C}">
      <dgm:prSet/>
      <dgm:spPr/>
      <dgm:t>
        <a:bodyPr/>
        <a:lstStyle/>
        <a:p>
          <a:endParaRPr lang="en-US"/>
        </a:p>
      </dgm:t>
    </dgm:pt>
    <dgm:pt modelId="{1C746B09-BE0B-463D-A5E3-AB123A6D12D6}">
      <dgm:prSet/>
      <dgm:spPr/>
      <dgm:t>
        <a:bodyPr/>
        <a:lstStyle/>
        <a:p>
          <a:r>
            <a:rPr lang="en-US" b="0" i="0"/>
            <a:t>Total # Countries Served: 109</a:t>
          </a:r>
          <a:endParaRPr lang="en-US"/>
        </a:p>
      </dgm:t>
    </dgm:pt>
    <dgm:pt modelId="{E3E5411E-86CA-4B11-931F-489F0524B183}" type="parTrans" cxnId="{46A00A0E-B99E-4B84-967B-AB9364D5B2A7}">
      <dgm:prSet/>
      <dgm:spPr/>
      <dgm:t>
        <a:bodyPr/>
        <a:lstStyle/>
        <a:p>
          <a:endParaRPr lang="en-US"/>
        </a:p>
      </dgm:t>
    </dgm:pt>
    <dgm:pt modelId="{72B01C24-7EF5-4F3A-8406-70189430A4D4}" type="sibTrans" cxnId="{46A00A0E-B99E-4B84-967B-AB9364D5B2A7}">
      <dgm:prSet/>
      <dgm:spPr/>
      <dgm:t>
        <a:bodyPr/>
        <a:lstStyle/>
        <a:p>
          <a:endParaRPr lang="en-US"/>
        </a:p>
      </dgm:t>
    </dgm:pt>
    <dgm:pt modelId="{ECD09C3F-9FBD-4D4A-808D-A90CC96109B4}">
      <dgm:prSet/>
      <dgm:spPr/>
      <dgm:t>
        <a:bodyPr/>
        <a:lstStyle/>
        <a:p>
          <a:r>
            <a:rPr lang="en-US" b="0" i="0"/>
            <a:t>Total Film Revenue: $61,312.04</a:t>
          </a:r>
          <a:endParaRPr lang="en-US"/>
        </a:p>
      </dgm:t>
    </dgm:pt>
    <dgm:pt modelId="{8243CD1E-091D-49FB-81FF-BAFD06C33326}" type="parTrans" cxnId="{05777F24-5F15-4C6E-84FB-AACF700959F1}">
      <dgm:prSet/>
      <dgm:spPr/>
      <dgm:t>
        <a:bodyPr/>
        <a:lstStyle/>
        <a:p>
          <a:endParaRPr lang="en-US"/>
        </a:p>
      </dgm:t>
    </dgm:pt>
    <dgm:pt modelId="{DD6BECAD-36C3-4930-A235-F9CA8CF4E16B}" type="sibTrans" cxnId="{05777F24-5F15-4C6E-84FB-AACF700959F1}">
      <dgm:prSet/>
      <dgm:spPr/>
      <dgm:t>
        <a:bodyPr/>
        <a:lstStyle/>
        <a:p>
          <a:endParaRPr lang="en-US"/>
        </a:p>
      </dgm:t>
    </dgm:pt>
    <dgm:pt modelId="{148CAE31-4C3E-4804-A50E-572EE7714448}">
      <dgm:prSet/>
      <dgm:spPr/>
      <dgm:t>
        <a:bodyPr/>
        <a:lstStyle/>
        <a:p>
          <a:r>
            <a:rPr lang="en-US" b="0" i="0"/>
            <a:t>Average Rental Duration: 4.98</a:t>
          </a:r>
          <a:endParaRPr lang="en-US"/>
        </a:p>
      </dgm:t>
    </dgm:pt>
    <dgm:pt modelId="{9650415D-F142-4B73-8DE5-0BEBB9040EB5}" type="parTrans" cxnId="{64FE2564-D67D-4409-9B03-A675211F9637}">
      <dgm:prSet/>
      <dgm:spPr/>
      <dgm:t>
        <a:bodyPr/>
        <a:lstStyle/>
        <a:p>
          <a:endParaRPr lang="en-US"/>
        </a:p>
      </dgm:t>
    </dgm:pt>
    <dgm:pt modelId="{820CBBE7-4C48-49E6-88AE-4B8C3B5E1A2F}" type="sibTrans" cxnId="{64FE2564-D67D-4409-9B03-A675211F9637}">
      <dgm:prSet/>
      <dgm:spPr/>
      <dgm:t>
        <a:bodyPr/>
        <a:lstStyle/>
        <a:p>
          <a:endParaRPr lang="en-US"/>
        </a:p>
      </dgm:t>
    </dgm:pt>
    <dgm:pt modelId="{8041ADDA-11E8-4E47-8FA0-DA1D1326B366}">
      <dgm:prSet/>
      <dgm:spPr/>
      <dgm:t>
        <a:bodyPr/>
        <a:lstStyle/>
        <a:p>
          <a:r>
            <a:rPr lang="en-US" b="0" i="0"/>
            <a:t>Average Rental Cost: 2.98</a:t>
          </a:r>
          <a:endParaRPr lang="en-US"/>
        </a:p>
      </dgm:t>
    </dgm:pt>
    <dgm:pt modelId="{B2D828F7-A2B2-4525-B135-77FCE2906CE9}" type="parTrans" cxnId="{33B722D6-C6A6-4722-98AC-AA51253CFCC3}">
      <dgm:prSet/>
      <dgm:spPr/>
      <dgm:t>
        <a:bodyPr/>
        <a:lstStyle/>
        <a:p>
          <a:endParaRPr lang="en-US"/>
        </a:p>
      </dgm:t>
    </dgm:pt>
    <dgm:pt modelId="{36335551-898A-4571-9BFF-49E80981BEA8}" type="sibTrans" cxnId="{33B722D6-C6A6-4722-98AC-AA51253CFCC3}">
      <dgm:prSet/>
      <dgm:spPr/>
      <dgm:t>
        <a:bodyPr/>
        <a:lstStyle/>
        <a:p>
          <a:endParaRPr lang="en-US"/>
        </a:p>
      </dgm:t>
    </dgm:pt>
    <dgm:pt modelId="{D5A4655F-6095-41EC-B263-7A2AA5A11E33}" type="pres">
      <dgm:prSet presAssocID="{A5DEDA45-F3D0-4831-B1BC-37D85C50870D}" presName="root" presStyleCnt="0">
        <dgm:presLayoutVars>
          <dgm:dir/>
          <dgm:resizeHandles val="exact"/>
        </dgm:presLayoutVars>
      </dgm:prSet>
      <dgm:spPr/>
    </dgm:pt>
    <dgm:pt modelId="{7338B111-9032-42D0-A7B5-675E6E5EF651}" type="pres">
      <dgm:prSet presAssocID="{A5DEDA45-F3D0-4831-B1BC-37D85C50870D}" presName="container" presStyleCnt="0">
        <dgm:presLayoutVars>
          <dgm:dir/>
          <dgm:resizeHandles val="exact"/>
        </dgm:presLayoutVars>
      </dgm:prSet>
      <dgm:spPr/>
    </dgm:pt>
    <dgm:pt modelId="{B6521EB4-2764-4AC0-B244-37A7BE94BE59}" type="pres">
      <dgm:prSet presAssocID="{15BF92C7-A102-4FDF-9BA8-376ACBF0BDA1}" presName="compNode" presStyleCnt="0"/>
      <dgm:spPr/>
    </dgm:pt>
    <dgm:pt modelId="{75A44269-0785-47A8-BF78-62BF72634748}" type="pres">
      <dgm:prSet presAssocID="{15BF92C7-A102-4FDF-9BA8-376ACBF0BDA1}" presName="iconBgRect" presStyleLbl="bgShp" presStyleIdx="0" presStyleCnt="8"/>
      <dgm:spPr/>
    </dgm:pt>
    <dgm:pt modelId="{9440F91E-AFDA-4AD4-854C-D567229234B9}" type="pres">
      <dgm:prSet presAssocID="{15BF92C7-A102-4FDF-9BA8-376ACBF0BDA1}"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Video camera"/>
        </a:ext>
      </dgm:extLst>
    </dgm:pt>
    <dgm:pt modelId="{633B3E46-2566-458F-AA11-22AB55F2F69E}" type="pres">
      <dgm:prSet presAssocID="{15BF92C7-A102-4FDF-9BA8-376ACBF0BDA1}" presName="spaceRect" presStyleCnt="0"/>
      <dgm:spPr/>
    </dgm:pt>
    <dgm:pt modelId="{07A81CBF-033A-4156-BEEF-88F39D846D7D}" type="pres">
      <dgm:prSet presAssocID="{15BF92C7-A102-4FDF-9BA8-376ACBF0BDA1}" presName="textRect" presStyleLbl="revTx" presStyleIdx="0" presStyleCnt="8">
        <dgm:presLayoutVars>
          <dgm:chMax val="1"/>
          <dgm:chPref val="1"/>
        </dgm:presLayoutVars>
      </dgm:prSet>
      <dgm:spPr/>
    </dgm:pt>
    <dgm:pt modelId="{BDCFCE02-ACF2-4EEB-8129-EFD1D5FF1DE9}" type="pres">
      <dgm:prSet presAssocID="{00069EB1-5EC3-4B58-A323-33EB22136316}" presName="sibTrans" presStyleLbl="sibTrans2D1" presStyleIdx="0" presStyleCnt="0"/>
      <dgm:spPr/>
    </dgm:pt>
    <dgm:pt modelId="{5555A3C6-E5FE-4BA4-9976-A52555A6F886}" type="pres">
      <dgm:prSet presAssocID="{D32FA702-D992-42F6-9071-964CED3E95AB}" presName="compNode" presStyleCnt="0"/>
      <dgm:spPr/>
    </dgm:pt>
    <dgm:pt modelId="{2BC4AC89-E677-4919-9EB3-506BF9181D53}" type="pres">
      <dgm:prSet presAssocID="{D32FA702-D992-42F6-9071-964CED3E95AB}" presName="iconBgRect" presStyleLbl="bgShp" presStyleIdx="1" presStyleCnt="8"/>
      <dgm:spPr/>
    </dgm:pt>
    <dgm:pt modelId="{7CCE07F4-B9CB-428D-AC3A-0113FB069DB1}" type="pres">
      <dgm:prSet presAssocID="{D32FA702-D992-42F6-9071-964CED3E95AB}"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lm strip"/>
        </a:ext>
      </dgm:extLst>
    </dgm:pt>
    <dgm:pt modelId="{FF774A10-C050-42AE-9809-18AB706058FA}" type="pres">
      <dgm:prSet presAssocID="{D32FA702-D992-42F6-9071-964CED3E95AB}" presName="spaceRect" presStyleCnt="0"/>
      <dgm:spPr/>
    </dgm:pt>
    <dgm:pt modelId="{DF382A58-6A18-42AF-BB41-ADC3203B592A}" type="pres">
      <dgm:prSet presAssocID="{D32FA702-D992-42F6-9071-964CED3E95AB}" presName="textRect" presStyleLbl="revTx" presStyleIdx="1" presStyleCnt="8">
        <dgm:presLayoutVars>
          <dgm:chMax val="1"/>
          <dgm:chPref val="1"/>
        </dgm:presLayoutVars>
      </dgm:prSet>
      <dgm:spPr/>
    </dgm:pt>
    <dgm:pt modelId="{B8ACEEA4-2C1C-4501-ABA7-5D3FF4A0F5CA}" type="pres">
      <dgm:prSet presAssocID="{B77F6667-E742-490D-A064-92D307A2B608}" presName="sibTrans" presStyleLbl="sibTrans2D1" presStyleIdx="0" presStyleCnt="0"/>
      <dgm:spPr/>
    </dgm:pt>
    <dgm:pt modelId="{EA3C723B-8909-4907-9CCF-0252074F0B00}" type="pres">
      <dgm:prSet presAssocID="{7219E2FC-AA88-437C-803D-716412DFA624}" presName="compNode" presStyleCnt="0"/>
      <dgm:spPr/>
    </dgm:pt>
    <dgm:pt modelId="{A16CB03C-E346-4B83-8494-4AA83DB2095E}" type="pres">
      <dgm:prSet presAssocID="{7219E2FC-AA88-437C-803D-716412DFA624}" presName="iconBgRect" presStyleLbl="bgShp" presStyleIdx="2" presStyleCnt="8"/>
      <dgm:spPr/>
    </dgm:pt>
    <dgm:pt modelId="{43D65C5F-8A13-474E-900C-591E2F4A0182}" type="pres">
      <dgm:prSet presAssocID="{7219E2FC-AA88-437C-803D-716412DFA624}"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Japanese Dolls"/>
        </a:ext>
      </dgm:extLst>
    </dgm:pt>
    <dgm:pt modelId="{2AB3C0CC-1689-48C2-B6F4-EF4032FCCCDB}" type="pres">
      <dgm:prSet presAssocID="{7219E2FC-AA88-437C-803D-716412DFA624}" presName="spaceRect" presStyleCnt="0"/>
      <dgm:spPr/>
    </dgm:pt>
    <dgm:pt modelId="{256DE9F5-767B-4157-A79F-3E2CB1983E7E}" type="pres">
      <dgm:prSet presAssocID="{7219E2FC-AA88-437C-803D-716412DFA624}" presName="textRect" presStyleLbl="revTx" presStyleIdx="2" presStyleCnt="8">
        <dgm:presLayoutVars>
          <dgm:chMax val="1"/>
          <dgm:chPref val="1"/>
        </dgm:presLayoutVars>
      </dgm:prSet>
      <dgm:spPr/>
    </dgm:pt>
    <dgm:pt modelId="{D488CF46-2669-4AB2-9BC2-212FBBA27C8D}" type="pres">
      <dgm:prSet presAssocID="{D9D6B35B-B1C3-4388-B02F-48E23B923E07}" presName="sibTrans" presStyleLbl="sibTrans2D1" presStyleIdx="0" presStyleCnt="0"/>
      <dgm:spPr/>
    </dgm:pt>
    <dgm:pt modelId="{5F1E5D17-65BC-4F9D-970C-6DF75931EB33}" type="pres">
      <dgm:prSet presAssocID="{82213380-2960-4465-A224-B828FFD42ABC}" presName="compNode" presStyleCnt="0"/>
      <dgm:spPr/>
    </dgm:pt>
    <dgm:pt modelId="{8E48A6D5-AE93-446B-8DE5-1D60A058EA30}" type="pres">
      <dgm:prSet presAssocID="{82213380-2960-4465-A224-B828FFD42ABC}" presName="iconBgRect" presStyleLbl="bgShp" presStyleIdx="3" presStyleCnt="8"/>
      <dgm:spPr/>
    </dgm:pt>
    <dgm:pt modelId="{F4C66B3B-2887-4580-8EF1-B85C24E203C8}" type="pres">
      <dgm:prSet presAssocID="{82213380-2960-4465-A224-B828FFD42ABC}"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ity"/>
        </a:ext>
      </dgm:extLst>
    </dgm:pt>
    <dgm:pt modelId="{BC135591-DE13-4F76-8EF4-939439F8BD35}" type="pres">
      <dgm:prSet presAssocID="{82213380-2960-4465-A224-B828FFD42ABC}" presName="spaceRect" presStyleCnt="0"/>
      <dgm:spPr/>
    </dgm:pt>
    <dgm:pt modelId="{BBBE94C6-2FB4-4DC8-9505-039F48BADA16}" type="pres">
      <dgm:prSet presAssocID="{82213380-2960-4465-A224-B828FFD42ABC}" presName="textRect" presStyleLbl="revTx" presStyleIdx="3" presStyleCnt="8">
        <dgm:presLayoutVars>
          <dgm:chMax val="1"/>
          <dgm:chPref val="1"/>
        </dgm:presLayoutVars>
      </dgm:prSet>
      <dgm:spPr/>
    </dgm:pt>
    <dgm:pt modelId="{F1667683-1266-4D3A-9C77-EF1C90558533}" type="pres">
      <dgm:prSet presAssocID="{13402D07-2D9D-453A-8B77-08103A95FD64}" presName="sibTrans" presStyleLbl="sibTrans2D1" presStyleIdx="0" presStyleCnt="0"/>
      <dgm:spPr/>
    </dgm:pt>
    <dgm:pt modelId="{82294740-FDF1-4072-BAFB-2D0F279829BB}" type="pres">
      <dgm:prSet presAssocID="{1C746B09-BE0B-463D-A5E3-AB123A6D12D6}" presName="compNode" presStyleCnt="0"/>
      <dgm:spPr/>
    </dgm:pt>
    <dgm:pt modelId="{0A483FC3-66AC-49B0-AD8F-253CB7A59405}" type="pres">
      <dgm:prSet presAssocID="{1C746B09-BE0B-463D-A5E3-AB123A6D12D6}" presName="iconBgRect" presStyleLbl="bgShp" presStyleIdx="4" presStyleCnt="8"/>
      <dgm:spPr/>
    </dgm:pt>
    <dgm:pt modelId="{FD07D8CA-4A79-4D0D-98C5-1C7A5545075E}" type="pres">
      <dgm:prSet presAssocID="{1C746B09-BE0B-463D-A5E3-AB123A6D12D6}"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Earth Globe Americas"/>
        </a:ext>
      </dgm:extLst>
    </dgm:pt>
    <dgm:pt modelId="{13B0D561-5C80-465B-B17B-BC71A246515D}" type="pres">
      <dgm:prSet presAssocID="{1C746B09-BE0B-463D-A5E3-AB123A6D12D6}" presName="spaceRect" presStyleCnt="0"/>
      <dgm:spPr/>
    </dgm:pt>
    <dgm:pt modelId="{703CCE35-F95D-4756-8A5E-D9AA8407B84B}" type="pres">
      <dgm:prSet presAssocID="{1C746B09-BE0B-463D-A5E3-AB123A6D12D6}" presName="textRect" presStyleLbl="revTx" presStyleIdx="4" presStyleCnt="8">
        <dgm:presLayoutVars>
          <dgm:chMax val="1"/>
          <dgm:chPref val="1"/>
        </dgm:presLayoutVars>
      </dgm:prSet>
      <dgm:spPr/>
    </dgm:pt>
    <dgm:pt modelId="{DD6980B4-E3E2-4B56-AC5A-CEE0CFF6119B}" type="pres">
      <dgm:prSet presAssocID="{72B01C24-7EF5-4F3A-8406-70189430A4D4}" presName="sibTrans" presStyleLbl="sibTrans2D1" presStyleIdx="0" presStyleCnt="0"/>
      <dgm:spPr/>
    </dgm:pt>
    <dgm:pt modelId="{EB3A10D0-F476-41F0-8276-B0A1939AF0B3}" type="pres">
      <dgm:prSet presAssocID="{ECD09C3F-9FBD-4D4A-808D-A90CC96109B4}" presName="compNode" presStyleCnt="0"/>
      <dgm:spPr/>
    </dgm:pt>
    <dgm:pt modelId="{17F9103A-F2F1-4D4D-AC1E-1751647BB094}" type="pres">
      <dgm:prSet presAssocID="{ECD09C3F-9FBD-4D4A-808D-A90CC96109B4}" presName="iconBgRect" presStyleLbl="bgShp" presStyleIdx="5" presStyleCnt="8"/>
      <dgm:spPr/>
    </dgm:pt>
    <dgm:pt modelId="{7165A152-7AD0-4540-9136-3EB8F09A8BAA}" type="pres">
      <dgm:prSet presAssocID="{ECD09C3F-9FBD-4D4A-808D-A90CC96109B4}"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lapper board"/>
        </a:ext>
      </dgm:extLst>
    </dgm:pt>
    <dgm:pt modelId="{810EB566-A84B-4556-8958-4080192ED8FA}" type="pres">
      <dgm:prSet presAssocID="{ECD09C3F-9FBD-4D4A-808D-A90CC96109B4}" presName="spaceRect" presStyleCnt="0"/>
      <dgm:spPr/>
    </dgm:pt>
    <dgm:pt modelId="{6A7D6A55-3B59-4D3E-8D71-E27C74BA7823}" type="pres">
      <dgm:prSet presAssocID="{ECD09C3F-9FBD-4D4A-808D-A90CC96109B4}" presName="textRect" presStyleLbl="revTx" presStyleIdx="5" presStyleCnt="8">
        <dgm:presLayoutVars>
          <dgm:chMax val="1"/>
          <dgm:chPref val="1"/>
        </dgm:presLayoutVars>
      </dgm:prSet>
      <dgm:spPr/>
    </dgm:pt>
    <dgm:pt modelId="{976E4508-29A0-4C39-9291-9291C12388DF}" type="pres">
      <dgm:prSet presAssocID="{DD6BECAD-36C3-4930-A235-F9CA8CF4E16B}" presName="sibTrans" presStyleLbl="sibTrans2D1" presStyleIdx="0" presStyleCnt="0"/>
      <dgm:spPr/>
    </dgm:pt>
    <dgm:pt modelId="{90E0A895-F270-4154-8C70-499B72DE27FB}" type="pres">
      <dgm:prSet presAssocID="{148CAE31-4C3E-4804-A50E-572EE7714448}" presName="compNode" presStyleCnt="0"/>
      <dgm:spPr/>
    </dgm:pt>
    <dgm:pt modelId="{B4700AD4-8C0F-49D1-96B8-DECD8E122537}" type="pres">
      <dgm:prSet presAssocID="{148CAE31-4C3E-4804-A50E-572EE7714448}" presName="iconBgRect" presStyleLbl="bgShp" presStyleIdx="6" presStyleCnt="8"/>
      <dgm:spPr/>
    </dgm:pt>
    <dgm:pt modelId="{FC1E195E-635E-4253-A92C-CFECB17EE115}" type="pres">
      <dgm:prSet presAssocID="{148CAE31-4C3E-4804-A50E-572EE7714448}"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Clock"/>
        </a:ext>
      </dgm:extLst>
    </dgm:pt>
    <dgm:pt modelId="{1AC16E0F-ADC4-4231-A345-20ECE0202323}" type="pres">
      <dgm:prSet presAssocID="{148CAE31-4C3E-4804-A50E-572EE7714448}" presName="spaceRect" presStyleCnt="0"/>
      <dgm:spPr/>
    </dgm:pt>
    <dgm:pt modelId="{AF868351-3911-4E0C-99A3-ABC3C0C2CEBC}" type="pres">
      <dgm:prSet presAssocID="{148CAE31-4C3E-4804-A50E-572EE7714448}" presName="textRect" presStyleLbl="revTx" presStyleIdx="6" presStyleCnt="8">
        <dgm:presLayoutVars>
          <dgm:chMax val="1"/>
          <dgm:chPref val="1"/>
        </dgm:presLayoutVars>
      </dgm:prSet>
      <dgm:spPr/>
    </dgm:pt>
    <dgm:pt modelId="{2451D697-C1CC-497E-8A51-F43D00CE5242}" type="pres">
      <dgm:prSet presAssocID="{820CBBE7-4C48-49E6-88AE-4B8C3B5E1A2F}" presName="sibTrans" presStyleLbl="sibTrans2D1" presStyleIdx="0" presStyleCnt="0"/>
      <dgm:spPr/>
    </dgm:pt>
    <dgm:pt modelId="{38D5225B-E356-4D92-A488-E7089118A4B3}" type="pres">
      <dgm:prSet presAssocID="{8041ADDA-11E8-4E47-8FA0-DA1D1326B366}" presName="compNode" presStyleCnt="0"/>
      <dgm:spPr/>
    </dgm:pt>
    <dgm:pt modelId="{73E0BF16-DE8D-415C-9B46-428E971622EF}" type="pres">
      <dgm:prSet presAssocID="{8041ADDA-11E8-4E47-8FA0-DA1D1326B366}" presName="iconBgRect" presStyleLbl="bgShp" presStyleIdx="7" presStyleCnt="8"/>
      <dgm:spPr/>
    </dgm:pt>
    <dgm:pt modelId="{CE3CB068-BE54-4481-8278-C1F8BD3D68CA}" type="pres">
      <dgm:prSet presAssocID="{8041ADDA-11E8-4E47-8FA0-DA1D1326B366}"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Money"/>
        </a:ext>
      </dgm:extLst>
    </dgm:pt>
    <dgm:pt modelId="{A8668899-53D6-47A1-8711-3482E22A2AB8}" type="pres">
      <dgm:prSet presAssocID="{8041ADDA-11E8-4E47-8FA0-DA1D1326B366}" presName="spaceRect" presStyleCnt="0"/>
      <dgm:spPr/>
    </dgm:pt>
    <dgm:pt modelId="{9C527063-1C51-4FEF-A90A-039185B84020}" type="pres">
      <dgm:prSet presAssocID="{8041ADDA-11E8-4E47-8FA0-DA1D1326B366}" presName="textRect" presStyleLbl="revTx" presStyleIdx="7" presStyleCnt="8">
        <dgm:presLayoutVars>
          <dgm:chMax val="1"/>
          <dgm:chPref val="1"/>
        </dgm:presLayoutVars>
      </dgm:prSet>
      <dgm:spPr/>
    </dgm:pt>
  </dgm:ptLst>
  <dgm:cxnLst>
    <dgm:cxn modelId="{6A1E610A-2856-450C-A3A5-0133A70289E7}" type="presOf" srcId="{72B01C24-7EF5-4F3A-8406-70189430A4D4}" destId="{DD6980B4-E3E2-4B56-AC5A-CEE0CFF6119B}" srcOrd="0" destOrd="0" presId="urn:microsoft.com/office/officeart/2018/2/layout/IconCircleList"/>
    <dgm:cxn modelId="{46A00A0E-B99E-4B84-967B-AB9364D5B2A7}" srcId="{A5DEDA45-F3D0-4831-B1BC-37D85C50870D}" destId="{1C746B09-BE0B-463D-A5E3-AB123A6D12D6}" srcOrd="4" destOrd="0" parTransId="{E3E5411E-86CA-4B11-931F-489F0524B183}" sibTransId="{72B01C24-7EF5-4F3A-8406-70189430A4D4}"/>
    <dgm:cxn modelId="{89F5200F-4E04-426A-B8F3-972B28B01B4B}" srcId="{A5DEDA45-F3D0-4831-B1BC-37D85C50870D}" destId="{7219E2FC-AA88-437C-803D-716412DFA624}" srcOrd="2" destOrd="0" parTransId="{7D621830-4895-4004-847B-91EE9016046C}" sibTransId="{D9D6B35B-B1C3-4388-B02F-48E23B923E07}"/>
    <dgm:cxn modelId="{160E831B-43FE-4011-9D92-A95455AE381E}" type="presOf" srcId="{8041ADDA-11E8-4E47-8FA0-DA1D1326B366}" destId="{9C527063-1C51-4FEF-A90A-039185B84020}" srcOrd="0" destOrd="0" presId="urn:microsoft.com/office/officeart/2018/2/layout/IconCircleList"/>
    <dgm:cxn modelId="{05777F24-5F15-4C6E-84FB-AACF700959F1}" srcId="{A5DEDA45-F3D0-4831-B1BC-37D85C50870D}" destId="{ECD09C3F-9FBD-4D4A-808D-A90CC96109B4}" srcOrd="5" destOrd="0" parTransId="{8243CD1E-091D-49FB-81FF-BAFD06C33326}" sibTransId="{DD6BECAD-36C3-4930-A235-F9CA8CF4E16B}"/>
    <dgm:cxn modelId="{B0F3C731-357C-47C5-BAEB-BD7470CA0288}" srcId="{A5DEDA45-F3D0-4831-B1BC-37D85C50870D}" destId="{15BF92C7-A102-4FDF-9BA8-376ACBF0BDA1}" srcOrd="0" destOrd="0" parTransId="{36D4A46D-1C1C-475B-964A-E1972619C279}" sibTransId="{00069EB1-5EC3-4B58-A323-33EB22136316}"/>
    <dgm:cxn modelId="{168E5638-C01C-4648-9DA5-99ED381E1911}" type="presOf" srcId="{B77F6667-E742-490D-A064-92D307A2B608}" destId="{B8ACEEA4-2C1C-4501-ABA7-5D3FF4A0F5CA}" srcOrd="0" destOrd="0" presId="urn:microsoft.com/office/officeart/2018/2/layout/IconCircleList"/>
    <dgm:cxn modelId="{4645823B-B32A-4B58-AAC1-45FD079B0EC7}" type="presOf" srcId="{A5DEDA45-F3D0-4831-B1BC-37D85C50870D}" destId="{D5A4655F-6095-41EC-B263-7A2AA5A11E33}" srcOrd="0" destOrd="0" presId="urn:microsoft.com/office/officeart/2018/2/layout/IconCircleList"/>
    <dgm:cxn modelId="{24D4F93B-8BC5-420B-8821-F9454052E487}" type="presOf" srcId="{ECD09C3F-9FBD-4D4A-808D-A90CC96109B4}" destId="{6A7D6A55-3B59-4D3E-8D71-E27C74BA7823}" srcOrd="0" destOrd="0" presId="urn:microsoft.com/office/officeart/2018/2/layout/IconCircleList"/>
    <dgm:cxn modelId="{0F803960-2B09-47B8-93D3-BC85F29309EB}" type="presOf" srcId="{820CBBE7-4C48-49E6-88AE-4B8C3B5E1A2F}" destId="{2451D697-C1CC-497E-8A51-F43D00CE5242}" srcOrd="0" destOrd="0" presId="urn:microsoft.com/office/officeart/2018/2/layout/IconCircleList"/>
    <dgm:cxn modelId="{C6AF6062-CE26-42C0-87B4-37D6FF4B8CB7}" type="presOf" srcId="{D32FA702-D992-42F6-9071-964CED3E95AB}" destId="{DF382A58-6A18-42AF-BB41-ADC3203B592A}" srcOrd="0" destOrd="0" presId="urn:microsoft.com/office/officeart/2018/2/layout/IconCircleList"/>
    <dgm:cxn modelId="{4D633363-FC94-4ADA-BA78-7FF7F96DFB98}" type="presOf" srcId="{D9D6B35B-B1C3-4388-B02F-48E23B923E07}" destId="{D488CF46-2669-4AB2-9BC2-212FBBA27C8D}" srcOrd="0" destOrd="0" presId="urn:microsoft.com/office/officeart/2018/2/layout/IconCircleList"/>
    <dgm:cxn modelId="{64FE2564-D67D-4409-9B03-A675211F9637}" srcId="{A5DEDA45-F3D0-4831-B1BC-37D85C50870D}" destId="{148CAE31-4C3E-4804-A50E-572EE7714448}" srcOrd="6" destOrd="0" parTransId="{9650415D-F142-4B73-8DE5-0BEBB9040EB5}" sibTransId="{820CBBE7-4C48-49E6-88AE-4B8C3B5E1A2F}"/>
    <dgm:cxn modelId="{4656F548-BA01-4380-BF14-BDDB811BB9DC}" type="presOf" srcId="{13402D07-2D9D-453A-8B77-08103A95FD64}" destId="{F1667683-1266-4D3A-9C77-EF1C90558533}" srcOrd="0" destOrd="0" presId="urn:microsoft.com/office/officeart/2018/2/layout/IconCircleList"/>
    <dgm:cxn modelId="{3ADD2D74-0E4A-44E6-88AE-3DC9E271F657}" type="presOf" srcId="{1C746B09-BE0B-463D-A5E3-AB123A6D12D6}" destId="{703CCE35-F95D-4756-8A5E-D9AA8407B84B}" srcOrd="0" destOrd="0" presId="urn:microsoft.com/office/officeart/2018/2/layout/IconCircleList"/>
    <dgm:cxn modelId="{0028F654-EBFF-410E-BB3B-E8FBEDEDB5E9}" srcId="{A5DEDA45-F3D0-4831-B1BC-37D85C50870D}" destId="{D32FA702-D992-42F6-9071-964CED3E95AB}" srcOrd="1" destOrd="0" parTransId="{EAB8C473-B1CA-465A-B4C8-5BA53AD65AD7}" sibTransId="{B77F6667-E742-490D-A064-92D307A2B608}"/>
    <dgm:cxn modelId="{A20D837F-9EAB-4B5A-9007-1B1572BEEDCB}" type="presOf" srcId="{148CAE31-4C3E-4804-A50E-572EE7714448}" destId="{AF868351-3911-4E0C-99A3-ABC3C0C2CEBC}" srcOrd="0" destOrd="0" presId="urn:microsoft.com/office/officeart/2018/2/layout/IconCircleList"/>
    <dgm:cxn modelId="{0282A898-1BFA-4621-BB3B-42CBBB6B0980}" type="presOf" srcId="{DD6BECAD-36C3-4930-A235-F9CA8CF4E16B}" destId="{976E4508-29A0-4C39-9291-9291C12388DF}" srcOrd="0" destOrd="0" presId="urn:microsoft.com/office/officeart/2018/2/layout/IconCircleList"/>
    <dgm:cxn modelId="{27511BA6-75B5-40AB-AC09-87655C98607C}" srcId="{A5DEDA45-F3D0-4831-B1BC-37D85C50870D}" destId="{82213380-2960-4465-A224-B828FFD42ABC}" srcOrd="3" destOrd="0" parTransId="{70237532-7954-4B68-ADA1-B850970C43D0}" sibTransId="{13402D07-2D9D-453A-8B77-08103A95FD64}"/>
    <dgm:cxn modelId="{D36145D1-CE6C-4854-92B1-30BCC597F737}" type="presOf" srcId="{7219E2FC-AA88-437C-803D-716412DFA624}" destId="{256DE9F5-767B-4157-A79F-3E2CB1983E7E}" srcOrd="0" destOrd="0" presId="urn:microsoft.com/office/officeart/2018/2/layout/IconCircleList"/>
    <dgm:cxn modelId="{33B722D6-C6A6-4722-98AC-AA51253CFCC3}" srcId="{A5DEDA45-F3D0-4831-B1BC-37D85C50870D}" destId="{8041ADDA-11E8-4E47-8FA0-DA1D1326B366}" srcOrd="7" destOrd="0" parTransId="{B2D828F7-A2B2-4525-B135-77FCE2906CE9}" sibTransId="{36335551-898A-4571-9BFF-49E80981BEA8}"/>
    <dgm:cxn modelId="{603367E4-A43D-4612-BF20-5B58ACCFB04B}" type="presOf" srcId="{82213380-2960-4465-A224-B828FFD42ABC}" destId="{BBBE94C6-2FB4-4DC8-9505-039F48BADA16}" srcOrd="0" destOrd="0" presId="urn:microsoft.com/office/officeart/2018/2/layout/IconCircleList"/>
    <dgm:cxn modelId="{CC74E2E7-53E6-4589-BFA0-F50E527A6F93}" type="presOf" srcId="{00069EB1-5EC3-4B58-A323-33EB22136316}" destId="{BDCFCE02-ACF2-4EEB-8129-EFD1D5FF1DE9}" srcOrd="0" destOrd="0" presId="urn:microsoft.com/office/officeart/2018/2/layout/IconCircleList"/>
    <dgm:cxn modelId="{83FAEBFE-5B62-4A4C-8ABA-30F871E1ED8B}" type="presOf" srcId="{15BF92C7-A102-4FDF-9BA8-376ACBF0BDA1}" destId="{07A81CBF-033A-4156-BEEF-88F39D846D7D}" srcOrd="0" destOrd="0" presId="urn:microsoft.com/office/officeart/2018/2/layout/IconCircleList"/>
    <dgm:cxn modelId="{4A3BCE8E-1078-49EF-A589-D653E13B94FA}" type="presParOf" srcId="{D5A4655F-6095-41EC-B263-7A2AA5A11E33}" destId="{7338B111-9032-42D0-A7B5-675E6E5EF651}" srcOrd="0" destOrd="0" presId="urn:microsoft.com/office/officeart/2018/2/layout/IconCircleList"/>
    <dgm:cxn modelId="{8865951D-FE1E-4DEA-941C-F6519F02CACD}" type="presParOf" srcId="{7338B111-9032-42D0-A7B5-675E6E5EF651}" destId="{B6521EB4-2764-4AC0-B244-37A7BE94BE59}" srcOrd="0" destOrd="0" presId="urn:microsoft.com/office/officeart/2018/2/layout/IconCircleList"/>
    <dgm:cxn modelId="{9946BA50-4332-4F49-80BD-1465603118E3}" type="presParOf" srcId="{B6521EB4-2764-4AC0-B244-37A7BE94BE59}" destId="{75A44269-0785-47A8-BF78-62BF72634748}" srcOrd="0" destOrd="0" presId="urn:microsoft.com/office/officeart/2018/2/layout/IconCircleList"/>
    <dgm:cxn modelId="{FD4C2DFD-0385-443E-B350-35653D791625}" type="presParOf" srcId="{B6521EB4-2764-4AC0-B244-37A7BE94BE59}" destId="{9440F91E-AFDA-4AD4-854C-D567229234B9}" srcOrd="1" destOrd="0" presId="urn:microsoft.com/office/officeart/2018/2/layout/IconCircleList"/>
    <dgm:cxn modelId="{BAE7DAA5-0E69-46E5-BA9C-AA01291431C4}" type="presParOf" srcId="{B6521EB4-2764-4AC0-B244-37A7BE94BE59}" destId="{633B3E46-2566-458F-AA11-22AB55F2F69E}" srcOrd="2" destOrd="0" presId="urn:microsoft.com/office/officeart/2018/2/layout/IconCircleList"/>
    <dgm:cxn modelId="{03784C61-01B3-44CF-B607-DB489A888B78}" type="presParOf" srcId="{B6521EB4-2764-4AC0-B244-37A7BE94BE59}" destId="{07A81CBF-033A-4156-BEEF-88F39D846D7D}" srcOrd="3" destOrd="0" presId="urn:microsoft.com/office/officeart/2018/2/layout/IconCircleList"/>
    <dgm:cxn modelId="{6F1947F2-68BB-468B-BBF4-85920C17A791}" type="presParOf" srcId="{7338B111-9032-42D0-A7B5-675E6E5EF651}" destId="{BDCFCE02-ACF2-4EEB-8129-EFD1D5FF1DE9}" srcOrd="1" destOrd="0" presId="urn:microsoft.com/office/officeart/2018/2/layout/IconCircleList"/>
    <dgm:cxn modelId="{31B82163-4131-4C89-BB1F-42AC4FE3252A}" type="presParOf" srcId="{7338B111-9032-42D0-A7B5-675E6E5EF651}" destId="{5555A3C6-E5FE-4BA4-9976-A52555A6F886}" srcOrd="2" destOrd="0" presId="urn:microsoft.com/office/officeart/2018/2/layout/IconCircleList"/>
    <dgm:cxn modelId="{8E9ECFD4-5983-434A-923F-80B366294865}" type="presParOf" srcId="{5555A3C6-E5FE-4BA4-9976-A52555A6F886}" destId="{2BC4AC89-E677-4919-9EB3-506BF9181D53}" srcOrd="0" destOrd="0" presId="urn:microsoft.com/office/officeart/2018/2/layout/IconCircleList"/>
    <dgm:cxn modelId="{7B06ED29-04B7-4F42-B580-C2C61A8C27F8}" type="presParOf" srcId="{5555A3C6-E5FE-4BA4-9976-A52555A6F886}" destId="{7CCE07F4-B9CB-428D-AC3A-0113FB069DB1}" srcOrd="1" destOrd="0" presId="urn:microsoft.com/office/officeart/2018/2/layout/IconCircleList"/>
    <dgm:cxn modelId="{B3641C79-C24F-495B-B935-9BBC28DE1863}" type="presParOf" srcId="{5555A3C6-E5FE-4BA4-9976-A52555A6F886}" destId="{FF774A10-C050-42AE-9809-18AB706058FA}" srcOrd="2" destOrd="0" presId="urn:microsoft.com/office/officeart/2018/2/layout/IconCircleList"/>
    <dgm:cxn modelId="{EDFCEEFB-E21C-41AE-A7A5-3ECBA06FDEDD}" type="presParOf" srcId="{5555A3C6-E5FE-4BA4-9976-A52555A6F886}" destId="{DF382A58-6A18-42AF-BB41-ADC3203B592A}" srcOrd="3" destOrd="0" presId="urn:microsoft.com/office/officeart/2018/2/layout/IconCircleList"/>
    <dgm:cxn modelId="{B9900FFB-9F3A-427B-9BC1-6407A8D5A6DD}" type="presParOf" srcId="{7338B111-9032-42D0-A7B5-675E6E5EF651}" destId="{B8ACEEA4-2C1C-4501-ABA7-5D3FF4A0F5CA}" srcOrd="3" destOrd="0" presId="urn:microsoft.com/office/officeart/2018/2/layout/IconCircleList"/>
    <dgm:cxn modelId="{4154985B-5F0B-4BEC-955C-38DF8D58AD94}" type="presParOf" srcId="{7338B111-9032-42D0-A7B5-675E6E5EF651}" destId="{EA3C723B-8909-4907-9CCF-0252074F0B00}" srcOrd="4" destOrd="0" presId="urn:microsoft.com/office/officeart/2018/2/layout/IconCircleList"/>
    <dgm:cxn modelId="{1CB41978-DEDA-4D93-9797-C3F366F0B287}" type="presParOf" srcId="{EA3C723B-8909-4907-9CCF-0252074F0B00}" destId="{A16CB03C-E346-4B83-8494-4AA83DB2095E}" srcOrd="0" destOrd="0" presId="urn:microsoft.com/office/officeart/2018/2/layout/IconCircleList"/>
    <dgm:cxn modelId="{0BF5758C-63B6-4DBF-921D-8EC8081A7697}" type="presParOf" srcId="{EA3C723B-8909-4907-9CCF-0252074F0B00}" destId="{43D65C5F-8A13-474E-900C-591E2F4A0182}" srcOrd="1" destOrd="0" presId="urn:microsoft.com/office/officeart/2018/2/layout/IconCircleList"/>
    <dgm:cxn modelId="{52E018CC-79B6-45D1-ABC0-04C4FA95D177}" type="presParOf" srcId="{EA3C723B-8909-4907-9CCF-0252074F0B00}" destId="{2AB3C0CC-1689-48C2-B6F4-EF4032FCCCDB}" srcOrd="2" destOrd="0" presId="urn:microsoft.com/office/officeart/2018/2/layout/IconCircleList"/>
    <dgm:cxn modelId="{3935AB32-0795-46BD-8F95-9506F180633D}" type="presParOf" srcId="{EA3C723B-8909-4907-9CCF-0252074F0B00}" destId="{256DE9F5-767B-4157-A79F-3E2CB1983E7E}" srcOrd="3" destOrd="0" presId="urn:microsoft.com/office/officeart/2018/2/layout/IconCircleList"/>
    <dgm:cxn modelId="{27276543-C51F-4AAD-87A7-8DE6B91DBD48}" type="presParOf" srcId="{7338B111-9032-42D0-A7B5-675E6E5EF651}" destId="{D488CF46-2669-4AB2-9BC2-212FBBA27C8D}" srcOrd="5" destOrd="0" presId="urn:microsoft.com/office/officeart/2018/2/layout/IconCircleList"/>
    <dgm:cxn modelId="{01F8305D-53C1-4E3A-A87E-469A5343F352}" type="presParOf" srcId="{7338B111-9032-42D0-A7B5-675E6E5EF651}" destId="{5F1E5D17-65BC-4F9D-970C-6DF75931EB33}" srcOrd="6" destOrd="0" presId="urn:microsoft.com/office/officeart/2018/2/layout/IconCircleList"/>
    <dgm:cxn modelId="{E49B45EE-E95B-49A8-BD3E-B7C1243971C2}" type="presParOf" srcId="{5F1E5D17-65BC-4F9D-970C-6DF75931EB33}" destId="{8E48A6D5-AE93-446B-8DE5-1D60A058EA30}" srcOrd="0" destOrd="0" presId="urn:microsoft.com/office/officeart/2018/2/layout/IconCircleList"/>
    <dgm:cxn modelId="{55729346-FCEA-4544-AB65-4074D697300D}" type="presParOf" srcId="{5F1E5D17-65BC-4F9D-970C-6DF75931EB33}" destId="{F4C66B3B-2887-4580-8EF1-B85C24E203C8}" srcOrd="1" destOrd="0" presId="urn:microsoft.com/office/officeart/2018/2/layout/IconCircleList"/>
    <dgm:cxn modelId="{ACE2B450-1475-41C5-B4F7-573DF42E86CB}" type="presParOf" srcId="{5F1E5D17-65BC-4F9D-970C-6DF75931EB33}" destId="{BC135591-DE13-4F76-8EF4-939439F8BD35}" srcOrd="2" destOrd="0" presId="urn:microsoft.com/office/officeart/2018/2/layout/IconCircleList"/>
    <dgm:cxn modelId="{6B94A584-2866-41A4-9630-78CC7BF258C2}" type="presParOf" srcId="{5F1E5D17-65BC-4F9D-970C-6DF75931EB33}" destId="{BBBE94C6-2FB4-4DC8-9505-039F48BADA16}" srcOrd="3" destOrd="0" presId="urn:microsoft.com/office/officeart/2018/2/layout/IconCircleList"/>
    <dgm:cxn modelId="{78F4BF59-D261-4701-B3BB-0D9BB9C22065}" type="presParOf" srcId="{7338B111-9032-42D0-A7B5-675E6E5EF651}" destId="{F1667683-1266-4D3A-9C77-EF1C90558533}" srcOrd="7" destOrd="0" presId="urn:microsoft.com/office/officeart/2018/2/layout/IconCircleList"/>
    <dgm:cxn modelId="{0970BE35-DFFD-4156-B703-074037888205}" type="presParOf" srcId="{7338B111-9032-42D0-A7B5-675E6E5EF651}" destId="{82294740-FDF1-4072-BAFB-2D0F279829BB}" srcOrd="8" destOrd="0" presId="urn:microsoft.com/office/officeart/2018/2/layout/IconCircleList"/>
    <dgm:cxn modelId="{13E06997-77D2-40C6-B102-AAC05E29F482}" type="presParOf" srcId="{82294740-FDF1-4072-BAFB-2D0F279829BB}" destId="{0A483FC3-66AC-49B0-AD8F-253CB7A59405}" srcOrd="0" destOrd="0" presId="urn:microsoft.com/office/officeart/2018/2/layout/IconCircleList"/>
    <dgm:cxn modelId="{11535742-5B54-4548-8E59-FAC08C3F250C}" type="presParOf" srcId="{82294740-FDF1-4072-BAFB-2D0F279829BB}" destId="{FD07D8CA-4A79-4D0D-98C5-1C7A5545075E}" srcOrd="1" destOrd="0" presId="urn:microsoft.com/office/officeart/2018/2/layout/IconCircleList"/>
    <dgm:cxn modelId="{EE1BEA05-0081-4C84-8AB9-093B0E8F81F4}" type="presParOf" srcId="{82294740-FDF1-4072-BAFB-2D0F279829BB}" destId="{13B0D561-5C80-465B-B17B-BC71A246515D}" srcOrd="2" destOrd="0" presId="urn:microsoft.com/office/officeart/2018/2/layout/IconCircleList"/>
    <dgm:cxn modelId="{52A8E2A5-E52A-4E86-98FE-9EAB607DDE3A}" type="presParOf" srcId="{82294740-FDF1-4072-BAFB-2D0F279829BB}" destId="{703CCE35-F95D-4756-8A5E-D9AA8407B84B}" srcOrd="3" destOrd="0" presId="urn:microsoft.com/office/officeart/2018/2/layout/IconCircleList"/>
    <dgm:cxn modelId="{49CF9BFA-D5E7-405C-9851-DDD1CAC63928}" type="presParOf" srcId="{7338B111-9032-42D0-A7B5-675E6E5EF651}" destId="{DD6980B4-E3E2-4B56-AC5A-CEE0CFF6119B}" srcOrd="9" destOrd="0" presId="urn:microsoft.com/office/officeart/2018/2/layout/IconCircleList"/>
    <dgm:cxn modelId="{BD96E069-65C5-4163-B367-1674980C740B}" type="presParOf" srcId="{7338B111-9032-42D0-A7B5-675E6E5EF651}" destId="{EB3A10D0-F476-41F0-8276-B0A1939AF0B3}" srcOrd="10" destOrd="0" presId="urn:microsoft.com/office/officeart/2018/2/layout/IconCircleList"/>
    <dgm:cxn modelId="{1BC80AFE-B9EB-4D88-A416-54A8B3859716}" type="presParOf" srcId="{EB3A10D0-F476-41F0-8276-B0A1939AF0B3}" destId="{17F9103A-F2F1-4D4D-AC1E-1751647BB094}" srcOrd="0" destOrd="0" presId="urn:microsoft.com/office/officeart/2018/2/layout/IconCircleList"/>
    <dgm:cxn modelId="{8845B1D8-255F-4596-B47A-93DC11400847}" type="presParOf" srcId="{EB3A10D0-F476-41F0-8276-B0A1939AF0B3}" destId="{7165A152-7AD0-4540-9136-3EB8F09A8BAA}" srcOrd="1" destOrd="0" presId="urn:microsoft.com/office/officeart/2018/2/layout/IconCircleList"/>
    <dgm:cxn modelId="{271C7C05-345C-4271-8006-6941E4A683FF}" type="presParOf" srcId="{EB3A10D0-F476-41F0-8276-B0A1939AF0B3}" destId="{810EB566-A84B-4556-8958-4080192ED8FA}" srcOrd="2" destOrd="0" presId="urn:microsoft.com/office/officeart/2018/2/layout/IconCircleList"/>
    <dgm:cxn modelId="{6BDF4164-4131-4475-A74F-415851FCD5AB}" type="presParOf" srcId="{EB3A10D0-F476-41F0-8276-B0A1939AF0B3}" destId="{6A7D6A55-3B59-4D3E-8D71-E27C74BA7823}" srcOrd="3" destOrd="0" presId="urn:microsoft.com/office/officeart/2018/2/layout/IconCircleList"/>
    <dgm:cxn modelId="{50F21BF8-FF4C-4FF7-B47B-3C68EA75DE5A}" type="presParOf" srcId="{7338B111-9032-42D0-A7B5-675E6E5EF651}" destId="{976E4508-29A0-4C39-9291-9291C12388DF}" srcOrd="11" destOrd="0" presId="urn:microsoft.com/office/officeart/2018/2/layout/IconCircleList"/>
    <dgm:cxn modelId="{103144C3-C060-406D-9B00-AD590DABFCEA}" type="presParOf" srcId="{7338B111-9032-42D0-A7B5-675E6E5EF651}" destId="{90E0A895-F270-4154-8C70-499B72DE27FB}" srcOrd="12" destOrd="0" presId="urn:microsoft.com/office/officeart/2018/2/layout/IconCircleList"/>
    <dgm:cxn modelId="{DC10BF15-0A29-46E0-B0B3-9DC561179E9C}" type="presParOf" srcId="{90E0A895-F270-4154-8C70-499B72DE27FB}" destId="{B4700AD4-8C0F-49D1-96B8-DECD8E122537}" srcOrd="0" destOrd="0" presId="urn:microsoft.com/office/officeart/2018/2/layout/IconCircleList"/>
    <dgm:cxn modelId="{BC34073B-18EB-4595-BCD3-F099C54610D5}" type="presParOf" srcId="{90E0A895-F270-4154-8C70-499B72DE27FB}" destId="{FC1E195E-635E-4253-A92C-CFECB17EE115}" srcOrd="1" destOrd="0" presId="urn:microsoft.com/office/officeart/2018/2/layout/IconCircleList"/>
    <dgm:cxn modelId="{9640E809-77B5-401C-B6F7-66C0297071E4}" type="presParOf" srcId="{90E0A895-F270-4154-8C70-499B72DE27FB}" destId="{1AC16E0F-ADC4-4231-A345-20ECE0202323}" srcOrd="2" destOrd="0" presId="urn:microsoft.com/office/officeart/2018/2/layout/IconCircleList"/>
    <dgm:cxn modelId="{ECD251D7-2CA3-43CB-BBA6-D3D4CF79F022}" type="presParOf" srcId="{90E0A895-F270-4154-8C70-499B72DE27FB}" destId="{AF868351-3911-4E0C-99A3-ABC3C0C2CEBC}" srcOrd="3" destOrd="0" presId="urn:microsoft.com/office/officeart/2018/2/layout/IconCircleList"/>
    <dgm:cxn modelId="{CB0F558B-1ADE-49F1-B68E-6324BB3EBE55}" type="presParOf" srcId="{7338B111-9032-42D0-A7B5-675E6E5EF651}" destId="{2451D697-C1CC-497E-8A51-F43D00CE5242}" srcOrd="13" destOrd="0" presId="urn:microsoft.com/office/officeart/2018/2/layout/IconCircleList"/>
    <dgm:cxn modelId="{2459D3C0-58C6-4581-A5EE-3B476B304F87}" type="presParOf" srcId="{7338B111-9032-42D0-A7B5-675E6E5EF651}" destId="{38D5225B-E356-4D92-A488-E7089118A4B3}" srcOrd="14" destOrd="0" presId="urn:microsoft.com/office/officeart/2018/2/layout/IconCircleList"/>
    <dgm:cxn modelId="{A1B9EB22-C3ED-42DB-85F8-0E1941B17E1A}" type="presParOf" srcId="{38D5225B-E356-4D92-A488-E7089118A4B3}" destId="{73E0BF16-DE8D-415C-9B46-428E971622EF}" srcOrd="0" destOrd="0" presId="urn:microsoft.com/office/officeart/2018/2/layout/IconCircleList"/>
    <dgm:cxn modelId="{6E6C9CB8-65A6-48AB-83AE-3C3573E32F7A}" type="presParOf" srcId="{38D5225B-E356-4D92-A488-E7089118A4B3}" destId="{CE3CB068-BE54-4481-8278-C1F8BD3D68CA}" srcOrd="1" destOrd="0" presId="urn:microsoft.com/office/officeart/2018/2/layout/IconCircleList"/>
    <dgm:cxn modelId="{2421AFE3-2CB7-45AD-AFCE-244D6BA2F31F}" type="presParOf" srcId="{38D5225B-E356-4D92-A488-E7089118A4B3}" destId="{A8668899-53D6-47A1-8711-3482E22A2AB8}" srcOrd="2" destOrd="0" presId="urn:microsoft.com/office/officeart/2018/2/layout/IconCircleList"/>
    <dgm:cxn modelId="{6035920B-E32F-41FB-8BB7-3DC4D0B03812}" type="presParOf" srcId="{38D5225B-E356-4D92-A488-E7089118A4B3}" destId="{9C527063-1C51-4FEF-A90A-039185B84020}"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189078-28F6-406F-876B-C09465470472}">
      <dsp:nvSpPr>
        <dsp:cNvPr id="0" name=""/>
        <dsp:cNvSpPr/>
      </dsp:nvSpPr>
      <dsp:spPr>
        <a:xfrm>
          <a:off x="0" y="372066"/>
          <a:ext cx="5614987" cy="529200"/>
        </a:xfrm>
        <a:prstGeom prst="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65D25D3-811F-475D-B0D6-1E65DBC53573}">
      <dsp:nvSpPr>
        <dsp:cNvPr id="0" name=""/>
        <dsp:cNvSpPr/>
      </dsp:nvSpPr>
      <dsp:spPr>
        <a:xfrm>
          <a:off x="280749" y="62106"/>
          <a:ext cx="3930490" cy="61992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63" tIns="0" rIns="148563" bIns="0" numCol="1" spcCol="1270" anchor="ctr" anchorCtr="0">
          <a:noAutofit/>
        </a:bodyPr>
        <a:lstStyle/>
        <a:p>
          <a:pPr marL="0" lvl="0" indent="0" algn="l" defTabSz="933450">
            <a:lnSpc>
              <a:spcPct val="90000"/>
            </a:lnSpc>
            <a:spcBef>
              <a:spcPct val="0"/>
            </a:spcBef>
            <a:spcAft>
              <a:spcPct val="35000"/>
            </a:spcAft>
            <a:buNone/>
          </a:pPr>
          <a:r>
            <a:rPr lang="en-US" sz="2100" kern="1200"/>
            <a:t>Rockbuster Introduction</a:t>
          </a:r>
        </a:p>
      </dsp:txBody>
      <dsp:txXfrm>
        <a:off x="311011" y="92368"/>
        <a:ext cx="3869966" cy="559396"/>
      </dsp:txXfrm>
    </dsp:sp>
    <dsp:sp modelId="{69B2E395-7ECD-4A44-8183-509772E830E2}">
      <dsp:nvSpPr>
        <dsp:cNvPr id="0" name=""/>
        <dsp:cNvSpPr/>
      </dsp:nvSpPr>
      <dsp:spPr>
        <a:xfrm>
          <a:off x="0" y="1324626"/>
          <a:ext cx="5614987" cy="529200"/>
        </a:xfrm>
        <a:prstGeom prst="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397C4A9-BCCF-4EB0-97D7-468E37804DBD}">
      <dsp:nvSpPr>
        <dsp:cNvPr id="0" name=""/>
        <dsp:cNvSpPr/>
      </dsp:nvSpPr>
      <dsp:spPr>
        <a:xfrm>
          <a:off x="280749" y="1014666"/>
          <a:ext cx="3930490" cy="61992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63" tIns="0" rIns="148563" bIns="0" numCol="1" spcCol="1270" anchor="ctr" anchorCtr="0">
          <a:noAutofit/>
        </a:bodyPr>
        <a:lstStyle/>
        <a:p>
          <a:pPr marL="0" lvl="0" indent="0" algn="l" defTabSz="933450">
            <a:lnSpc>
              <a:spcPct val="90000"/>
            </a:lnSpc>
            <a:spcBef>
              <a:spcPct val="0"/>
            </a:spcBef>
            <a:spcAft>
              <a:spcPct val="35000"/>
            </a:spcAft>
            <a:buNone/>
          </a:pPr>
          <a:r>
            <a:rPr lang="en-US" sz="2100" kern="1200"/>
            <a:t>General Data Review</a:t>
          </a:r>
        </a:p>
      </dsp:txBody>
      <dsp:txXfrm>
        <a:off x="311011" y="1044928"/>
        <a:ext cx="3869966" cy="559396"/>
      </dsp:txXfrm>
    </dsp:sp>
    <dsp:sp modelId="{984FDBE0-7152-440E-971C-11151C28FCEE}">
      <dsp:nvSpPr>
        <dsp:cNvPr id="0" name=""/>
        <dsp:cNvSpPr/>
      </dsp:nvSpPr>
      <dsp:spPr>
        <a:xfrm>
          <a:off x="0" y="2277186"/>
          <a:ext cx="5614987" cy="529200"/>
        </a:xfrm>
        <a:prstGeom prst="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E218835-E24A-4162-8241-9A2A6954E405}">
      <dsp:nvSpPr>
        <dsp:cNvPr id="0" name=""/>
        <dsp:cNvSpPr/>
      </dsp:nvSpPr>
      <dsp:spPr>
        <a:xfrm>
          <a:off x="280749" y="1967226"/>
          <a:ext cx="3930490" cy="61992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63" tIns="0" rIns="148563" bIns="0" numCol="1" spcCol="1270" anchor="ctr" anchorCtr="0">
          <a:noAutofit/>
        </a:bodyPr>
        <a:lstStyle/>
        <a:p>
          <a:pPr marL="0" lvl="0" indent="0" algn="l" defTabSz="933450">
            <a:lnSpc>
              <a:spcPct val="90000"/>
            </a:lnSpc>
            <a:spcBef>
              <a:spcPct val="0"/>
            </a:spcBef>
            <a:spcAft>
              <a:spcPct val="35000"/>
            </a:spcAft>
            <a:buNone/>
          </a:pPr>
          <a:r>
            <a:rPr lang="en-US" sz="2100" kern="1200"/>
            <a:t>Data Analysis</a:t>
          </a:r>
        </a:p>
      </dsp:txBody>
      <dsp:txXfrm>
        <a:off x="311011" y="1997488"/>
        <a:ext cx="3869966" cy="559396"/>
      </dsp:txXfrm>
    </dsp:sp>
    <dsp:sp modelId="{9ECF9B7B-69D4-49F5-A0DB-BF23D45D1F22}">
      <dsp:nvSpPr>
        <dsp:cNvPr id="0" name=""/>
        <dsp:cNvSpPr/>
      </dsp:nvSpPr>
      <dsp:spPr>
        <a:xfrm>
          <a:off x="0" y="3229746"/>
          <a:ext cx="5614987" cy="529200"/>
        </a:xfrm>
        <a:prstGeom prst="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69818BA-87E7-441A-A79A-6AC82FC7DCFD}">
      <dsp:nvSpPr>
        <dsp:cNvPr id="0" name=""/>
        <dsp:cNvSpPr/>
      </dsp:nvSpPr>
      <dsp:spPr>
        <a:xfrm>
          <a:off x="280749" y="2919786"/>
          <a:ext cx="3930490" cy="61992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63" tIns="0" rIns="148563" bIns="0" numCol="1" spcCol="1270" anchor="ctr" anchorCtr="0">
          <a:noAutofit/>
        </a:bodyPr>
        <a:lstStyle/>
        <a:p>
          <a:pPr marL="0" lvl="0" indent="0" algn="l" defTabSz="933450">
            <a:lnSpc>
              <a:spcPct val="90000"/>
            </a:lnSpc>
            <a:spcBef>
              <a:spcPct val="0"/>
            </a:spcBef>
            <a:spcAft>
              <a:spcPct val="35000"/>
            </a:spcAft>
            <a:buNone/>
          </a:pPr>
          <a:r>
            <a:rPr lang="en-US" sz="2100" kern="1200"/>
            <a:t>Overall Findings</a:t>
          </a:r>
        </a:p>
      </dsp:txBody>
      <dsp:txXfrm>
        <a:off x="311011" y="2950048"/>
        <a:ext cx="3869966" cy="559396"/>
      </dsp:txXfrm>
    </dsp:sp>
    <dsp:sp modelId="{17AADFB4-C272-47FF-BCFE-4B9E0F7CAD63}">
      <dsp:nvSpPr>
        <dsp:cNvPr id="0" name=""/>
        <dsp:cNvSpPr/>
      </dsp:nvSpPr>
      <dsp:spPr>
        <a:xfrm>
          <a:off x="0" y="4182306"/>
          <a:ext cx="5614987" cy="529200"/>
        </a:xfrm>
        <a:prstGeom prst="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5A0E261-FC97-40A5-9663-8A24E8089AC7}">
      <dsp:nvSpPr>
        <dsp:cNvPr id="0" name=""/>
        <dsp:cNvSpPr/>
      </dsp:nvSpPr>
      <dsp:spPr>
        <a:xfrm>
          <a:off x="280749" y="3872346"/>
          <a:ext cx="3930490" cy="61992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63" tIns="0" rIns="148563" bIns="0" numCol="1" spcCol="1270" anchor="ctr" anchorCtr="0">
          <a:noAutofit/>
        </a:bodyPr>
        <a:lstStyle/>
        <a:p>
          <a:pPr marL="0" lvl="0" indent="0" algn="l" defTabSz="933450">
            <a:lnSpc>
              <a:spcPct val="90000"/>
            </a:lnSpc>
            <a:spcBef>
              <a:spcPct val="0"/>
            </a:spcBef>
            <a:spcAft>
              <a:spcPct val="35000"/>
            </a:spcAft>
            <a:buNone/>
          </a:pPr>
          <a:r>
            <a:rPr lang="en-US" sz="2100" kern="1200"/>
            <a:t>Recommendations</a:t>
          </a:r>
        </a:p>
      </dsp:txBody>
      <dsp:txXfrm>
        <a:off x="311011" y="3902608"/>
        <a:ext cx="3869966" cy="5593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A44269-0785-47A8-BF78-62BF72634748}">
      <dsp:nvSpPr>
        <dsp:cNvPr id="0" name=""/>
        <dsp:cNvSpPr/>
      </dsp:nvSpPr>
      <dsp:spPr>
        <a:xfrm>
          <a:off x="162035" y="731540"/>
          <a:ext cx="681234" cy="68123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40F91E-AFDA-4AD4-854C-D567229234B9}">
      <dsp:nvSpPr>
        <dsp:cNvPr id="0" name=""/>
        <dsp:cNvSpPr/>
      </dsp:nvSpPr>
      <dsp:spPr>
        <a:xfrm>
          <a:off x="305094" y="874599"/>
          <a:ext cx="395116" cy="3951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7A81CBF-033A-4156-BEEF-88F39D846D7D}">
      <dsp:nvSpPr>
        <dsp:cNvPr id="0" name=""/>
        <dsp:cNvSpPr/>
      </dsp:nvSpPr>
      <dsp:spPr>
        <a:xfrm>
          <a:off x="989248" y="731540"/>
          <a:ext cx="1605767" cy="681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b="0" i="0" kern="1200"/>
            <a:t>Total Films Offered: 1000</a:t>
          </a:r>
          <a:endParaRPr lang="en-US" sz="1600" kern="1200"/>
        </a:p>
      </dsp:txBody>
      <dsp:txXfrm>
        <a:off x="989248" y="731540"/>
        <a:ext cx="1605767" cy="681234"/>
      </dsp:txXfrm>
    </dsp:sp>
    <dsp:sp modelId="{2BC4AC89-E677-4919-9EB3-506BF9181D53}">
      <dsp:nvSpPr>
        <dsp:cNvPr id="0" name=""/>
        <dsp:cNvSpPr/>
      </dsp:nvSpPr>
      <dsp:spPr>
        <a:xfrm>
          <a:off x="2874808" y="731540"/>
          <a:ext cx="681234" cy="68123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CE07F4-B9CB-428D-AC3A-0113FB069DB1}">
      <dsp:nvSpPr>
        <dsp:cNvPr id="0" name=""/>
        <dsp:cNvSpPr/>
      </dsp:nvSpPr>
      <dsp:spPr>
        <a:xfrm>
          <a:off x="3017867" y="874599"/>
          <a:ext cx="395116" cy="3951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F382A58-6A18-42AF-BB41-ADC3203B592A}">
      <dsp:nvSpPr>
        <dsp:cNvPr id="0" name=""/>
        <dsp:cNvSpPr/>
      </dsp:nvSpPr>
      <dsp:spPr>
        <a:xfrm>
          <a:off x="3702021" y="731540"/>
          <a:ext cx="1605767" cy="681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b="0" i="0" kern="1200"/>
            <a:t>Average Film Length: 115.27</a:t>
          </a:r>
          <a:endParaRPr lang="en-US" sz="1600" kern="1200"/>
        </a:p>
      </dsp:txBody>
      <dsp:txXfrm>
        <a:off x="3702021" y="731540"/>
        <a:ext cx="1605767" cy="681234"/>
      </dsp:txXfrm>
    </dsp:sp>
    <dsp:sp modelId="{A16CB03C-E346-4B83-8494-4AA83DB2095E}">
      <dsp:nvSpPr>
        <dsp:cNvPr id="0" name=""/>
        <dsp:cNvSpPr/>
      </dsp:nvSpPr>
      <dsp:spPr>
        <a:xfrm>
          <a:off x="5587581" y="731540"/>
          <a:ext cx="681234" cy="681234"/>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D65C5F-8A13-474E-900C-591E2F4A0182}">
      <dsp:nvSpPr>
        <dsp:cNvPr id="0" name=""/>
        <dsp:cNvSpPr/>
      </dsp:nvSpPr>
      <dsp:spPr>
        <a:xfrm>
          <a:off x="5730640" y="874599"/>
          <a:ext cx="395116" cy="39511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56DE9F5-767B-4157-A79F-3E2CB1983E7E}">
      <dsp:nvSpPr>
        <dsp:cNvPr id="0" name=""/>
        <dsp:cNvSpPr/>
      </dsp:nvSpPr>
      <dsp:spPr>
        <a:xfrm>
          <a:off x="6414794" y="731540"/>
          <a:ext cx="1605767" cy="681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b="0" i="0" kern="1200"/>
            <a:t>Total # of Customers: 599</a:t>
          </a:r>
          <a:endParaRPr lang="en-US" sz="1600" kern="1200"/>
        </a:p>
      </dsp:txBody>
      <dsp:txXfrm>
        <a:off x="6414794" y="731540"/>
        <a:ext cx="1605767" cy="681234"/>
      </dsp:txXfrm>
    </dsp:sp>
    <dsp:sp modelId="{8E48A6D5-AE93-446B-8DE5-1D60A058EA30}">
      <dsp:nvSpPr>
        <dsp:cNvPr id="0" name=""/>
        <dsp:cNvSpPr/>
      </dsp:nvSpPr>
      <dsp:spPr>
        <a:xfrm>
          <a:off x="8300354" y="731540"/>
          <a:ext cx="681234" cy="681234"/>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C66B3B-2887-4580-8EF1-B85C24E203C8}">
      <dsp:nvSpPr>
        <dsp:cNvPr id="0" name=""/>
        <dsp:cNvSpPr/>
      </dsp:nvSpPr>
      <dsp:spPr>
        <a:xfrm>
          <a:off x="8443413" y="874599"/>
          <a:ext cx="395116" cy="39511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BBE94C6-2FB4-4DC8-9505-039F48BADA16}">
      <dsp:nvSpPr>
        <dsp:cNvPr id="0" name=""/>
        <dsp:cNvSpPr/>
      </dsp:nvSpPr>
      <dsp:spPr>
        <a:xfrm>
          <a:off x="9127567" y="731540"/>
          <a:ext cx="1605767" cy="681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b="0" i="0" kern="1200"/>
            <a:t>Total # of Cities Served: 600</a:t>
          </a:r>
          <a:endParaRPr lang="en-US" sz="1600" kern="1200"/>
        </a:p>
      </dsp:txBody>
      <dsp:txXfrm>
        <a:off x="9127567" y="731540"/>
        <a:ext cx="1605767" cy="681234"/>
      </dsp:txXfrm>
    </dsp:sp>
    <dsp:sp modelId="{0A483FC3-66AC-49B0-AD8F-253CB7A59405}">
      <dsp:nvSpPr>
        <dsp:cNvPr id="0" name=""/>
        <dsp:cNvSpPr/>
      </dsp:nvSpPr>
      <dsp:spPr>
        <a:xfrm>
          <a:off x="162035" y="1991502"/>
          <a:ext cx="681234" cy="681234"/>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07D8CA-4A79-4D0D-98C5-1C7A5545075E}">
      <dsp:nvSpPr>
        <dsp:cNvPr id="0" name=""/>
        <dsp:cNvSpPr/>
      </dsp:nvSpPr>
      <dsp:spPr>
        <a:xfrm>
          <a:off x="305094" y="2134561"/>
          <a:ext cx="395116" cy="39511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03CCE35-F95D-4756-8A5E-D9AA8407B84B}">
      <dsp:nvSpPr>
        <dsp:cNvPr id="0" name=""/>
        <dsp:cNvSpPr/>
      </dsp:nvSpPr>
      <dsp:spPr>
        <a:xfrm>
          <a:off x="989248" y="1991502"/>
          <a:ext cx="1605767" cy="681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b="0" i="0" kern="1200"/>
            <a:t>Total # Countries Served: 109</a:t>
          </a:r>
          <a:endParaRPr lang="en-US" sz="1600" kern="1200"/>
        </a:p>
      </dsp:txBody>
      <dsp:txXfrm>
        <a:off x="989248" y="1991502"/>
        <a:ext cx="1605767" cy="681234"/>
      </dsp:txXfrm>
    </dsp:sp>
    <dsp:sp modelId="{17F9103A-F2F1-4D4D-AC1E-1751647BB094}">
      <dsp:nvSpPr>
        <dsp:cNvPr id="0" name=""/>
        <dsp:cNvSpPr/>
      </dsp:nvSpPr>
      <dsp:spPr>
        <a:xfrm>
          <a:off x="2874808" y="1991502"/>
          <a:ext cx="681234" cy="68123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65A152-7AD0-4540-9136-3EB8F09A8BAA}">
      <dsp:nvSpPr>
        <dsp:cNvPr id="0" name=""/>
        <dsp:cNvSpPr/>
      </dsp:nvSpPr>
      <dsp:spPr>
        <a:xfrm>
          <a:off x="3017867" y="2134561"/>
          <a:ext cx="395116" cy="39511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A7D6A55-3B59-4D3E-8D71-E27C74BA7823}">
      <dsp:nvSpPr>
        <dsp:cNvPr id="0" name=""/>
        <dsp:cNvSpPr/>
      </dsp:nvSpPr>
      <dsp:spPr>
        <a:xfrm>
          <a:off x="3702021" y="1991502"/>
          <a:ext cx="1605767" cy="681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b="0" i="0" kern="1200"/>
            <a:t>Total Film Revenue: $61,312.04</a:t>
          </a:r>
          <a:endParaRPr lang="en-US" sz="1600" kern="1200"/>
        </a:p>
      </dsp:txBody>
      <dsp:txXfrm>
        <a:off x="3702021" y="1991502"/>
        <a:ext cx="1605767" cy="681234"/>
      </dsp:txXfrm>
    </dsp:sp>
    <dsp:sp modelId="{B4700AD4-8C0F-49D1-96B8-DECD8E122537}">
      <dsp:nvSpPr>
        <dsp:cNvPr id="0" name=""/>
        <dsp:cNvSpPr/>
      </dsp:nvSpPr>
      <dsp:spPr>
        <a:xfrm>
          <a:off x="5587581" y="1991502"/>
          <a:ext cx="681234" cy="68123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1E195E-635E-4253-A92C-CFECB17EE115}">
      <dsp:nvSpPr>
        <dsp:cNvPr id="0" name=""/>
        <dsp:cNvSpPr/>
      </dsp:nvSpPr>
      <dsp:spPr>
        <a:xfrm>
          <a:off x="5730640" y="2134561"/>
          <a:ext cx="395116" cy="395116"/>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F868351-3911-4E0C-99A3-ABC3C0C2CEBC}">
      <dsp:nvSpPr>
        <dsp:cNvPr id="0" name=""/>
        <dsp:cNvSpPr/>
      </dsp:nvSpPr>
      <dsp:spPr>
        <a:xfrm>
          <a:off x="6414794" y="1991502"/>
          <a:ext cx="1605767" cy="681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b="0" i="0" kern="1200"/>
            <a:t>Average Rental Duration: 4.98</a:t>
          </a:r>
          <a:endParaRPr lang="en-US" sz="1600" kern="1200"/>
        </a:p>
      </dsp:txBody>
      <dsp:txXfrm>
        <a:off x="6414794" y="1991502"/>
        <a:ext cx="1605767" cy="681234"/>
      </dsp:txXfrm>
    </dsp:sp>
    <dsp:sp modelId="{73E0BF16-DE8D-415C-9B46-428E971622EF}">
      <dsp:nvSpPr>
        <dsp:cNvPr id="0" name=""/>
        <dsp:cNvSpPr/>
      </dsp:nvSpPr>
      <dsp:spPr>
        <a:xfrm>
          <a:off x="8300354" y="1991502"/>
          <a:ext cx="681234" cy="681234"/>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3CB068-BE54-4481-8278-C1F8BD3D68CA}">
      <dsp:nvSpPr>
        <dsp:cNvPr id="0" name=""/>
        <dsp:cNvSpPr/>
      </dsp:nvSpPr>
      <dsp:spPr>
        <a:xfrm>
          <a:off x="8443413" y="2134561"/>
          <a:ext cx="395116" cy="395116"/>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C527063-1C51-4FEF-A90A-039185B84020}">
      <dsp:nvSpPr>
        <dsp:cNvPr id="0" name=""/>
        <dsp:cNvSpPr/>
      </dsp:nvSpPr>
      <dsp:spPr>
        <a:xfrm>
          <a:off x="9127567" y="1991502"/>
          <a:ext cx="1605767" cy="681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b="0" i="0" kern="1200"/>
            <a:t>Average Rental Cost: 2.98</a:t>
          </a:r>
          <a:endParaRPr lang="en-US" sz="1600" kern="1200"/>
        </a:p>
      </dsp:txBody>
      <dsp:txXfrm>
        <a:off x="9127567" y="1991502"/>
        <a:ext cx="1605767" cy="68123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7BD1A8C-0FEE-40A4-9C03-228F31B18CC9}" type="datetimeFigureOut">
              <a:rPr lang="en-US" smtClean="0"/>
              <a:t>11/10/2023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D708E9-1085-4F4C-BE6D-8AACB348E42A}" type="slidenum">
              <a:rPr lang="en-US" smtClean="0"/>
              <a:t>‹#›</a:t>
            </a:fld>
            <a:endParaRPr lang="en-US"/>
          </a:p>
        </p:txBody>
      </p:sp>
    </p:spTree>
    <p:extLst>
      <p:ext uri="{BB962C8B-B14F-4D97-AF65-F5344CB8AC3E}">
        <p14:creationId xmlns:p14="http://schemas.microsoft.com/office/powerpoint/2010/main" val="1266746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BD1A8C-0FEE-40A4-9C03-228F31B18CC9}" type="datetimeFigureOut">
              <a:rPr lang="en-US" smtClean="0"/>
              <a:t>11/10/2023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D708E9-1085-4F4C-BE6D-8AACB348E42A}" type="slidenum">
              <a:rPr lang="en-US" smtClean="0"/>
              <a:t>‹#›</a:t>
            </a:fld>
            <a:endParaRPr lang="en-US"/>
          </a:p>
        </p:txBody>
      </p:sp>
    </p:spTree>
    <p:extLst>
      <p:ext uri="{BB962C8B-B14F-4D97-AF65-F5344CB8AC3E}">
        <p14:creationId xmlns:p14="http://schemas.microsoft.com/office/powerpoint/2010/main" val="1054615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7BD1A8C-0FEE-40A4-9C03-228F31B18CC9}" type="datetimeFigureOut">
              <a:rPr lang="en-US" smtClean="0"/>
              <a:t>11/10/2023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D708E9-1085-4F4C-BE6D-8AACB348E42A}" type="slidenum">
              <a:rPr lang="en-US" smtClean="0"/>
              <a:t>‹#›</a:t>
            </a:fld>
            <a:endParaRPr lang="en-US"/>
          </a:p>
        </p:txBody>
      </p:sp>
    </p:spTree>
    <p:extLst>
      <p:ext uri="{BB962C8B-B14F-4D97-AF65-F5344CB8AC3E}">
        <p14:creationId xmlns:p14="http://schemas.microsoft.com/office/powerpoint/2010/main" val="34987771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7BD1A8C-0FEE-40A4-9C03-228F31B18CC9}" type="datetimeFigureOut">
              <a:rPr lang="en-US" smtClean="0"/>
              <a:t>11/10/2023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D708E9-1085-4F4C-BE6D-8AACB348E42A}"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6012818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BD1A8C-0FEE-40A4-9C03-228F31B18CC9}" type="datetimeFigureOut">
              <a:rPr lang="en-US" smtClean="0"/>
              <a:t>11/10/2023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D708E9-1085-4F4C-BE6D-8AACB348E42A}" type="slidenum">
              <a:rPr lang="en-US" smtClean="0"/>
              <a:t>‹#›</a:t>
            </a:fld>
            <a:endParaRPr lang="en-US"/>
          </a:p>
        </p:txBody>
      </p:sp>
    </p:spTree>
    <p:extLst>
      <p:ext uri="{BB962C8B-B14F-4D97-AF65-F5344CB8AC3E}">
        <p14:creationId xmlns:p14="http://schemas.microsoft.com/office/powerpoint/2010/main" val="7371756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7BD1A8C-0FEE-40A4-9C03-228F31B18CC9}" type="datetimeFigureOut">
              <a:rPr lang="en-US" smtClean="0"/>
              <a:t>11/10/2023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D708E9-1085-4F4C-BE6D-8AACB348E42A}" type="slidenum">
              <a:rPr lang="en-US" smtClean="0"/>
              <a:t>‹#›</a:t>
            </a:fld>
            <a:endParaRPr lang="en-US"/>
          </a:p>
        </p:txBody>
      </p:sp>
    </p:spTree>
    <p:extLst>
      <p:ext uri="{BB962C8B-B14F-4D97-AF65-F5344CB8AC3E}">
        <p14:creationId xmlns:p14="http://schemas.microsoft.com/office/powerpoint/2010/main" val="41184800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7BD1A8C-0FEE-40A4-9C03-228F31B18CC9}" type="datetimeFigureOut">
              <a:rPr lang="en-US" smtClean="0"/>
              <a:t>11/10/2023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D708E9-1085-4F4C-BE6D-8AACB348E42A}" type="slidenum">
              <a:rPr lang="en-US" smtClean="0"/>
              <a:t>‹#›</a:t>
            </a:fld>
            <a:endParaRPr lang="en-US"/>
          </a:p>
        </p:txBody>
      </p:sp>
    </p:spTree>
    <p:extLst>
      <p:ext uri="{BB962C8B-B14F-4D97-AF65-F5344CB8AC3E}">
        <p14:creationId xmlns:p14="http://schemas.microsoft.com/office/powerpoint/2010/main" val="29326699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BD1A8C-0FEE-40A4-9C03-228F31B18CC9}" type="datetimeFigureOut">
              <a:rPr lang="en-US" smtClean="0"/>
              <a:t>11/10/2023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D708E9-1085-4F4C-BE6D-8AACB348E42A}" type="slidenum">
              <a:rPr lang="en-US" smtClean="0"/>
              <a:t>‹#›</a:t>
            </a:fld>
            <a:endParaRPr lang="en-US"/>
          </a:p>
        </p:txBody>
      </p:sp>
    </p:spTree>
    <p:extLst>
      <p:ext uri="{BB962C8B-B14F-4D97-AF65-F5344CB8AC3E}">
        <p14:creationId xmlns:p14="http://schemas.microsoft.com/office/powerpoint/2010/main" val="7028604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BD1A8C-0FEE-40A4-9C03-228F31B18CC9}" type="datetimeFigureOut">
              <a:rPr lang="en-US" smtClean="0"/>
              <a:t>11/10/2023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D708E9-1085-4F4C-BE6D-8AACB348E42A}" type="slidenum">
              <a:rPr lang="en-US" smtClean="0"/>
              <a:t>‹#›</a:t>
            </a:fld>
            <a:endParaRPr lang="en-US"/>
          </a:p>
        </p:txBody>
      </p:sp>
    </p:spTree>
    <p:extLst>
      <p:ext uri="{BB962C8B-B14F-4D97-AF65-F5344CB8AC3E}">
        <p14:creationId xmlns:p14="http://schemas.microsoft.com/office/powerpoint/2010/main" val="1478258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7BD1A8C-0FEE-40A4-9C03-228F31B18CC9}" type="datetimeFigureOut">
              <a:rPr lang="en-US" smtClean="0"/>
              <a:t>11/10/2023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D708E9-1085-4F4C-BE6D-8AACB348E42A}" type="slidenum">
              <a:rPr lang="en-US" smtClean="0"/>
              <a:t>‹#›</a:t>
            </a:fld>
            <a:endParaRPr lang="en-US"/>
          </a:p>
        </p:txBody>
      </p:sp>
    </p:spTree>
    <p:extLst>
      <p:ext uri="{BB962C8B-B14F-4D97-AF65-F5344CB8AC3E}">
        <p14:creationId xmlns:p14="http://schemas.microsoft.com/office/powerpoint/2010/main" val="2672571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BD1A8C-0FEE-40A4-9C03-228F31B18CC9}" type="datetimeFigureOut">
              <a:rPr lang="en-US" smtClean="0"/>
              <a:t>11/10/2023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D708E9-1085-4F4C-BE6D-8AACB348E42A}" type="slidenum">
              <a:rPr lang="en-US" smtClean="0"/>
              <a:t>‹#›</a:t>
            </a:fld>
            <a:endParaRPr lang="en-US"/>
          </a:p>
        </p:txBody>
      </p:sp>
    </p:spTree>
    <p:extLst>
      <p:ext uri="{BB962C8B-B14F-4D97-AF65-F5344CB8AC3E}">
        <p14:creationId xmlns:p14="http://schemas.microsoft.com/office/powerpoint/2010/main" val="307845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BD1A8C-0FEE-40A4-9C03-228F31B18CC9}" type="datetimeFigureOut">
              <a:rPr lang="en-US" smtClean="0"/>
              <a:t>11/10/2023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D708E9-1085-4F4C-BE6D-8AACB348E42A}" type="slidenum">
              <a:rPr lang="en-US" smtClean="0"/>
              <a:t>‹#›</a:t>
            </a:fld>
            <a:endParaRPr lang="en-US"/>
          </a:p>
        </p:txBody>
      </p:sp>
    </p:spTree>
    <p:extLst>
      <p:ext uri="{BB962C8B-B14F-4D97-AF65-F5344CB8AC3E}">
        <p14:creationId xmlns:p14="http://schemas.microsoft.com/office/powerpoint/2010/main" val="3362269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BD1A8C-0FEE-40A4-9C03-228F31B18CC9}" type="datetimeFigureOut">
              <a:rPr lang="en-US" smtClean="0"/>
              <a:t>11/10/2023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D708E9-1085-4F4C-BE6D-8AACB348E42A}" type="slidenum">
              <a:rPr lang="en-US" smtClean="0"/>
              <a:t>‹#›</a:t>
            </a:fld>
            <a:endParaRPr lang="en-US"/>
          </a:p>
        </p:txBody>
      </p:sp>
    </p:spTree>
    <p:extLst>
      <p:ext uri="{BB962C8B-B14F-4D97-AF65-F5344CB8AC3E}">
        <p14:creationId xmlns:p14="http://schemas.microsoft.com/office/powerpoint/2010/main" val="4045503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7BD1A8C-0FEE-40A4-9C03-228F31B18CC9}" type="datetimeFigureOut">
              <a:rPr lang="en-US" smtClean="0"/>
              <a:t>11/10/2023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F7D708E9-1085-4F4C-BE6D-8AACB348E42A}" type="slidenum">
              <a:rPr lang="en-US" smtClean="0"/>
              <a:t>‹#›</a:t>
            </a:fld>
            <a:endParaRPr lang="en-US"/>
          </a:p>
        </p:txBody>
      </p:sp>
    </p:spTree>
    <p:extLst>
      <p:ext uri="{BB962C8B-B14F-4D97-AF65-F5344CB8AC3E}">
        <p14:creationId xmlns:p14="http://schemas.microsoft.com/office/powerpoint/2010/main" val="31467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7BD1A8C-0FEE-40A4-9C03-228F31B18CC9}" type="datetimeFigureOut">
              <a:rPr lang="en-US" smtClean="0"/>
              <a:t>11/10/2023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F7D708E9-1085-4F4C-BE6D-8AACB348E42A}" type="slidenum">
              <a:rPr lang="en-US" smtClean="0"/>
              <a:t>‹#›</a:t>
            </a:fld>
            <a:endParaRPr lang="en-US"/>
          </a:p>
        </p:txBody>
      </p:sp>
    </p:spTree>
    <p:extLst>
      <p:ext uri="{BB962C8B-B14F-4D97-AF65-F5344CB8AC3E}">
        <p14:creationId xmlns:p14="http://schemas.microsoft.com/office/powerpoint/2010/main" val="1320687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7BD1A8C-0FEE-40A4-9C03-228F31B18CC9}" type="datetimeFigureOut">
              <a:rPr lang="en-US" smtClean="0"/>
              <a:t>11/10/2023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F7D708E9-1085-4F4C-BE6D-8AACB348E42A}" type="slidenum">
              <a:rPr lang="en-US" smtClean="0"/>
              <a:t>‹#›</a:t>
            </a:fld>
            <a:endParaRPr lang="en-US"/>
          </a:p>
        </p:txBody>
      </p:sp>
    </p:spTree>
    <p:extLst>
      <p:ext uri="{BB962C8B-B14F-4D97-AF65-F5344CB8AC3E}">
        <p14:creationId xmlns:p14="http://schemas.microsoft.com/office/powerpoint/2010/main" val="2412569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BD1A8C-0FEE-40A4-9C03-228F31B18CC9}" type="datetimeFigureOut">
              <a:rPr lang="en-US" smtClean="0"/>
              <a:t>11/10/2023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D708E9-1085-4F4C-BE6D-8AACB348E42A}" type="slidenum">
              <a:rPr lang="en-US" smtClean="0"/>
              <a:t>‹#›</a:t>
            </a:fld>
            <a:endParaRPr lang="en-US"/>
          </a:p>
        </p:txBody>
      </p:sp>
    </p:spTree>
    <p:extLst>
      <p:ext uri="{BB962C8B-B14F-4D97-AF65-F5344CB8AC3E}">
        <p14:creationId xmlns:p14="http://schemas.microsoft.com/office/powerpoint/2010/main" val="2363326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7BD1A8C-0FEE-40A4-9C03-228F31B18CC9}" type="datetimeFigureOut">
              <a:rPr lang="en-US" smtClean="0"/>
              <a:t>11/10/2023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7D708E9-1085-4F4C-BE6D-8AACB348E42A}" type="slidenum">
              <a:rPr lang="en-US" smtClean="0"/>
              <a:t>‹#›</a:t>
            </a:fld>
            <a:endParaRPr lang="en-US"/>
          </a:p>
        </p:txBody>
      </p:sp>
    </p:spTree>
    <p:extLst>
      <p:ext uri="{BB962C8B-B14F-4D97-AF65-F5344CB8AC3E}">
        <p14:creationId xmlns:p14="http://schemas.microsoft.com/office/powerpoint/2010/main" val="1484306322"/>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public.tableau.com/shared/XBC5T2868?:display_count=n&amp;:origin=viz_share_link"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4FA35-C9DE-75B1-5EBA-29CA7CB01496}"/>
              </a:ext>
            </a:extLst>
          </p:cNvPr>
          <p:cNvSpPr>
            <a:spLocks noGrp="1"/>
          </p:cNvSpPr>
          <p:nvPr>
            <p:ph type="ctrTitle"/>
          </p:nvPr>
        </p:nvSpPr>
        <p:spPr/>
        <p:txBody>
          <a:bodyPr/>
          <a:lstStyle/>
          <a:p>
            <a:r>
              <a:rPr lang="en-US" dirty="0"/>
              <a:t>Rockbuster Stealth</a:t>
            </a:r>
          </a:p>
        </p:txBody>
      </p:sp>
      <p:sp>
        <p:nvSpPr>
          <p:cNvPr id="3" name="Subtitle 2">
            <a:extLst>
              <a:ext uri="{FF2B5EF4-FFF2-40B4-BE49-F238E27FC236}">
                <a16:creationId xmlns:a16="http://schemas.microsoft.com/office/drawing/2014/main" id="{3A778C4C-7D53-C99B-52F3-1B3CCEC9D4F6}"/>
              </a:ext>
            </a:extLst>
          </p:cNvPr>
          <p:cNvSpPr>
            <a:spLocks noGrp="1"/>
          </p:cNvSpPr>
          <p:nvPr>
            <p:ph type="subTitle" idx="1"/>
          </p:nvPr>
        </p:nvSpPr>
        <p:spPr/>
        <p:txBody>
          <a:bodyPr/>
          <a:lstStyle/>
          <a:p>
            <a:r>
              <a:rPr lang="en-US" dirty="0"/>
              <a:t>2023 Sales Strategy</a:t>
            </a:r>
          </a:p>
          <a:p>
            <a:r>
              <a:rPr lang="en-US" dirty="0"/>
              <a:t>Brady </a:t>
            </a:r>
            <a:r>
              <a:rPr lang="en-US" dirty="0" err="1"/>
              <a:t>BIssonette</a:t>
            </a:r>
            <a:endParaRPr lang="en-US" dirty="0"/>
          </a:p>
        </p:txBody>
      </p:sp>
    </p:spTree>
    <p:extLst>
      <p:ext uri="{BB962C8B-B14F-4D97-AF65-F5344CB8AC3E}">
        <p14:creationId xmlns:p14="http://schemas.microsoft.com/office/powerpoint/2010/main" val="41063602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A6443-67F1-82E8-3977-FF4107793A0D}"/>
              </a:ext>
            </a:extLst>
          </p:cNvPr>
          <p:cNvSpPr>
            <a:spLocks noGrp="1"/>
          </p:cNvSpPr>
          <p:nvPr>
            <p:ph type="title"/>
          </p:nvPr>
        </p:nvSpPr>
        <p:spPr/>
        <p:txBody>
          <a:bodyPr/>
          <a:lstStyle/>
          <a:p>
            <a:r>
              <a:rPr lang="en-US" dirty="0"/>
              <a:t>Overall Findings</a:t>
            </a:r>
          </a:p>
        </p:txBody>
      </p:sp>
      <p:sp>
        <p:nvSpPr>
          <p:cNvPr id="3" name="Content Placeholder 2">
            <a:extLst>
              <a:ext uri="{FF2B5EF4-FFF2-40B4-BE49-F238E27FC236}">
                <a16:creationId xmlns:a16="http://schemas.microsoft.com/office/drawing/2014/main" id="{E38BCA53-C9B4-33EF-0A74-965D95F1B82E}"/>
              </a:ext>
            </a:extLst>
          </p:cNvPr>
          <p:cNvSpPr>
            <a:spLocks noGrp="1"/>
          </p:cNvSpPr>
          <p:nvPr>
            <p:ph idx="1"/>
          </p:nvPr>
        </p:nvSpPr>
        <p:spPr/>
        <p:txBody>
          <a:bodyPr/>
          <a:lstStyle/>
          <a:p>
            <a:r>
              <a:rPr lang="en-US" dirty="0"/>
              <a:t>Telegraph Voyage, Zorro Ark, and Wife Turn were the top 3 films. </a:t>
            </a:r>
          </a:p>
          <a:p>
            <a:r>
              <a:rPr lang="en-US" dirty="0"/>
              <a:t>The Average Rental Cost was $2.98</a:t>
            </a:r>
          </a:p>
          <a:p>
            <a:r>
              <a:rPr lang="en-US" dirty="0"/>
              <a:t>The top 5 Countries with Rockbuster films were: India, China, United States, Japan, and Mexico.</a:t>
            </a:r>
          </a:p>
          <a:p>
            <a:r>
              <a:rPr lang="en-US" dirty="0"/>
              <a:t>The top five customers are from: Ambattur, </a:t>
            </a:r>
            <a:r>
              <a:rPr lang="en-US" dirty="0" err="1"/>
              <a:t>Shanwei</a:t>
            </a:r>
            <a:r>
              <a:rPr lang="en-US" dirty="0"/>
              <a:t>, Iwaki, </a:t>
            </a:r>
            <a:r>
              <a:rPr lang="en-US" dirty="0" err="1"/>
              <a:t>Acua</a:t>
            </a:r>
            <a:r>
              <a:rPr lang="en-US" dirty="0"/>
              <a:t>, and Aurora</a:t>
            </a:r>
          </a:p>
          <a:p>
            <a:r>
              <a:rPr lang="en-US" dirty="0"/>
              <a:t>The Sales figures do vary between regions with the Asia’s holding the highest Sales followed by the America’s then Europe</a:t>
            </a:r>
          </a:p>
          <a:p>
            <a:endParaRPr lang="en-US" dirty="0"/>
          </a:p>
          <a:p>
            <a:endParaRPr lang="en-US" dirty="0"/>
          </a:p>
        </p:txBody>
      </p:sp>
    </p:spTree>
    <p:extLst>
      <p:ext uri="{BB962C8B-B14F-4D97-AF65-F5344CB8AC3E}">
        <p14:creationId xmlns:p14="http://schemas.microsoft.com/office/powerpoint/2010/main" val="3754706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6E260-3260-DDD9-C440-CC28065DA4A8}"/>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F5384FFD-B677-6415-EEEB-DD2B11A676AB}"/>
              </a:ext>
            </a:extLst>
          </p:cNvPr>
          <p:cNvSpPr>
            <a:spLocks noGrp="1"/>
          </p:cNvSpPr>
          <p:nvPr>
            <p:ph idx="1"/>
          </p:nvPr>
        </p:nvSpPr>
        <p:spPr/>
        <p:txBody>
          <a:bodyPr/>
          <a:lstStyle/>
          <a:p>
            <a:r>
              <a:rPr lang="en-US" dirty="0"/>
              <a:t>I recommend targeting </a:t>
            </a:r>
            <a:r>
              <a:rPr lang="en-US" b="1" dirty="0"/>
              <a:t>further sales in the Asia region </a:t>
            </a:r>
            <a:r>
              <a:rPr lang="en-US" dirty="0"/>
              <a:t>primarily on the genres of </a:t>
            </a:r>
            <a:r>
              <a:rPr lang="en-US" b="1" dirty="0"/>
              <a:t>sports, sci-fi, animation, and drama.</a:t>
            </a:r>
          </a:p>
          <a:p>
            <a:r>
              <a:rPr lang="en-US" dirty="0"/>
              <a:t>Rockbuster should pursue increasing inventory on films the fall into IMDB ratings of either </a:t>
            </a:r>
            <a:r>
              <a:rPr lang="en-US" b="1" dirty="0"/>
              <a:t>PG-13 or NC-17</a:t>
            </a:r>
            <a:r>
              <a:rPr lang="en-US" dirty="0"/>
              <a:t>.</a:t>
            </a:r>
          </a:p>
          <a:p>
            <a:r>
              <a:rPr lang="en-US" dirty="0"/>
              <a:t>Rockbuster should </a:t>
            </a:r>
            <a:r>
              <a:rPr lang="en-US" b="1" dirty="0"/>
              <a:t>consider offering rewards to high life-time value </a:t>
            </a:r>
            <a:r>
              <a:rPr lang="en-US" dirty="0"/>
              <a:t>customers that have shown commitment to using Rockbuster films strengthening </a:t>
            </a:r>
            <a:r>
              <a:rPr lang="en-US" b="1" dirty="0"/>
              <a:t>customer loyalty</a:t>
            </a:r>
            <a:r>
              <a:rPr lang="en-US" dirty="0"/>
              <a:t>. </a:t>
            </a:r>
          </a:p>
          <a:p>
            <a:r>
              <a:rPr lang="en-US" dirty="0"/>
              <a:t>Lastly, I recommend </a:t>
            </a:r>
            <a:r>
              <a:rPr lang="en-US" b="1" dirty="0"/>
              <a:t>removing thriller movies </a:t>
            </a:r>
            <a:r>
              <a:rPr lang="en-US" dirty="0"/>
              <a:t>from the Rockbuster gallery as the genre is not supporting the business in any significant degree.</a:t>
            </a:r>
          </a:p>
        </p:txBody>
      </p:sp>
    </p:spTree>
    <p:extLst>
      <p:ext uri="{BB962C8B-B14F-4D97-AF65-F5344CB8AC3E}">
        <p14:creationId xmlns:p14="http://schemas.microsoft.com/office/powerpoint/2010/main" val="4246824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E9E14-5905-2BBA-2636-507CFAC2687A}"/>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40F3C0EE-E15B-20CF-83F2-007384275806}"/>
              </a:ext>
            </a:extLst>
          </p:cNvPr>
          <p:cNvSpPr>
            <a:spLocks noGrp="1"/>
          </p:cNvSpPr>
          <p:nvPr>
            <p:ph idx="1"/>
          </p:nvPr>
        </p:nvSpPr>
        <p:spPr/>
        <p:txBody>
          <a:bodyPr/>
          <a:lstStyle/>
          <a:p>
            <a:r>
              <a:rPr lang="en-US" dirty="0"/>
              <a:t>Tableau </a:t>
            </a:r>
            <a:r>
              <a:rPr lang="en-US" dirty="0" err="1"/>
              <a:t>Visualiations</a:t>
            </a:r>
            <a:r>
              <a:rPr lang="en-US" dirty="0"/>
              <a:t>: </a:t>
            </a:r>
            <a:r>
              <a:rPr lang="en-US" dirty="0">
                <a:hlinkClick r:id="rId2"/>
              </a:rPr>
              <a:t>https://public.tableau.com/shared/XBC5T2868?:display_count=n&amp;:origin=viz_share_link</a:t>
            </a:r>
            <a:endParaRPr lang="en-US" dirty="0"/>
          </a:p>
          <a:p>
            <a:pPr marL="0" indent="0">
              <a:buNone/>
            </a:pPr>
            <a:endParaRPr lang="en-US" dirty="0"/>
          </a:p>
        </p:txBody>
      </p:sp>
    </p:spTree>
    <p:extLst>
      <p:ext uri="{BB962C8B-B14F-4D97-AF65-F5344CB8AC3E}">
        <p14:creationId xmlns:p14="http://schemas.microsoft.com/office/powerpoint/2010/main" val="2924211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E6F9A3-300E-47F5-B41C-C8C5E758D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74A706-82DA-1F93-A0D7-F29ACF279432}"/>
              </a:ext>
            </a:extLst>
          </p:cNvPr>
          <p:cNvSpPr>
            <a:spLocks noGrp="1"/>
          </p:cNvSpPr>
          <p:nvPr>
            <p:ph type="title"/>
          </p:nvPr>
        </p:nvSpPr>
        <p:spPr>
          <a:xfrm>
            <a:off x="648929" y="1063417"/>
            <a:ext cx="3505495" cy="4675396"/>
          </a:xfrm>
        </p:spPr>
        <p:txBody>
          <a:bodyPr anchor="ctr">
            <a:normAutofit/>
          </a:bodyPr>
          <a:lstStyle/>
          <a:p>
            <a:r>
              <a:rPr lang="en-US">
                <a:solidFill>
                  <a:srgbClr val="F2F2F2"/>
                </a:solidFill>
              </a:rPr>
              <a:t>Presentation Contents</a:t>
            </a:r>
          </a:p>
        </p:txBody>
      </p:sp>
      <p:sp>
        <p:nvSpPr>
          <p:cNvPr id="11" name="Rectangle 10">
            <a:extLst>
              <a:ext uri="{FF2B5EF4-FFF2-40B4-BE49-F238E27FC236}">
                <a16:creationId xmlns:a16="http://schemas.microsoft.com/office/drawing/2014/main" id="{61B4701B-39FE-43B8-86AA-D6B8789C2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ounded Rectangle 9">
            <a:extLst>
              <a:ext uri="{FF2B5EF4-FFF2-40B4-BE49-F238E27FC236}">
                <a16:creationId xmlns:a16="http://schemas.microsoft.com/office/drawing/2014/main" id="{E9A7EF13-49FA-4355-971A-34B065F35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ln w="12700" cap="sq">
            <a:solidFill>
              <a:schemeClr val="bg1">
                <a:lumMod val="75000"/>
              </a:schemeClr>
            </a:solidFill>
            <a:miter lim="800000"/>
          </a:ln>
          <a:effectLst>
            <a:outerShdw blurRad="63500" dist="25400" dir="5400000" algn="tl"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2CF3C3E-0F7B-4F0C-8EBD-BDD38E9C6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AE9E94BA-5086-917C-0E82-D242F2298E24}"/>
              </a:ext>
            </a:extLst>
          </p:cNvPr>
          <p:cNvGraphicFramePr>
            <a:graphicFrameLocks noGrp="1"/>
          </p:cNvGraphicFramePr>
          <p:nvPr>
            <p:ph idx="1"/>
            <p:extLst>
              <p:ext uri="{D42A27DB-BD31-4B8C-83A1-F6EECF244321}">
                <p14:modId xmlns:p14="http://schemas.microsoft.com/office/powerpoint/2010/main" val="890908056"/>
              </p:ext>
            </p:extLst>
          </p:nvPr>
        </p:nvGraphicFramePr>
        <p:xfrm>
          <a:off x="5608638" y="965200"/>
          <a:ext cx="5614987" cy="4773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0617274"/>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E3DAB-D58F-F7D6-20FC-9FE824435F85}"/>
              </a:ext>
            </a:extLst>
          </p:cNvPr>
          <p:cNvSpPr>
            <a:spLocks noGrp="1"/>
          </p:cNvSpPr>
          <p:nvPr>
            <p:ph type="title"/>
          </p:nvPr>
        </p:nvSpPr>
        <p:spPr/>
        <p:txBody>
          <a:bodyPr/>
          <a:lstStyle/>
          <a:p>
            <a:r>
              <a:rPr lang="en-US" dirty="0"/>
              <a:t>Rockbuster Introduction</a:t>
            </a:r>
          </a:p>
        </p:txBody>
      </p:sp>
      <p:sp>
        <p:nvSpPr>
          <p:cNvPr id="3" name="Content Placeholder 2">
            <a:extLst>
              <a:ext uri="{FF2B5EF4-FFF2-40B4-BE49-F238E27FC236}">
                <a16:creationId xmlns:a16="http://schemas.microsoft.com/office/drawing/2014/main" id="{525EC08B-A4B8-AE3F-0490-8743D96629AC}"/>
              </a:ext>
            </a:extLst>
          </p:cNvPr>
          <p:cNvSpPr>
            <a:spLocks noGrp="1"/>
          </p:cNvSpPr>
          <p:nvPr>
            <p:ph idx="1"/>
          </p:nvPr>
        </p:nvSpPr>
        <p:spPr>
          <a:xfrm>
            <a:off x="1103312" y="1746738"/>
            <a:ext cx="8946541" cy="4501661"/>
          </a:xfrm>
        </p:spPr>
        <p:txBody>
          <a:bodyPr/>
          <a:lstStyle/>
          <a:p>
            <a:r>
              <a:rPr lang="en-US" dirty="0"/>
              <a:t>Rockbuster Stealth LLC is a movie rental company that used to have stores around the world. Facing stiff competition from streaming services such as Netflix and Amazon Prime, the Rockbuster Stealth management team is planning to use its existing movie licenses to launch an online video rental service in order to stay competitive. </a:t>
            </a:r>
          </a:p>
          <a:p>
            <a:r>
              <a:rPr lang="en-US" dirty="0"/>
              <a:t>Our Goal in this analysis is to answer these Major Questions</a:t>
            </a:r>
          </a:p>
          <a:p>
            <a:pPr lvl="1"/>
            <a:r>
              <a:rPr lang="en-US" dirty="0"/>
              <a:t>Which movies contributed the most/least to revenue gain? </a:t>
            </a:r>
          </a:p>
          <a:p>
            <a:pPr lvl="1"/>
            <a:r>
              <a:rPr lang="en-US" dirty="0"/>
              <a:t>What was the average rental duration for all videos? </a:t>
            </a:r>
          </a:p>
          <a:p>
            <a:pPr lvl="1"/>
            <a:r>
              <a:rPr lang="en-US" dirty="0"/>
              <a:t>Which countries are Rockbuster customers based in?</a:t>
            </a:r>
          </a:p>
          <a:p>
            <a:pPr lvl="1"/>
            <a:r>
              <a:rPr lang="en-US" dirty="0"/>
              <a:t>Where are customers with a high lifetime value based?</a:t>
            </a:r>
          </a:p>
          <a:p>
            <a:pPr lvl="1"/>
            <a:r>
              <a:rPr lang="en-US" dirty="0"/>
              <a:t>Do sales figures vary between geographic regions? </a:t>
            </a:r>
          </a:p>
        </p:txBody>
      </p:sp>
    </p:spTree>
    <p:extLst>
      <p:ext uri="{BB962C8B-B14F-4D97-AF65-F5344CB8AC3E}">
        <p14:creationId xmlns:p14="http://schemas.microsoft.com/office/powerpoint/2010/main" val="842601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76A936-824D-B29B-B5A8-8B3127D3CF5F}"/>
              </a:ext>
            </a:extLst>
          </p:cNvPr>
          <p:cNvSpPr>
            <a:spLocks noGrp="1"/>
          </p:cNvSpPr>
          <p:nvPr>
            <p:ph type="title"/>
          </p:nvPr>
        </p:nvSpPr>
        <p:spPr>
          <a:xfrm>
            <a:off x="648930" y="629267"/>
            <a:ext cx="9252154" cy="1016654"/>
          </a:xfrm>
        </p:spPr>
        <p:txBody>
          <a:bodyPr>
            <a:normAutofit/>
          </a:bodyPr>
          <a:lstStyle/>
          <a:p>
            <a:r>
              <a:rPr lang="en-US">
                <a:solidFill>
                  <a:srgbClr val="EBEBEB"/>
                </a:solidFill>
              </a:rPr>
              <a:t>General Data Overview</a:t>
            </a:r>
          </a:p>
        </p:txBody>
      </p:sp>
      <p:sp>
        <p:nvSpPr>
          <p:cNvPr id="13" name="Rectangle 12">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Freeform: Shape 14">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txBody>
          <a:bodyPr/>
          <a:lstStyle/>
          <a:p>
            <a:endParaRPr lang="en-US"/>
          </a:p>
        </p:txBody>
      </p:sp>
      <p:graphicFrame>
        <p:nvGraphicFramePr>
          <p:cNvPr id="5" name="Content Placeholder 2">
            <a:extLst>
              <a:ext uri="{FF2B5EF4-FFF2-40B4-BE49-F238E27FC236}">
                <a16:creationId xmlns:a16="http://schemas.microsoft.com/office/drawing/2014/main" id="{957A3709-5441-DB2F-8B4E-746E68BA55AF}"/>
              </a:ext>
            </a:extLst>
          </p:cNvPr>
          <p:cNvGraphicFramePr>
            <a:graphicFrameLocks noGrp="1"/>
          </p:cNvGraphicFramePr>
          <p:nvPr>
            <p:ph idx="1"/>
            <p:extLst>
              <p:ext uri="{D42A27DB-BD31-4B8C-83A1-F6EECF244321}">
                <p14:modId xmlns:p14="http://schemas.microsoft.com/office/powerpoint/2010/main" val="300238058"/>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34579303"/>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6" name="Freeform: Shape 15">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5CE5C007-9DFF-48C0-CAC9-007A0596E68F}"/>
              </a:ext>
            </a:extLst>
          </p:cNvPr>
          <p:cNvPicPr>
            <a:picLocks noChangeAspect="1"/>
          </p:cNvPicPr>
          <p:nvPr/>
        </p:nvPicPr>
        <p:blipFill>
          <a:blip r:embed="rId2"/>
          <a:stretch>
            <a:fillRect/>
          </a:stretch>
        </p:blipFill>
        <p:spPr>
          <a:xfrm>
            <a:off x="5360206" y="414529"/>
            <a:ext cx="6605214" cy="6091382"/>
          </a:xfrm>
          <a:prstGeom prst="rect">
            <a:avLst/>
          </a:prstGeom>
        </p:spPr>
      </p:pic>
      <p:sp>
        <p:nvSpPr>
          <p:cNvPr id="18" name="Rectangle 17">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38BA34A3-2057-FEC4-DF5C-40ABDB062206}"/>
              </a:ext>
            </a:extLst>
          </p:cNvPr>
          <p:cNvSpPr>
            <a:spLocks noGrp="1"/>
          </p:cNvSpPr>
          <p:nvPr>
            <p:ph type="title"/>
          </p:nvPr>
        </p:nvSpPr>
        <p:spPr>
          <a:xfrm>
            <a:off x="805939" y="414529"/>
            <a:ext cx="3522879" cy="2304288"/>
          </a:xfrm>
        </p:spPr>
        <p:txBody>
          <a:bodyPr>
            <a:normAutofit/>
          </a:bodyPr>
          <a:lstStyle/>
          <a:p>
            <a:pPr algn="r"/>
            <a:r>
              <a:rPr lang="en-US" dirty="0">
                <a:solidFill>
                  <a:srgbClr val="FFFFFF"/>
                </a:solidFill>
              </a:rPr>
              <a:t>Data Analysis</a:t>
            </a:r>
            <a:br>
              <a:rPr lang="en-US" dirty="0">
                <a:solidFill>
                  <a:srgbClr val="FFFFFF"/>
                </a:solidFill>
              </a:rPr>
            </a:br>
            <a:r>
              <a:rPr lang="en-US" dirty="0">
                <a:solidFill>
                  <a:srgbClr val="FFFFFF"/>
                </a:solidFill>
              </a:rPr>
              <a:t>Top Films </a:t>
            </a:r>
          </a:p>
        </p:txBody>
      </p:sp>
      <p:sp>
        <p:nvSpPr>
          <p:cNvPr id="10" name="Title 1">
            <a:extLst>
              <a:ext uri="{FF2B5EF4-FFF2-40B4-BE49-F238E27FC236}">
                <a16:creationId xmlns:a16="http://schemas.microsoft.com/office/drawing/2014/main" id="{41E9D6C3-3406-AB9F-849C-9FCEB0A69DEA}"/>
              </a:ext>
            </a:extLst>
          </p:cNvPr>
          <p:cNvSpPr txBox="1">
            <a:spLocks/>
          </p:cNvSpPr>
          <p:nvPr/>
        </p:nvSpPr>
        <p:spPr>
          <a:xfrm>
            <a:off x="734016" y="3263763"/>
            <a:ext cx="3522879" cy="2304288"/>
          </a:xfrm>
          <a:prstGeom prst="rect">
            <a:avLst/>
          </a:prstGeom>
        </p:spPr>
        <p:txBody>
          <a:bodyPr vert="horz" lIns="91440" tIns="45720" rIns="91440" bIns="45720" rtlCol="0" anchor="t">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2400" dirty="0">
                <a:solidFill>
                  <a:srgbClr val="FFFFFF"/>
                </a:solidFill>
              </a:rPr>
              <a:t>The Top Revenue Generating Film was </a:t>
            </a:r>
            <a:r>
              <a:rPr lang="en-US" sz="2400" b="1" dirty="0">
                <a:solidFill>
                  <a:srgbClr val="FFFFFF"/>
                </a:solidFill>
              </a:rPr>
              <a:t>Telegraph Voyage </a:t>
            </a:r>
            <a:r>
              <a:rPr lang="en-US" sz="2400" dirty="0">
                <a:solidFill>
                  <a:srgbClr val="FFFFFF"/>
                </a:solidFill>
              </a:rPr>
              <a:t>follow by </a:t>
            </a:r>
            <a:r>
              <a:rPr lang="en-US" sz="2400" b="1" dirty="0">
                <a:solidFill>
                  <a:srgbClr val="FFFFFF"/>
                </a:solidFill>
              </a:rPr>
              <a:t>Zorro Ark</a:t>
            </a:r>
          </a:p>
        </p:txBody>
      </p:sp>
    </p:spTree>
    <p:extLst>
      <p:ext uri="{BB962C8B-B14F-4D97-AF65-F5344CB8AC3E}">
        <p14:creationId xmlns:p14="http://schemas.microsoft.com/office/powerpoint/2010/main" val="392616195"/>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8"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AEF30DCF-D9DD-D7A5-0D54-8DF81FF3E5BD}"/>
              </a:ext>
            </a:extLst>
          </p:cNvPr>
          <p:cNvSpPr>
            <a:spLocks noGrp="1"/>
          </p:cNvSpPr>
          <p:nvPr>
            <p:ph type="title"/>
          </p:nvPr>
        </p:nvSpPr>
        <p:spPr>
          <a:xfrm>
            <a:off x="308961" y="369582"/>
            <a:ext cx="9252154" cy="513733"/>
          </a:xfrm>
        </p:spPr>
        <p:txBody>
          <a:bodyPr>
            <a:normAutofit fontScale="90000"/>
          </a:bodyPr>
          <a:lstStyle/>
          <a:p>
            <a:pPr>
              <a:lnSpc>
                <a:spcPct val="90000"/>
              </a:lnSpc>
            </a:pPr>
            <a:r>
              <a:rPr lang="en-US" sz="3300" dirty="0">
                <a:solidFill>
                  <a:srgbClr val="EBEBEB"/>
                </a:solidFill>
              </a:rPr>
              <a:t>Data Analysis</a:t>
            </a:r>
            <a:br>
              <a:rPr lang="en-US" sz="3300" dirty="0">
                <a:solidFill>
                  <a:srgbClr val="EBEBEB"/>
                </a:solidFill>
              </a:rPr>
            </a:br>
            <a:endParaRPr lang="en-US" sz="3300" dirty="0">
              <a:solidFill>
                <a:srgbClr val="EBEBEB"/>
              </a:solidFill>
            </a:endParaRPr>
          </a:p>
        </p:txBody>
      </p:sp>
      <p:sp useBgFill="1">
        <p:nvSpPr>
          <p:cNvPr id="40" name="Freeform: Shape 39">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US"/>
          </a:p>
        </p:txBody>
      </p:sp>
      <p:pic>
        <p:nvPicPr>
          <p:cNvPr id="5" name="Content Placeholder 4">
            <a:extLst>
              <a:ext uri="{FF2B5EF4-FFF2-40B4-BE49-F238E27FC236}">
                <a16:creationId xmlns:a16="http://schemas.microsoft.com/office/drawing/2014/main" id="{BB55FAE6-30F3-6DA3-9A9F-F095EE52E28E}"/>
              </a:ext>
            </a:extLst>
          </p:cNvPr>
          <p:cNvPicPr>
            <a:picLocks noChangeAspect="1"/>
          </p:cNvPicPr>
          <p:nvPr/>
        </p:nvPicPr>
        <p:blipFill>
          <a:blip r:embed="rId2"/>
          <a:stretch>
            <a:fillRect/>
          </a:stretch>
        </p:blipFill>
        <p:spPr>
          <a:xfrm>
            <a:off x="5550627" y="2406031"/>
            <a:ext cx="6538289" cy="4331616"/>
          </a:xfrm>
          <a:prstGeom prst="rect">
            <a:avLst/>
          </a:prstGeom>
          <a:effectLst/>
        </p:spPr>
      </p:pic>
      <p:sp>
        <p:nvSpPr>
          <p:cNvPr id="11" name="Title 1">
            <a:extLst>
              <a:ext uri="{FF2B5EF4-FFF2-40B4-BE49-F238E27FC236}">
                <a16:creationId xmlns:a16="http://schemas.microsoft.com/office/drawing/2014/main" id="{5EBA1C44-35D6-04CB-9FEA-3938E306FA80}"/>
              </a:ext>
            </a:extLst>
          </p:cNvPr>
          <p:cNvSpPr txBox="1">
            <a:spLocks/>
          </p:cNvSpPr>
          <p:nvPr/>
        </p:nvSpPr>
        <p:spPr>
          <a:xfrm>
            <a:off x="103084" y="2286162"/>
            <a:ext cx="3472060" cy="513733"/>
          </a:xfrm>
          <a:prstGeom prst="rect">
            <a:avLst/>
          </a:prstGeom>
        </p:spPr>
        <p:txBody>
          <a:bodyPr vert="horz" lIns="91440" tIns="45720" rIns="91440" bIns="45720" rtlCol="0" anchor="t">
            <a:normAutofit fontScale="97500" lnSpcReduction="10000"/>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pPr>
            <a:r>
              <a:rPr lang="en-US" sz="3300" dirty="0">
                <a:solidFill>
                  <a:schemeClr val="tx1"/>
                </a:solidFill>
              </a:rPr>
              <a:t>Top 10 Countries</a:t>
            </a:r>
          </a:p>
        </p:txBody>
      </p:sp>
      <p:sp>
        <p:nvSpPr>
          <p:cNvPr id="13" name="Title 1">
            <a:extLst>
              <a:ext uri="{FF2B5EF4-FFF2-40B4-BE49-F238E27FC236}">
                <a16:creationId xmlns:a16="http://schemas.microsoft.com/office/drawing/2014/main" id="{4CA1BEE5-C6AF-586C-72FD-45033567C621}"/>
              </a:ext>
            </a:extLst>
          </p:cNvPr>
          <p:cNvSpPr txBox="1">
            <a:spLocks/>
          </p:cNvSpPr>
          <p:nvPr/>
        </p:nvSpPr>
        <p:spPr>
          <a:xfrm>
            <a:off x="595147" y="1009680"/>
            <a:ext cx="9252154" cy="513733"/>
          </a:xfrm>
          <a:prstGeom prst="rect">
            <a:avLst/>
          </a:prstGeom>
        </p:spPr>
        <p:txBody>
          <a:bodyPr vert="horz" lIns="91440" tIns="45720" rIns="91440" bIns="45720" rtlCol="0" anchor="t">
            <a:normAutofit fontScale="52500" lnSpcReduction="20000"/>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pPr>
            <a:r>
              <a:rPr lang="en-US" sz="3300" dirty="0">
                <a:solidFill>
                  <a:srgbClr val="EBEBEB"/>
                </a:solidFill>
              </a:rPr>
              <a:t>India and China are the top two counties with the most revenue generated and largest number of customers with the US, Japan, and Mexico following</a:t>
            </a:r>
          </a:p>
        </p:txBody>
      </p:sp>
      <p:pic>
        <p:nvPicPr>
          <p:cNvPr id="7" name="Picture 6">
            <a:extLst>
              <a:ext uri="{FF2B5EF4-FFF2-40B4-BE49-F238E27FC236}">
                <a16:creationId xmlns:a16="http://schemas.microsoft.com/office/drawing/2014/main" id="{07FDFA65-D03A-5C02-E514-7E1309F5DBA0}"/>
              </a:ext>
            </a:extLst>
          </p:cNvPr>
          <p:cNvPicPr>
            <a:picLocks noChangeAspect="1"/>
          </p:cNvPicPr>
          <p:nvPr/>
        </p:nvPicPr>
        <p:blipFill>
          <a:blip r:embed="rId3"/>
          <a:stretch>
            <a:fillRect/>
          </a:stretch>
        </p:blipFill>
        <p:spPr>
          <a:xfrm>
            <a:off x="-418" y="2645381"/>
            <a:ext cx="5096301" cy="4119457"/>
          </a:xfrm>
          <a:prstGeom prst="rect">
            <a:avLst/>
          </a:prstGeom>
        </p:spPr>
      </p:pic>
    </p:spTree>
    <p:extLst>
      <p:ext uri="{BB962C8B-B14F-4D97-AF65-F5344CB8AC3E}">
        <p14:creationId xmlns:p14="http://schemas.microsoft.com/office/powerpoint/2010/main" val="3605356772"/>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8B4B22-FA75-1A29-E0BE-952FA70B47EF}"/>
              </a:ext>
            </a:extLst>
          </p:cNvPr>
          <p:cNvSpPr>
            <a:spLocks noGrp="1"/>
          </p:cNvSpPr>
          <p:nvPr>
            <p:ph type="title"/>
          </p:nvPr>
        </p:nvSpPr>
        <p:spPr>
          <a:xfrm>
            <a:off x="643855" y="1447799"/>
            <a:ext cx="3108626" cy="1444752"/>
          </a:xfrm>
        </p:spPr>
        <p:txBody>
          <a:bodyPr anchor="b">
            <a:normAutofit fontScale="90000"/>
          </a:bodyPr>
          <a:lstStyle/>
          <a:p>
            <a:r>
              <a:rPr lang="en-US" sz="3200" dirty="0">
                <a:solidFill>
                  <a:srgbClr val="EBEBEB"/>
                </a:solidFill>
              </a:rPr>
              <a:t>Data Analysis</a:t>
            </a:r>
            <a:br>
              <a:rPr lang="en-US" sz="3200" dirty="0">
                <a:solidFill>
                  <a:srgbClr val="EBEBEB"/>
                </a:solidFill>
              </a:rPr>
            </a:br>
            <a:r>
              <a:rPr lang="en-US" sz="3200" dirty="0">
                <a:solidFill>
                  <a:srgbClr val="EBEBEB"/>
                </a:solidFill>
              </a:rPr>
              <a:t>Popular Genres</a:t>
            </a:r>
          </a:p>
        </p:txBody>
      </p:sp>
      <p:sp>
        <p:nvSpPr>
          <p:cNvPr id="12"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4" name="Freeform: Shape 13">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n-US"/>
          </a:p>
        </p:txBody>
      </p:sp>
      <p:sp>
        <p:nvSpPr>
          <p:cNvPr id="16" name="Rectangle 15">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BE119B37-3218-A33C-D457-A6D70FF6955B}"/>
              </a:ext>
            </a:extLst>
          </p:cNvPr>
          <p:cNvSpPr>
            <a:spLocks noGrp="1"/>
          </p:cNvSpPr>
          <p:nvPr>
            <p:ph idx="1"/>
          </p:nvPr>
        </p:nvSpPr>
        <p:spPr>
          <a:xfrm>
            <a:off x="643855" y="3072385"/>
            <a:ext cx="3108057" cy="2947415"/>
          </a:xfrm>
        </p:spPr>
        <p:txBody>
          <a:bodyPr>
            <a:normAutofit/>
          </a:bodyPr>
          <a:lstStyle/>
          <a:p>
            <a:r>
              <a:rPr lang="en-US" sz="1600" dirty="0">
                <a:solidFill>
                  <a:srgbClr val="FFFFFF"/>
                </a:solidFill>
              </a:rPr>
              <a:t>Sports films performed the highest with a revenue of </a:t>
            </a:r>
            <a:r>
              <a:rPr lang="en-US" sz="1600" b="1" dirty="0">
                <a:solidFill>
                  <a:srgbClr val="FFFFFF"/>
                </a:solidFill>
              </a:rPr>
              <a:t>$4,892</a:t>
            </a:r>
          </a:p>
          <a:p>
            <a:r>
              <a:rPr lang="en-US" sz="1600" dirty="0">
                <a:solidFill>
                  <a:srgbClr val="FFFFFF"/>
                </a:solidFill>
              </a:rPr>
              <a:t>Sci-Fi, Animation, Drama, and Comedy follow Sports Grossing over </a:t>
            </a:r>
            <a:r>
              <a:rPr lang="en-US" sz="1600" b="1" dirty="0">
                <a:solidFill>
                  <a:srgbClr val="FFFFFF"/>
                </a:solidFill>
              </a:rPr>
              <a:t>$4k each</a:t>
            </a:r>
          </a:p>
          <a:p>
            <a:r>
              <a:rPr lang="en-US" sz="1600" dirty="0">
                <a:solidFill>
                  <a:srgbClr val="FFFFFF"/>
                </a:solidFill>
              </a:rPr>
              <a:t>Thriller was significantly low as the least purchase genre.</a:t>
            </a:r>
          </a:p>
        </p:txBody>
      </p:sp>
      <p:pic>
        <p:nvPicPr>
          <p:cNvPr id="5" name="Picture 4">
            <a:extLst>
              <a:ext uri="{FF2B5EF4-FFF2-40B4-BE49-F238E27FC236}">
                <a16:creationId xmlns:a16="http://schemas.microsoft.com/office/drawing/2014/main" id="{14A37BC8-E659-D25A-2694-5EA1DC6D9628}"/>
              </a:ext>
            </a:extLst>
          </p:cNvPr>
          <p:cNvPicPr>
            <a:picLocks noChangeAspect="1"/>
          </p:cNvPicPr>
          <p:nvPr/>
        </p:nvPicPr>
        <p:blipFill>
          <a:blip r:embed="rId2"/>
          <a:stretch>
            <a:fillRect/>
          </a:stretch>
        </p:blipFill>
        <p:spPr>
          <a:xfrm>
            <a:off x="4395767" y="1366877"/>
            <a:ext cx="7818475" cy="4124245"/>
          </a:xfrm>
          <a:prstGeom prst="rect">
            <a:avLst/>
          </a:prstGeom>
          <a:effectLst/>
        </p:spPr>
      </p:pic>
    </p:spTree>
    <p:extLst>
      <p:ext uri="{BB962C8B-B14F-4D97-AF65-F5344CB8AC3E}">
        <p14:creationId xmlns:p14="http://schemas.microsoft.com/office/powerpoint/2010/main" val="3469647851"/>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976F3-6B67-DAE8-A7C3-F7371CE56A78}"/>
              </a:ext>
            </a:extLst>
          </p:cNvPr>
          <p:cNvSpPr>
            <a:spLocks noGrp="1"/>
          </p:cNvSpPr>
          <p:nvPr>
            <p:ph type="title"/>
          </p:nvPr>
        </p:nvSpPr>
        <p:spPr>
          <a:xfrm>
            <a:off x="647701" y="322006"/>
            <a:ext cx="5294670" cy="1641987"/>
          </a:xfrm>
        </p:spPr>
        <p:txBody>
          <a:bodyPr>
            <a:normAutofit fontScale="90000"/>
          </a:bodyPr>
          <a:lstStyle/>
          <a:p>
            <a:r>
              <a:rPr lang="en-US" dirty="0"/>
              <a:t>Data Analysis </a:t>
            </a:r>
            <a:br>
              <a:rPr lang="en-US" dirty="0"/>
            </a:br>
            <a:r>
              <a:rPr lang="en-US" dirty="0"/>
              <a:t>Top Ratings by Revenue</a:t>
            </a:r>
          </a:p>
        </p:txBody>
      </p:sp>
      <p:pic>
        <p:nvPicPr>
          <p:cNvPr id="7" name="Picture 6">
            <a:extLst>
              <a:ext uri="{FF2B5EF4-FFF2-40B4-BE49-F238E27FC236}">
                <a16:creationId xmlns:a16="http://schemas.microsoft.com/office/drawing/2014/main" id="{E581FB4B-B4D1-D114-6573-609AE833DD14}"/>
              </a:ext>
            </a:extLst>
          </p:cNvPr>
          <p:cNvPicPr>
            <a:picLocks noChangeAspect="1"/>
          </p:cNvPicPr>
          <p:nvPr/>
        </p:nvPicPr>
        <p:blipFill rotWithShape="1">
          <a:blip r:embed="rId3"/>
          <a:srcRect l="1217" t="1844" r="1051" b="1245"/>
          <a:stretch/>
        </p:blipFill>
        <p:spPr>
          <a:xfrm>
            <a:off x="4257675" y="1295400"/>
            <a:ext cx="7648575" cy="4876800"/>
          </a:xfrm>
          <a:prstGeom prst="rect">
            <a:avLst/>
          </a:prstGeom>
        </p:spPr>
      </p:pic>
      <p:sp>
        <p:nvSpPr>
          <p:cNvPr id="12" name="Rectangle 11">
            <a:extLst>
              <a:ext uri="{FF2B5EF4-FFF2-40B4-BE49-F238E27FC236}">
                <a16:creationId xmlns:a16="http://schemas.microsoft.com/office/drawing/2014/main" id="{A93A089E-0A16-452C-B341-0F769780D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 name="Content Placeholder 8">
            <a:extLst>
              <a:ext uri="{FF2B5EF4-FFF2-40B4-BE49-F238E27FC236}">
                <a16:creationId xmlns:a16="http://schemas.microsoft.com/office/drawing/2014/main" id="{2A3B685A-6539-70F2-BDFE-43F63CF49680}"/>
              </a:ext>
            </a:extLst>
          </p:cNvPr>
          <p:cNvSpPr>
            <a:spLocks noGrp="1"/>
          </p:cNvSpPr>
          <p:nvPr>
            <p:ph idx="1"/>
          </p:nvPr>
        </p:nvSpPr>
        <p:spPr>
          <a:xfrm>
            <a:off x="647701" y="2438401"/>
            <a:ext cx="3324141" cy="3809998"/>
          </a:xfrm>
        </p:spPr>
        <p:txBody>
          <a:bodyPr>
            <a:normAutofit/>
          </a:bodyPr>
          <a:lstStyle/>
          <a:p>
            <a:r>
              <a:rPr lang="en-US" dirty="0"/>
              <a:t>The top performing Rating group was </a:t>
            </a:r>
            <a:r>
              <a:rPr lang="en-US" b="1" dirty="0"/>
              <a:t>PG-13</a:t>
            </a:r>
            <a:r>
              <a:rPr lang="en-US" dirty="0"/>
              <a:t> grossing </a:t>
            </a:r>
            <a:r>
              <a:rPr lang="en-US" b="1" dirty="0"/>
              <a:t>$13,856</a:t>
            </a:r>
          </a:p>
        </p:txBody>
      </p:sp>
    </p:spTree>
    <p:extLst>
      <p:ext uri="{BB962C8B-B14F-4D97-AF65-F5344CB8AC3E}">
        <p14:creationId xmlns:p14="http://schemas.microsoft.com/office/powerpoint/2010/main" val="1341598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F491A-142C-9BDB-D94B-137AC99394AE}"/>
              </a:ext>
            </a:extLst>
          </p:cNvPr>
          <p:cNvSpPr>
            <a:spLocks noGrp="1"/>
          </p:cNvSpPr>
          <p:nvPr>
            <p:ph type="title"/>
          </p:nvPr>
        </p:nvSpPr>
        <p:spPr/>
        <p:txBody>
          <a:bodyPr/>
          <a:lstStyle/>
          <a:p>
            <a:r>
              <a:rPr lang="en-US" dirty="0"/>
              <a:t>Data Analysis</a:t>
            </a:r>
            <a:br>
              <a:rPr lang="en-US" dirty="0"/>
            </a:br>
            <a:r>
              <a:rPr lang="en-US" dirty="0"/>
              <a:t>Top 5 Customers and Locations</a:t>
            </a:r>
          </a:p>
        </p:txBody>
      </p:sp>
      <p:sp>
        <p:nvSpPr>
          <p:cNvPr id="3" name="Content Placeholder 2">
            <a:extLst>
              <a:ext uri="{FF2B5EF4-FFF2-40B4-BE49-F238E27FC236}">
                <a16:creationId xmlns:a16="http://schemas.microsoft.com/office/drawing/2014/main" id="{7176632C-A073-3844-14CB-DD074AA3D89D}"/>
              </a:ext>
            </a:extLst>
          </p:cNvPr>
          <p:cNvSpPr>
            <a:spLocks noGrp="1"/>
          </p:cNvSpPr>
          <p:nvPr>
            <p:ph idx="1"/>
          </p:nvPr>
        </p:nvSpPr>
        <p:spPr>
          <a:xfrm>
            <a:off x="965384" y="2294493"/>
            <a:ext cx="5451458" cy="4195481"/>
          </a:xfrm>
        </p:spPr>
        <p:txBody>
          <a:bodyPr>
            <a:normAutofit/>
          </a:bodyPr>
          <a:lstStyle/>
          <a:p>
            <a:pPr marL="457200" indent="-457200">
              <a:buAutoNum type="arabicPeriod"/>
            </a:pPr>
            <a:r>
              <a:rPr lang="en-US" sz="2400" dirty="0"/>
              <a:t>Arlene Harvey, </a:t>
            </a:r>
            <a:r>
              <a:rPr lang="en-US" sz="2400" dirty="0" err="1"/>
              <a:t>Abattur</a:t>
            </a:r>
            <a:r>
              <a:rPr lang="en-US" sz="2400" dirty="0"/>
              <a:t>, </a:t>
            </a:r>
            <a:r>
              <a:rPr lang="en-US" sz="2400" b="1" dirty="0"/>
              <a:t>India</a:t>
            </a:r>
          </a:p>
          <a:p>
            <a:pPr marL="457200" indent="-457200">
              <a:buAutoNum type="arabicPeriod"/>
            </a:pPr>
            <a:r>
              <a:rPr lang="en-US" sz="2400" dirty="0"/>
              <a:t>Kyle Spurlock, </a:t>
            </a:r>
            <a:r>
              <a:rPr lang="en-US" sz="2400" dirty="0" err="1"/>
              <a:t>Shanwei</a:t>
            </a:r>
            <a:r>
              <a:rPr lang="en-US" sz="2400" dirty="0"/>
              <a:t>, </a:t>
            </a:r>
            <a:r>
              <a:rPr lang="en-US" sz="2400" b="1" dirty="0"/>
              <a:t>China</a:t>
            </a:r>
          </a:p>
          <a:p>
            <a:pPr marL="457200" indent="-457200">
              <a:buAutoNum type="arabicPeriod"/>
            </a:pPr>
            <a:r>
              <a:rPr lang="en-US" sz="2400" dirty="0"/>
              <a:t>Marlene Welch, Iwaki, </a:t>
            </a:r>
            <a:r>
              <a:rPr lang="en-US" sz="2400" b="1" dirty="0"/>
              <a:t>Japan</a:t>
            </a:r>
          </a:p>
          <a:p>
            <a:pPr marL="457200" indent="-457200">
              <a:buAutoNum type="arabicPeriod"/>
            </a:pPr>
            <a:r>
              <a:rPr lang="en-US" sz="2400" dirty="0"/>
              <a:t>Glen Talbert, </a:t>
            </a:r>
            <a:r>
              <a:rPr lang="en-US" sz="2400" dirty="0" err="1"/>
              <a:t>Acua</a:t>
            </a:r>
            <a:r>
              <a:rPr lang="en-US" sz="2400" dirty="0"/>
              <a:t>, </a:t>
            </a:r>
            <a:r>
              <a:rPr lang="en-US" sz="2400" b="1" dirty="0"/>
              <a:t>Mexico</a:t>
            </a:r>
          </a:p>
          <a:p>
            <a:pPr marL="457200" indent="-457200">
              <a:buAutoNum type="arabicPeriod"/>
            </a:pPr>
            <a:r>
              <a:rPr lang="en-US" sz="2400" dirty="0"/>
              <a:t>Clinton Buford,  Aurora, </a:t>
            </a:r>
            <a:r>
              <a:rPr lang="en-US" sz="2400" b="1" dirty="0"/>
              <a:t>United States</a:t>
            </a:r>
          </a:p>
          <a:p>
            <a:endParaRPr lang="en-US" sz="2400" dirty="0"/>
          </a:p>
        </p:txBody>
      </p:sp>
      <p:sp>
        <p:nvSpPr>
          <p:cNvPr id="4" name="Content Placeholder 2">
            <a:extLst>
              <a:ext uri="{FF2B5EF4-FFF2-40B4-BE49-F238E27FC236}">
                <a16:creationId xmlns:a16="http://schemas.microsoft.com/office/drawing/2014/main" id="{6E967644-24C5-5E38-B5B2-4F516B01CC32}"/>
              </a:ext>
            </a:extLst>
          </p:cNvPr>
          <p:cNvSpPr txBox="1">
            <a:spLocks/>
          </p:cNvSpPr>
          <p:nvPr/>
        </p:nvSpPr>
        <p:spPr>
          <a:xfrm>
            <a:off x="6244808" y="2294494"/>
            <a:ext cx="4383088"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sz="2400" dirty="0"/>
              <a:t>The top customer’s locations are fairly spread out but of these 5, 2 are taken from the Asian region. </a:t>
            </a:r>
          </a:p>
        </p:txBody>
      </p:sp>
    </p:spTree>
    <p:extLst>
      <p:ext uri="{BB962C8B-B14F-4D97-AF65-F5344CB8AC3E}">
        <p14:creationId xmlns:p14="http://schemas.microsoft.com/office/powerpoint/2010/main" val="35620635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3510</TotalTime>
  <Words>550</Words>
  <Application>Microsoft Office PowerPoint</Application>
  <PresentationFormat>Widescreen</PresentationFormat>
  <Paragraphs>57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Ion</vt:lpstr>
      <vt:lpstr>Rockbuster Stealth</vt:lpstr>
      <vt:lpstr>Presentation Contents</vt:lpstr>
      <vt:lpstr>Rockbuster Introduction</vt:lpstr>
      <vt:lpstr>General Data Overview</vt:lpstr>
      <vt:lpstr>Data Analysis Top Films </vt:lpstr>
      <vt:lpstr>Data Analysis </vt:lpstr>
      <vt:lpstr>Data Analysis Popular Genres</vt:lpstr>
      <vt:lpstr>Data Analysis  Top Ratings by Revenue</vt:lpstr>
      <vt:lpstr>Data Analysis Top 5 Customers and Locations</vt:lpstr>
      <vt:lpstr>Overall Findings</vt:lpstr>
      <vt:lpstr>Recommendations</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Rockbuster Stealth</dc:title>
  <dc:creator>Brady Bissonette</dc:creator>
  <cp:lastModifiedBy>Brady Bissonette</cp:lastModifiedBy>
  <cp:revision>1</cp:revision>
  <dcterms:created xsi:type="dcterms:W3CDTF">2023-05-24T16:45:36Z</dcterms:created>
  <dcterms:modified xsi:type="dcterms:W3CDTF">2023-11-10T16:29:53Z</dcterms:modified>
</cp:coreProperties>
</file>