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188"/>
  </p:normalViewPr>
  <p:slideViewPr>
    <p:cSldViewPr snapToGrid="0" snapToObjects="1">
      <p:cViewPr varScale="1">
        <p:scale>
          <a:sx n="75" d="100"/>
          <a:sy n="75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657E6-F65B-6F4C-9579-A20714A159F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30C1E-CA21-FA4F-A497-097465F0E258}">
      <dgm:prSet phldrT="[Text]" custT="1"/>
      <dgm:spPr>
        <a:solidFill>
          <a:srgbClr val="002060"/>
        </a:solidFill>
      </dgm:spPr>
      <dgm:t>
        <a:bodyPr/>
        <a:lstStyle/>
        <a:p>
          <a:pPr>
            <a:buNone/>
          </a:pPr>
          <a:r>
            <a:rPr lang="en-US" sz="2000" b="1" dirty="0"/>
            <a:t>Research question:</a:t>
          </a:r>
        </a:p>
        <a:p>
          <a:pPr>
            <a:buNone/>
          </a:pPr>
          <a:endParaRPr lang="en-US" sz="2000" b="1" dirty="0"/>
        </a:p>
        <a:p>
          <a:pPr>
            <a:buNone/>
          </a:pPr>
          <a:endParaRPr lang="en-US" sz="1800" b="1" dirty="0"/>
        </a:p>
        <a:p>
          <a:pPr>
            <a:buNone/>
          </a:pPr>
          <a:r>
            <a:rPr lang="en-US" sz="1800" b="1" dirty="0"/>
            <a:t> </a:t>
          </a:r>
          <a:r>
            <a:rPr lang="en-US" sz="1800" b="0" dirty="0"/>
            <a:t>Exploring the relationship</a:t>
          </a:r>
          <a:r>
            <a:rPr lang="en-US" sz="1800" dirty="0"/>
            <a:t> between suicides rates and the GDP per capita as well as the unemployment rate in a country</a:t>
          </a:r>
        </a:p>
      </dgm:t>
    </dgm:pt>
    <dgm:pt modelId="{491A5F64-26F1-E04A-B5DD-1D66042E91A1}" type="parTrans" cxnId="{D1D24F44-2DA5-6343-9399-4025F253B6AD}">
      <dgm:prSet/>
      <dgm:spPr/>
      <dgm:t>
        <a:bodyPr/>
        <a:lstStyle/>
        <a:p>
          <a:endParaRPr lang="en-US"/>
        </a:p>
      </dgm:t>
    </dgm:pt>
    <dgm:pt modelId="{FDBBA0EB-069B-8F45-BBD9-0D1541EF0EA9}" type="sibTrans" cxnId="{D1D24F44-2DA5-6343-9399-4025F253B6AD}">
      <dgm:prSet/>
      <dgm:spPr/>
      <dgm:t>
        <a:bodyPr/>
        <a:lstStyle/>
        <a:p>
          <a:endParaRPr lang="en-US"/>
        </a:p>
      </dgm:t>
    </dgm:pt>
    <dgm:pt modelId="{89C0C769-31D8-D844-B810-6B153E50884D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2000" b="1" dirty="0"/>
            <a:t>Extraction of data from two sources:</a:t>
          </a:r>
        </a:p>
        <a:p>
          <a:pPr algn="ctr"/>
          <a:endParaRPr lang="en-US" sz="2000" b="1" dirty="0"/>
        </a:p>
        <a:p>
          <a:pPr algn="ctr"/>
          <a:r>
            <a:rPr lang="en-US" sz="2000" b="1" dirty="0"/>
            <a:t>1. </a:t>
          </a:r>
          <a:r>
            <a:rPr lang="en-US" sz="1800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dirty="0">
            <a:solidFill>
              <a:schemeClr val="bg1"/>
            </a:solidFill>
          </a:endParaRPr>
        </a:p>
        <a:p>
          <a:pPr algn="ctr"/>
          <a:r>
            <a:rPr lang="en-US" sz="1800" dirty="0">
              <a:solidFill>
                <a:schemeClr val="bg1"/>
              </a:solidFill>
            </a:rPr>
            <a:t>2. </a:t>
          </a:r>
          <a:r>
            <a:rPr lang="en-US" sz="18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Development Indicators</a:t>
          </a:r>
          <a:endParaRPr lang="en-US" sz="1800" dirty="0">
            <a:solidFill>
              <a:schemeClr val="bg1"/>
            </a:solidFill>
          </a:endParaRPr>
        </a:p>
      </dgm:t>
    </dgm:pt>
    <dgm:pt modelId="{58E825A3-F25D-0C45-BAD8-FB324F19E0C6}" type="parTrans" cxnId="{A9ADC3ED-92D6-5148-BF56-AF7ECBE398B6}">
      <dgm:prSet/>
      <dgm:spPr/>
      <dgm:t>
        <a:bodyPr/>
        <a:lstStyle/>
        <a:p>
          <a:endParaRPr lang="en-US"/>
        </a:p>
      </dgm:t>
    </dgm:pt>
    <dgm:pt modelId="{D3143B03-674A-1945-9399-8218CD78D856}" type="sibTrans" cxnId="{A9ADC3ED-92D6-5148-BF56-AF7ECBE398B6}">
      <dgm:prSet/>
      <dgm:spPr/>
      <dgm:t>
        <a:bodyPr/>
        <a:lstStyle/>
        <a:p>
          <a:endParaRPr lang="en-US"/>
        </a:p>
      </dgm:t>
    </dgm:pt>
    <dgm:pt modelId="{BA2C96C7-8163-474D-AF30-4E3CE4C55C0D}">
      <dgm:prSet phldrT="[Text]" custT="1"/>
      <dgm:spPr>
        <a:solidFill>
          <a:srgbClr val="002060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lang="en-US" sz="2000" b="1" dirty="0"/>
            <a:t>Utilization of 3 methods:</a:t>
          </a:r>
        </a:p>
        <a:p>
          <a:pPr>
            <a:buClrTx/>
            <a:buSzTx/>
            <a:buFontTx/>
            <a:buNone/>
          </a:pPr>
          <a:endParaRPr lang="en-US" sz="2000" b="1" dirty="0"/>
        </a:p>
        <a:p>
          <a:pPr>
            <a:buClrTx/>
            <a:buSzTx/>
            <a:buFontTx/>
            <a:buNone/>
          </a:pPr>
          <a:endParaRPr lang="en-US" sz="1800" dirty="0"/>
        </a:p>
        <a:p>
          <a:pPr>
            <a:buClrTx/>
            <a:buSzTx/>
            <a:buFontTx/>
            <a:buNone/>
          </a:pPr>
          <a:r>
            <a:rPr lang="en-US" sz="1800" dirty="0"/>
            <a:t>1. MySQL</a:t>
          </a:r>
        </a:p>
        <a:p>
          <a:pPr>
            <a:buAutoNum type="arabicPeriod"/>
          </a:pPr>
          <a:r>
            <a:rPr lang="en-US" sz="1800" dirty="0"/>
            <a:t>2. R</a:t>
          </a:r>
        </a:p>
        <a:p>
          <a:pPr>
            <a:buAutoNum type="arabicPeriod"/>
          </a:pPr>
          <a:r>
            <a:rPr lang="en-US" sz="1800" dirty="0"/>
            <a:t>3. API in </a:t>
          </a:r>
          <a:r>
            <a:rPr lang="en-US" sz="1800" dirty="0" err="1"/>
            <a:t>Knime</a:t>
          </a:r>
          <a:endParaRPr lang="en-US" sz="1800" dirty="0"/>
        </a:p>
      </dgm:t>
    </dgm:pt>
    <dgm:pt modelId="{EE98D121-DA29-C04E-8719-99F6BFA9F6EE}" type="parTrans" cxnId="{D89D87D4-393D-2545-B00D-2D3271C64B73}">
      <dgm:prSet/>
      <dgm:spPr/>
      <dgm:t>
        <a:bodyPr/>
        <a:lstStyle/>
        <a:p>
          <a:endParaRPr lang="en-US"/>
        </a:p>
      </dgm:t>
    </dgm:pt>
    <dgm:pt modelId="{3589A70F-CBE4-7E46-8F7C-833CCBCD9BAB}" type="sibTrans" cxnId="{D89D87D4-393D-2545-B00D-2D3271C64B73}">
      <dgm:prSet/>
      <dgm:spPr/>
      <dgm:t>
        <a:bodyPr/>
        <a:lstStyle/>
        <a:p>
          <a:endParaRPr lang="en-US"/>
        </a:p>
      </dgm:t>
    </dgm:pt>
    <dgm:pt modelId="{9C8AAEEF-A87F-AB4F-B68D-30E6EA0D4068}">
      <dgm:prSet custT="1"/>
      <dgm:spPr>
        <a:solidFill>
          <a:srgbClr val="002060"/>
        </a:solidFill>
      </dgm:spPr>
      <dgm:t>
        <a:bodyPr/>
        <a:lstStyle/>
        <a:p>
          <a:r>
            <a:rPr lang="en-US" sz="2000" b="1" dirty="0"/>
            <a:t>Results:</a:t>
          </a:r>
        </a:p>
        <a:p>
          <a:endParaRPr lang="en-US" sz="2000" b="1" dirty="0"/>
        </a:p>
        <a:p>
          <a:endParaRPr lang="en-US" sz="2000" b="1" dirty="0"/>
        </a:p>
        <a:p>
          <a:r>
            <a:rPr lang="en-US" sz="1800" b="0" dirty="0"/>
            <a:t>1. Correlation</a:t>
          </a:r>
        </a:p>
        <a:p>
          <a:r>
            <a:rPr lang="en-US" sz="1800" b="0" dirty="0"/>
            <a:t>2. Regressions</a:t>
          </a:r>
        </a:p>
        <a:p>
          <a:r>
            <a:rPr lang="en-US" sz="1800" b="0" dirty="0"/>
            <a:t>3. Scatterplots</a:t>
          </a:r>
        </a:p>
      </dgm:t>
    </dgm:pt>
    <dgm:pt modelId="{0E82728D-8BF0-D244-B17B-347946B6F9BA}" type="parTrans" cxnId="{3337B3F9-C3AD-9946-A2B7-C7888C991BE4}">
      <dgm:prSet/>
      <dgm:spPr/>
      <dgm:t>
        <a:bodyPr/>
        <a:lstStyle/>
        <a:p>
          <a:endParaRPr lang="en-US"/>
        </a:p>
      </dgm:t>
    </dgm:pt>
    <dgm:pt modelId="{671AAC14-C81D-F744-9341-9279710B5403}" type="sibTrans" cxnId="{3337B3F9-C3AD-9946-A2B7-C7888C991BE4}">
      <dgm:prSet/>
      <dgm:spPr/>
      <dgm:t>
        <a:bodyPr/>
        <a:lstStyle/>
        <a:p>
          <a:endParaRPr lang="en-US"/>
        </a:p>
      </dgm:t>
    </dgm:pt>
    <dgm:pt modelId="{2C75A412-AC24-2241-B54E-2F1358E3D100}" type="pres">
      <dgm:prSet presAssocID="{269657E6-F65B-6F4C-9579-A20714A159FF}" presName="Name0" presStyleCnt="0">
        <dgm:presLayoutVars>
          <dgm:dir/>
          <dgm:resizeHandles val="exact"/>
        </dgm:presLayoutVars>
      </dgm:prSet>
      <dgm:spPr/>
    </dgm:pt>
    <dgm:pt modelId="{F707047C-D177-604E-8160-29534F6FEB11}" type="pres">
      <dgm:prSet presAssocID="{26030C1E-CA21-FA4F-A497-097465F0E258}" presName="node" presStyleLbl="node1" presStyleIdx="0" presStyleCnt="4" custScaleX="213780" custScaleY="132331">
        <dgm:presLayoutVars>
          <dgm:bulletEnabled val="1"/>
        </dgm:presLayoutVars>
      </dgm:prSet>
      <dgm:spPr/>
    </dgm:pt>
    <dgm:pt modelId="{0BC49BEA-6F32-2740-AE6C-06F44861BE8F}" type="pres">
      <dgm:prSet presAssocID="{FDBBA0EB-069B-8F45-BBD9-0D1541EF0EA9}" presName="sibTrans" presStyleLbl="sibTrans2D1" presStyleIdx="0" presStyleCnt="3"/>
      <dgm:spPr/>
    </dgm:pt>
    <dgm:pt modelId="{36929B73-A09A-904D-9800-5251D207E6C1}" type="pres">
      <dgm:prSet presAssocID="{FDBBA0EB-069B-8F45-BBD9-0D1541EF0EA9}" presName="connectorText" presStyleLbl="sibTrans2D1" presStyleIdx="0" presStyleCnt="3"/>
      <dgm:spPr/>
    </dgm:pt>
    <dgm:pt modelId="{72EE0EF4-F0A9-8A40-A944-961DBDB52F6B}" type="pres">
      <dgm:prSet presAssocID="{89C0C769-31D8-D844-B810-6B153E50884D}" presName="node" presStyleLbl="node1" presStyleIdx="1" presStyleCnt="4" custScaleX="145533" custScaleY="132490">
        <dgm:presLayoutVars>
          <dgm:bulletEnabled val="1"/>
        </dgm:presLayoutVars>
      </dgm:prSet>
      <dgm:spPr/>
    </dgm:pt>
    <dgm:pt modelId="{1F047A59-D4D1-4248-A3D9-6AA8ADCC00E0}" type="pres">
      <dgm:prSet presAssocID="{D3143B03-674A-1945-9399-8218CD78D856}" presName="sibTrans" presStyleLbl="sibTrans2D1" presStyleIdx="1" presStyleCnt="3"/>
      <dgm:spPr/>
    </dgm:pt>
    <dgm:pt modelId="{EAC5AEC1-8102-004F-9530-EAD5BB6812DC}" type="pres">
      <dgm:prSet presAssocID="{D3143B03-674A-1945-9399-8218CD78D856}" presName="connectorText" presStyleLbl="sibTrans2D1" presStyleIdx="1" presStyleCnt="3"/>
      <dgm:spPr/>
    </dgm:pt>
    <dgm:pt modelId="{69B0C93B-D3A8-ED46-9CF2-ADAC6312E1B8}" type="pres">
      <dgm:prSet presAssocID="{BA2C96C7-8163-474D-AF30-4E3CE4C55C0D}" presName="node" presStyleLbl="node1" presStyleIdx="2" presStyleCnt="4" custScaleX="123756" custScaleY="133165">
        <dgm:presLayoutVars>
          <dgm:bulletEnabled val="1"/>
        </dgm:presLayoutVars>
      </dgm:prSet>
      <dgm:spPr/>
    </dgm:pt>
    <dgm:pt modelId="{46FE47B3-184E-E942-9A48-B01961ECEB72}" type="pres">
      <dgm:prSet presAssocID="{3589A70F-CBE4-7E46-8F7C-833CCBCD9BAB}" presName="sibTrans" presStyleLbl="sibTrans2D1" presStyleIdx="2" presStyleCnt="3"/>
      <dgm:spPr/>
    </dgm:pt>
    <dgm:pt modelId="{ACBDAE84-277B-A04B-A209-E6DCF7DF4978}" type="pres">
      <dgm:prSet presAssocID="{3589A70F-CBE4-7E46-8F7C-833CCBCD9BAB}" presName="connectorText" presStyleLbl="sibTrans2D1" presStyleIdx="2" presStyleCnt="3"/>
      <dgm:spPr/>
    </dgm:pt>
    <dgm:pt modelId="{D900D960-EDFE-1D49-BE80-4F7A25FC7A1D}" type="pres">
      <dgm:prSet presAssocID="{9C8AAEEF-A87F-AB4F-B68D-30E6EA0D4068}" presName="node" presStyleLbl="node1" presStyleIdx="3" presStyleCnt="4" custScaleY="133165">
        <dgm:presLayoutVars>
          <dgm:bulletEnabled val="1"/>
        </dgm:presLayoutVars>
      </dgm:prSet>
      <dgm:spPr/>
    </dgm:pt>
  </dgm:ptLst>
  <dgm:cxnLst>
    <dgm:cxn modelId="{B9647512-1A5C-3D4F-B45C-AEDFF187A34D}" type="presOf" srcId="{26030C1E-CA21-FA4F-A497-097465F0E258}" destId="{F707047C-D177-604E-8160-29534F6FEB11}" srcOrd="0" destOrd="0" presId="urn:microsoft.com/office/officeart/2005/8/layout/process1"/>
    <dgm:cxn modelId="{E503D925-E73B-DF44-B2A1-28D5ADEC1152}" type="presOf" srcId="{9C8AAEEF-A87F-AB4F-B68D-30E6EA0D4068}" destId="{D900D960-EDFE-1D49-BE80-4F7A25FC7A1D}" srcOrd="0" destOrd="0" presId="urn:microsoft.com/office/officeart/2005/8/layout/process1"/>
    <dgm:cxn modelId="{D1D24F44-2DA5-6343-9399-4025F253B6AD}" srcId="{269657E6-F65B-6F4C-9579-A20714A159FF}" destId="{26030C1E-CA21-FA4F-A497-097465F0E258}" srcOrd="0" destOrd="0" parTransId="{491A5F64-26F1-E04A-B5DD-1D66042E91A1}" sibTransId="{FDBBA0EB-069B-8F45-BBD9-0D1541EF0EA9}"/>
    <dgm:cxn modelId="{58B2D656-FA82-384C-8B9C-DE9E3010E034}" type="presOf" srcId="{D3143B03-674A-1945-9399-8218CD78D856}" destId="{1F047A59-D4D1-4248-A3D9-6AA8ADCC00E0}" srcOrd="0" destOrd="0" presId="urn:microsoft.com/office/officeart/2005/8/layout/process1"/>
    <dgm:cxn modelId="{4CF8575E-AB8D-F948-B397-41331C970191}" type="presOf" srcId="{FDBBA0EB-069B-8F45-BBD9-0D1541EF0EA9}" destId="{0BC49BEA-6F32-2740-AE6C-06F44861BE8F}" srcOrd="0" destOrd="0" presId="urn:microsoft.com/office/officeart/2005/8/layout/process1"/>
    <dgm:cxn modelId="{2E3C3C79-89D7-E349-BAFC-E63564D480D6}" type="presOf" srcId="{3589A70F-CBE4-7E46-8F7C-833CCBCD9BAB}" destId="{46FE47B3-184E-E942-9A48-B01961ECEB72}" srcOrd="0" destOrd="0" presId="urn:microsoft.com/office/officeart/2005/8/layout/process1"/>
    <dgm:cxn modelId="{6DEF8679-3AEE-1246-9B23-2B81D41EA7D3}" type="presOf" srcId="{BA2C96C7-8163-474D-AF30-4E3CE4C55C0D}" destId="{69B0C93B-D3A8-ED46-9CF2-ADAC6312E1B8}" srcOrd="0" destOrd="0" presId="urn:microsoft.com/office/officeart/2005/8/layout/process1"/>
    <dgm:cxn modelId="{CF29F0AA-97F9-614B-B7DE-3F8628B044D1}" type="presOf" srcId="{FDBBA0EB-069B-8F45-BBD9-0D1541EF0EA9}" destId="{36929B73-A09A-904D-9800-5251D207E6C1}" srcOrd="1" destOrd="0" presId="urn:microsoft.com/office/officeart/2005/8/layout/process1"/>
    <dgm:cxn modelId="{F7BFB2B4-9938-E741-87BF-439EA8F2F34C}" type="presOf" srcId="{269657E6-F65B-6F4C-9579-A20714A159FF}" destId="{2C75A412-AC24-2241-B54E-2F1358E3D100}" srcOrd="0" destOrd="0" presId="urn:microsoft.com/office/officeart/2005/8/layout/process1"/>
    <dgm:cxn modelId="{3E273FD1-EA93-A245-9DA5-D15DAEE284FD}" type="presOf" srcId="{3589A70F-CBE4-7E46-8F7C-833CCBCD9BAB}" destId="{ACBDAE84-277B-A04B-A209-E6DCF7DF4978}" srcOrd="1" destOrd="0" presId="urn:microsoft.com/office/officeart/2005/8/layout/process1"/>
    <dgm:cxn modelId="{D89D87D4-393D-2545-B00D-2D3271C64B73}" srcId="{269657E6-F65B-6F4C-9579-A20714A159FF}" destId="{BA2C96C7-8163-474D-AF30-4E3CE4C55C0D}" srcOrd="2" destOrd="0" parTransId="{EE98D121-DA29-C04E-8719-99F6BFA9F6EE}" sibTransId="{3589A70F-CBE4-7E46-8F7C-833CCBCD9BAB}"/>
    <dgm:cxn modelId="{581D06DD-BCDC-1E44-98B1-EF34412DA6C3}" type="presOf" srcId="{D3143B03-674A-1945-9399-8218CD78D856}" destId="{EAC5AEC1-8102-004F-9530-EAD5BB6812DC}" srcOrd="1" destOrd="0" presId="urn:microsoft.com/office/officeart/2005/8/layout/process1"/>
    <dgm:cxn modelId="{A9ADC3ED-92D6-5148-BF56-AF7ECBE398B6}" srcId="{269657E6-F65B-6F4C-9579-A20714A159FF}" destId="{89C0C769-31D8-D844-B810-6B153E50884D}" srcOrd="1" destOrd="0" parTransId="{58E825A3-F25D-0C45-BAD8-FB324F19E0C6}" sibTransId="{D3143B03-674A-1945-9399-8218CD78D856}"/>
    <dgm:cxn modelId="{BEB42DF3-5E33-934A-A71B-3B2DF32529CA}" type="presOf" srcId="{89C0C769-31D8-D844-B810-6B153E50884D}" destId="{72EE0EF4-F0A9-8A40-A944-961DBDB52F6B}" srcOrd="0" destOrd="0" presId="urn:microsoft.com/office/officeart/2005/8/layout/process1"/>
    <dgm:cxn modelId="{3337B3F9-C3AD-9946-A2B7-C7888C991BE4}" srcId="{269657E6-F65B-6F4C-9579-A20714A159FF}" destId="{9C8AAEEF-A87F-AB4F-B68D-30E6EA0D4068}" srcOrd="3" destOrd="0" parTransId="{0E82728D-8BF0-D244-B17B-347946B6F9BA}" sibTransId="{671AAC14-C81D-F744-9341-9279710B5403}"/>
    <dgm:cxn modelId="{8FAAD0BB-A5A6-B44B-8DA9-8F39BACF6431}" type="presParOf" srcId="{2C75A412-AC24-2241-B54E-2F1358E3D100}" destId="{F707047C-D177-604E-8160-29534F6FEB11}" srcOrd="0" destOrd="0" presId="urn:microsoft.com/office/officeart/2005/8/layout/process1"/>
    <dgm:cxn modelId="{ACFF60F8-FF23-5E49-B0C5-4F66C77B2367}" type="presParOf" srcId="{2C75A412-AC24-2241-B54E-2F1358E3D100}" destId="{0BC49BEA-6F32-2740-AE6C-06F44861BE8F}" srcOrd="1" destOrd="0" presId="urn:microsoft.com/office/officeart/2005/8/layout/process1"/>
    <dgm:cxn modelId="{8F1D490D-C0E2-0E46-B99F-630228B768D6}" type="presParOf" srcId="{0BC49BEA-6F32-2740-AE6C-06F44861BE8F}" destId="{36929B73-A09A-904D-9800-5251D207E6C1}" srcOrd="0" destOrd="0" presId="urn:microsoft.com/office/officeart/2005/8/layout/process1"/>
    <dgm:cxn modelId="{5401D804-09CF-7244-BB36-E8598E0B89E8}" type="presParOf" srcId="{2C75A412-AC24-2241-B54E-2F1358E3D100}" destId="{72EE0EF4-F0A9-8A40-A944-961DBDB52F6B}" srcOrd="2" destOrd="0" presId="urn:microsoft.com/office/officeart/2005/8/layout/process1"/>
    <dgm:cxn modelId="{6F79061B-2231-E948-8287-AD2A3722DFC3}" type="presParOf" srcId="{2C75A412-AC24-2241-B54E-2F1358E3D100}" destId="{1F047A59-D4D1-4248-A3D9-6AA8ADCC00E0}" srcOrd="3" destOrd="0" presId="urn:microsoft.com/office/officeart/2005/8/layout/process1"/>
    <dgm:cxn modelId="{79C6ABED-387F-DB4E-B87C-D9F5B128C6D5}" type="presParOf" srcId="{1F047A59-D4D1-4248-A3D9-6AA8ADCC00E0}" destId="{EAC5AEC1-8102-004F-9530-EAD5BB6812DC}" srcOrd="0" destOrd="0" presId="urn:microsoft.com/office/officeart/2005/8/layout/process1"/>
    <dgm:cxn modelId="{D5B231C5-62F2-C141-AD1D-088D5785E79C}" type="presParOf" srcId="{2C75A412-AC24-2241-B54E-2F1358E3D100}" destId="{69B0C93B-D3A8-ED46-9CF2-ADAC6312E1B8}" srcOrd="4" destOrd="0" presId="urn:microsoft.com/office/officeart/2005/8/layout/process1"/>
    <dgm:cxn modelId="{2522C728-29BA-3446-B792-11CFA0AA8BF0}" type="presParOf" srcId="{2C75A412-AC24-2241-B54E-2F1358E3D100}" destId="{46FE47B3-184E-E942-9A48-B01961ECEB72}" srcOrd="5" destOrd="0" presId="urn:microsoft.com/office/officeart/2005/8/layout/process1"/>
    <dgm:cxn modelId="{FC98CB39-B77B-6647-9971-8C3C6EAE19D7}" type="presParOf" srcId="{46FE47B3-184E-E942-9A48-B01961ECEB72}" destId="{ACBDAE84-277B-A04B-A209-E6DCF7DF4978}" srcOrd="0" destOrd="0" presId="urn:microsoft.com/office/officeart/2005/8/layout/process1"/>
    <dgm:cxn modelId="{A57B1D66-EED9-404F-B03A-292A76B0B1C4}" type="presParOf" srcId="{2C75A412-AC24-2241-B54E-2F1358E3D100}" destId="{D900D960-EDFE-1D49-BE80-4F7A25FC7A1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Downloaded suicides </a:t>
          </a:r>
          <a:r>
            <a:rPr lang="en-US" sz="1500" dirty="0">
              <a:solidFill>
                <a:schemeClr val="bg1"/>
              </a:solidFill>
            </a:rPr>
            <a:t>data from </a:t>
          </a:r>
        </a:p>
        <a:p>
          <a:pPr>
            <a:buFont typeface="Arial" panose="020B0604020202020204" pitchFamily="34" charset="0"/>
            <a:buAutoNum type="arabicParenR"/>
          </a:pPr>
          <a:r>
            <a:rPr lang="en-US" sz="15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5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Transformed data into .SQL format with Freeware software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Created table Suicides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Dropped unnecessary columns</a:t>
          </a:r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8D27D7A-7FAB-434F-8393-CB870AE97E11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Exported data into </a:t>
          </a:r>
          <a:r>
            <a:rPr lang="en-US" sz="1500" i="1" dirty="0" err="1"/>
            <a:t>Knime</a:t>
          </a:r>
          <a:r>
            <a:rPr lang="en-US" sz="1500" dirty="0"/>
            <a:t> using </a:t>
          </a:r>
          <a:r>
            <a:rPr lang="en-US" sz="1500" i="1" dirty="0"/>
            <a:t>MySQL connector node </a:t>
          </a:r>
        </a:p>
      </dgm:t>
    </dgm:pt>
    <dgm:pt modelId="{8E430F27-8F28-D54C-98FD-7C299060C705}" type="parTrans" cxnId="{BCCB67A6-7277-4748-882E-F383A2D32E95}">
      <dgm:prSet/>
      <dgm:spPr/>
      <dgm:t>
        <a:bodyPr/>
        <a:lstStyle/>
        <a:p>
          <a:endParaRPr lang="en-US"/>
        </a:p>
      </dgm:t>
    </dgm:pt>
    <dgm:pt modelId="{B0C1A238-61BB-D141-BA67-E3022A48E17C}" type="sibTrans" cxnId="{BCCB67A6-7277-4748-882E-F383A2D32E95}">
      <dgm:prSet/>
      <dgm:spPr/>
      <dgm:t>
        <a:bodyPr/>
        <a:lstStyle/>
        <a:p>
          <a:endParaRPr lang="en-US"/>
        </a:p>
      </dgm:t>
    </dgm:pt>
    <dgm:pt modelId="{9A6206CA-4800-C84F-92D8-BB8C9EEB49FD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0FDAD9F0-DED5-C34A-A4B3-53938288B751}" type="pres">
      <dgm:prSet presAssocID="{D8FE06A5-4BBF-AB4D-BF30-CBCC0A8EED71}" presName="node" presStyleLbl="node1" presStyleIdx="0" presStyleCnt="5">
        <dgm:presLayoutVars>
          <dgm:bulletEnabled val="1"/>
        </dgm:presLayoutVars>
      </dgm:prSet>
      <dgm:spPr/>
    </dgm:pt>
    <dgm:pt modelId="{87FD1DFB-9C48-EE4B-BEF6-F39F9551065D}" type="pres">
      <dgm:prSet presAssocID="{1E5297E2-35FE-4846-AA98-81B566B6C658}" presName="sibTrans" presStyleLbl="sibTrans2D1" presStyleIdx="0" presStyleCnt="4"/>
      <dgm:spPr/>
    </dgm:pt>
    <dgm:pt modelId="{D8EC03DA-E633-0F48-A014-B04857C5BB30}" type="pres">
      <dgm:prSet presAssocID="{1E5297E2-35FE-4846-AA98-81B566B6C658}" presName="connectorText" presStyleLbl="sibTrans2D1" presStyleIdx="0" presStyleCnt="4"/>
      <dgm:spPr/>
    </dgm:pt>
    <dgm:pt modelId="{98910208-6443-7948-A4A8-B69733C3645D}" type="pres">
      <dgm:prSet presAssocID="{45412DD0-779D-8C4D-822F-3E8B179A576B}" presName="node" presStyleLbl="node1" presStyleIdx="1" presStyleCnt="5">
        <dgm:presLayoutVars>
          <dgm:bulletEnabled val="1"/>
        </dgm:presLayoutVars>
      </dgm:prSet>
      <dgm:spPr/>
    </dgm:pt>
    <dgm:pt modelId="{B26BD1D9-E813-A34F-8DBF-54C7DEF73494}" type="pres">
      <dgm:prSet presAssocID="{8DE6E911-C4EB-E240-8962-514A8B4A143B}" presName="sibTrans" presStyleLbl="sibTrans2D1" presStyleIdx="1" presStyleCnt="4"/>
      <dgm:spPr/>
    </dgm:pt>
    <dgm:pt modelId="{189B88E7-5C4B-714B-80DD-8F4E10B6515E}" type="pres">
      <dgm:prSet presAssocID="{8DE6E911-C4EB-E240-8962-514A8B4A143B}" presName="connectorText" presStyleLbl="sibTrans2D1" presStyleIdx="1" presStyleCnt="4"/>
      <dgm:spPr/>
    </dgm:pt>
    <dgm:pt modelId="{854C3D96-8343-D743-87EF-9F30EAD4FEDB}" type="pres">
      <dgm:prSet presAssocID="{9A128E1B-F717-B64B-8C57-4EDAB8DCF502}" presName="node" presStyleLbl="node1" presStyleIdx="2" presStyleCnt="5">
        <dgm:presLayoutVars>
          <dgm:bulletEnabled val="1"/>
        </dgm:presLayoutVars>
      </dgm:prSet>
      <dgm:spPr/>
    </dgm:pt>
    <dgm:pt modelId="{D08A38F5-2AD6-2F42-BE45-B663ECCA5669}" type="pres">
      <dgm:prSet presAssocID="{598962ED-C5BF-1840-A026-774A12B687E0}" presName="sibTrans" presStyleLbl="sibTrans2D1" presStyleIdx="2" presStyleCnt="4" custAng="12403736" custScaleX="34037" custScaleY="108178" custLinFactX="100000" custLinFactY="-94625" custLinFactNeighborX="198629" custLinFactNeighborY="-100000"/>
      <dgm:spPr/>
    </dgm:pt>
    <dgm:pt modelId="{E305A327-6328-8A4F-913E-581ABEF37CB9}" type="pres">
      <dgm:prSet presAssocID="{598962ED-C5BF-1840-A026-774A12B687E0}" presName="connectorText" presStyleLbl="sibTrans2D1" presStyleIdx="2" presStyleCnt="4"/>
      <dgm:spPr/>
    </dgm:pt>
    <dgm:pt modelId="{1B79B408-5C90-0C43-9EEA-D9A95C8D23D4}" type="pres">
      <dgm:prSet presAssocID="{708C99EF-801A-8747-8DC0-3ED1D32D75EC}" presName="node" presStyleLbl="node1" presStyleIdx="3" presStyleCnt="5" custLinFactX="-217234" custLinFactY="43619" custLinFactNeighborX="-300000" custLinFactNeighborY="100000">
        <dgm:presLayoutVars>
          <dgm:bulletEnabled val="1"/>
        </dgm:presLayoutVars>
      </dgm:prSet>
      <dgm:spPr/>
    </dgm:pt>
    <dgm:pt modelId="{C40649EB-6978-7045-BB33-8F56A123A98D}" type="pres">
      <dgm:prSet presAssocID="{3F0F735F-1A77-D942-A361-64871C9F7761}" presName="sibTrans" presStyleLbl="sibTrans2D1" presStyleIdx="3" presStyleCnt="4"/>
      <dgm:spPr/>
    </dgm:pt>
    <dgm:pt modelId="{83B917C3-B32D-A148-8D3E-8E17901E078F}" type="pres">
      <dgm:prSet presAssocID="{3F0F735F-1A77-D942-A361-64871C9F7761}" presName="connectorText" presStyleLbl="sibTrans2D1" presStyleIdx="3" presStyleCnt="4"/>
      <dgm:spPr/>
    </dgm:pt>
    <dgm:pt modelId="{5F955161-318D-A445-BE58-D564AD840864}" type="pres">
      <dgm:prSet presAssocID="{98D27D7A-7FAB-434F-8393-CB870AE97E11}" presName="node" presStyleLbl="node1" presStyleIdx="4" presStyleCnt="5" custLinFactX="-200000" custLinFactY="43619" custLinFactNeighborX="-290012" custLinFactNeighborY="100000">
        <dgm:presLayoutVars>
          <dgm:bulletEnabled val="1"/>
        </dgm:presLayoutVars>
      </dgm:prSet>
      <dgm:spPr/>
    </dgm:pt>
  </dgm:ptLst>
  <dgm:cxnLst>
    <dgm:cxn modelId="{2E6E2A10-52DC-D440-9E24-AA024CBFBFB5}" type="presOf" srcId="{3F0F735F-1A77-D942-A361-64871C9F7761}" destId="{C40649EB-6978-7045-BB33-8F56A123A98D}" srcOrd="0" destOrd="0" presId="urn:microsoft.com/office/officeart/2005/8/layout/process1"/>
    <dgm:cxn modelId="{58F42B28-4ED0-0D4E-B9CB-658F08FFB399}" type="presOf" srcId="{598962ED-C5BF-1840-A026-774A12B687E0}" destId="{D08A38F5-2AD6-2F42-BE45-B663ECCA5669}" srcOrd="0" destOrd="0" presId="urn:microsoft.com/office/officeart/2005/8/layout/process1"/>
    <dgm:cxn modelId="{EF177B2D-5DCF-5947-BAC9-350585E368F4}" type="presOf" srcId="{98D27D7A-7FAB-434F-8393-CB870AE97E11}" destId="{5F955161-318D-A445-BE58-D564AD840864}" srcOrd="0" destOrd="0" presId="urn:microsoft.com/office/officeart/2005/8/layout/process1"/>
    <dgm:cxn modelId="{2384784F-1CAB-0B4E-9814-F8E024894892}" type="presOf" srcId="{1E5297E2-35FE-4846-AA98-81B566B6C658}" destId="{D8EC03DA-E633-0F48-A014-B04857C5BB30}" srcOrd="1" destOrd="0" presId="urn:microsoft.com/office/officeart/2005/8/layout/process1"/>
    <dgm:cxn modelId="{BE85956E-10D9-2A44-998D-7EAB298FF544}" type="presOf" srcId="{708C99EF-801A-8747-8DC0-3ED1D32D75EC}" destId="{1B79B408-5C90-0C43-9EEA-D9A95C8D23D4}" srcOrd="0" destOrd="0" presId="urn:microsoft.com/office/officeart/2005/8/layout/process1"/>
    <dgm:cxn modelId="{8788D56E-95F1-B54E-A3D8-F058AF4E932B}" type="presOf" srcId="{10C0F1C7-804D-CA41-A280-4701FABF8FBF}" destId="{9A6206CA-4800-C84F-92D8-BB8C9EEB49FD}" srcOrd="0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3271398D-D895-E840-94D7-A7776801FDA6}" type="presOf" srcId="{598962ED-C5BF-1840-A026-774A12B687E0}" destId="{E305A327-6328-8A4F-913E-581ABEF37CB9}" srcOrd="1" destOrd="0" presId="urn:microsoft.com/office/officeart/2005/8/layout/process1"/>
    <dgm:cxn modelId="{8E27DFA3-3FD5-D249-914B-FF4E2634AC79}" type="presOf" srcId="{45412DD0-779D-8C4D-822F-3E8B179A576B}" destId="{98910208-6443-7948-A4A8-B69733C3645D}" srcOrd="0" destOrd="0" presId="urn:microsoft.com/office/officeart/2005/8/layout/process1"/>
    <dgm:cxn modelId="{BCCB67A6-7277-4748-882E-F383A2D32E95}" srcId="{10C0F1C7-804D-CA41-A280-4701FABF8FBF}" destId="{98D27D7A-7FAB-434F-8393-CB870AE97E11}" srcOrd="4" destOrd="0" parTransId="{8E430F27-8F28-D54C-98FD-7C299060C705}" sibTransId="{B0C1A238-61BB-D141-BA67-E3022A48E17C}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FCA029B1-5AF6-DC42-B01F-DF07FB1ABED8}" type="presOf" srcId="{D8FE06A5-4BBF-AB4D-BF30-CBCC0A8EED71}" destId="{0FDAD9F0-DED5-C34A-A4B3-53938288B751}" srcOrd="0" destOrd="0" presId="urn:microsoft.com/office/officeart/2005/8/layout/process1"/>
    <dgm:cxn modelId="{C626ECB2-2D7B-6442-A9EC-25514ABC797A}" type="presOf" srcId="{3F0F735F-1A77-D942-A361-64871C9F7761}" destId="{83B917C3-B32D-A148-8D3E-8E17901E078F}" srcOrd="1" destOrd="0" presId="urn:microsoft.com/office/officeart/2005/8/layout/process1"/>
    <dgm:cxn modelId="{FDB357B7-B8CE-7F44-9CF4-96A4239969DF}" type="presOf" srcId="{9A128E1B-F717-B64B-8C57-4EDAB8DCF502}" destId="{854C3D96-8343-D743-87EF-9F30EAD4FEDB}" srcOrd="0" destOrd="0" presId="urn:microsoft.com/office/officeart/2005/8/layout/process1"/>
    <dgm:cxn modelId="{6719CEC4-1981-C44B-8CA1-D445027AD32B}" type="presOf" srcId="{8DE6E911-C4EB-E240-8962-514A8B4A143B}" destId="{B26BD1D9-E813-A34F-8DBF-54C7DEF73494}" srcOrd="0" destOrd="0" presId="urn:microsoft.com/office/officeart/2005/8/layout/process1"/>
    <dgm:cxn modelId="{1F85D7D7-5E0C-AC49-82E7-70034363BD81}" type="presOf" srcId="{1E5297E2-35FE-4846-AA98-81B566B6C658}" destId="{87FD1DFB-9C48-EE4B-BEF6-F39F9551065D}" srcOrd="0" destOrd="0" presId="urn:microsoft.com/office/officeart/2005/8/layout/process1"/>
    <dgm:cxn modelId="{9A63C7E5-3FD1-9747-B74B-B05D69937308}" type="presOf" srcId="{8DE6E911-C4EB-E240-8962-514A8B4A143B}" destId="{189B88E7-5C4B-714B-80DD-8F4E10B6515E}" srcOrd="1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DB42BDB9-DEF3-FF48-B68B-488C94463942}" type="presParOf" srcId="{9A6206CA-4800-C84F-92D8-BB8C9EEB49FD}" destId="{0FDAD9F0-DED5-C34A-A4B3-53938288B751}" srcOrd="0" destOrd="0" presId="urn:microsoft.com/office/officeart/2005/8/layout/process1"/>
    <dgm:cxn modelId="{B62F3B62-008C-594A-A885-208ED4CD7859}" type="presParOf" srcId="{9A6206CA-4800-C84F-92D8-BB8C9EEB49FD}" destId="{87FD1DFB-9C48-EE4B-BEF6-F39F9551065D}" srcOrd="1" destOrd="0" presId="urn:microsoft.com/office/officeart/2005/8/layout/process1"/>
    <dgm:cxn modelId="{3370C6E5-6199-DA46-8825-4209DA12BBD5}" type="presParOf" srcId="{87FD1DFB-9C48-EE4B-BEF6-F39F9551065D}" destId="{D8EC03DA-E633-0F48-A014-B04857C5BB30}" srcOrd="0" destOrd="0" presId="urn:microsoft.com/office/officeart/2005/8/layout/process1"/>
    <dgm:cxn modelId="{14EAA4B9-1BBB-8644-9A19-315112353A3F}" type="presParOf" srcId="{9A6206CA-4800-C84F-92D8-BB8C9EEB49FD}" destId="{98910208-6443-7948-A4A8-B69733C3645D}" srcOrd="2" destOrd="0" presId="urn:microsoft.com/office/officeart/2005/8/layout/process1"/>
    <dgm:cxn modelId="{097A2C33-C7CC-0644-8D09-D48BE9DBC4E9}" type="presParOf" srcId="{9A6206CA-4800-C84F-92D8-BB8C9EEB49FD}" destId="{B26BD1D9-E813-A34F-8DBF-54C7DEF73494}" srcOrd="3" destOrd="0" presId="urn:microsoft.com/office/officeart/2005/8/layout/process1"/>
    <dgm:cxn modelId="{F626641B-C859-F34B-B02D-2116EC72B618}" type="presParOf" srcId="{B26BD1D9-E813-A34F-8DBF-54C7DEF73494}" destId="{189B88E7-5C4B-714B-80DD-8F4E10B6515E}" srcOrd="0" destOrd="0" presId="urn:microsoft.com/office/officeart/2005/8/layout/process1"/>
    <dgm:cxn modelId="{F6CDD53B-3F6B-194E-B2CC-60C43E1DD08B}" type="presParOf" srcId="{9A6206CA-4800-C84F-92D8-BB8C9EEB49FD}" destId="{854C3D96-8343-D743-87EF-9F30EAD4FEDB}" srcOrd="4" destOrd="0" presId="urn:microsoft.com/office/officeart/2005/8/layout/process1"/>
    <dgm:cxn modelId="{93A0B01A-6BC6-4245-A1D9-237D389EEFC2}" type="presParOf" srcId="{9A6206CA-4800-C84F-92D8-BB8C9EEB49FD}" destId="{D08A38F5-2AD6-2F42-BE45-B663ECCA5669}" srcOrd="5" destOrd="0" presId="urn:microsoft.com/office/officeart/2005/8/layout/process1"/>
    <dgm:cxn modelId="{1D7E0DE0-A808-994F-A957-539408C4FE06}" type="presParOf" srcId="{D08A38F5-2AD6-2F42-BE45-B663ECCA5669}" destId="{E305A327-6328-8A4F-913E-581ABEF37CB9}" srcOrd="0" destOrd="0" presId="urn:microsoft.com/office/officeart/2005/8/layout/process1"/>
    <dgm:cxn modelId="{E1E4607F-BA88-3F45-892B-422EA5115A43}" type="presParOf" srcId="{9A6206CA-4800-C84F-92D8-BB8C9EEB49FD}" destId="{1B79B408-5C90-0C43-9EEA-D9A95C8D23D4}" srcOrd="6" destOrd="0" presId="urn:microsoft.com/office/officeart/2005/8/layout/process1"/>
    <dgm:cxn modelId="{BEFC803A-A222-3946-8E3A-CCECDDD0B7DB}" type="presParOf" srcId="{9A6206CA-4800-C84F-92D8-BB8C9EEB49FD}" destId="{C40649EB-6978-7045-BB33-8F56A123A98D}" srcOrd="7" destOrd="0" presId="urn:microsoft.com/office/officeart/2005/8/layout/process1"/>
    <dgm:cxn modelId="{54C66163-F63B-DF4D-9252-A154A488DE67}" type="presParOf" srcId="{C40649EB-6978-7045-BB33-8F56A123A98D}" destId="{83B917C3-B32D-A148-8D3E-8E17901E078F}" srcOrd="0" destOrd="0" presId="urn:microsoft.com/office/officeart/2005/8/layout/process1"/>
    <dgm:cxn modelId="{2926078C-6E66-894A-AEEB-35D0195F6A63}" type="presParOf" srcId="{9A6206CA-4800-C84F-92D8-BB8C9EEB49FD}" destId="{5F955161-318D-A445-BE58-D564AD84086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Requested GDP, population, unemployment using WBD API</a:t>
          </a:r>
          <a:endParaRPr lang="en-US" sz="15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Checked the validity of the request using Postman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Got results in JSON format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Transformed JSON files into tables in </a:t>
          </a:r>
          <a:r>
            <a:rPr lang="en-US" sz="1500" dirty="0" err="1"/>
            <a:t>Knime</a:t>
          </a:r>
          <a:endParaRPr lang="en-US" sz="1500" dirty="0"/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A6206CA-4800-C84F-92D8-BB8C9EEB49FD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0FDAD9F0-DED5-C34A-A4B3-53938288B751}" type="pres">
      <dgm:prSet presAssocID="{D8FE06A5-4BBF-AB4D-BF30-CBCC0A8EED71}" presName="node" presStyleLbl="node1" presStyleIdx="0" presStyleCnt="4">
        <dgm:presLayoutVars>
          <dgm:bulletEnabled val="1"/>
        </dgm:presLayoutVars>
      </dgm:prSet>
      <dgm:spPr/>
    </dgm:pt>
    <dgm:pt modelId="{87FD1DFB-9C48-EE4B-BEF6-F39F9551065D}" type="pres">
      <dgm:prSet presAssocID="{1E5297E2-35FE-4846-AA98-81B566B6C658}" presName="sibTrans" presStyleLbl="sibTrans2D1" presStyleIdx="0" presStyleCnt="3"/>
      <dgm:spPr/>
    </dgm:pt>
    <dgm:pt modelId="{D8EC03DA-E633-0F48-A014-B04857C5BB30}" type="pres">
      <dgm:prSet presAssocID="{1E5297E2-35FE-4846-AA98-81B566B6C658}" presName="connectorText" presStyleLbl="sibTrans2D1" presStyleIdx="0" presStyleCnt="3"/>
      <dgm:spPr/>
    </dgm:pt>
    <dgm:pt modelId="{98910208-6443-7948-A4A8-B69733C3645D}" type="pres">
      <dgm:prSet presAssocID="{45412DD0-779D-8C4D-822F-3E8B179A576B}" presName="node" presStyleLbl="node1" presStyleIdx="1" presStyleCnt="4">
        <dgm:presLayoutVars>
          <dgm:bulletEnabled val="1"/>
        </dgm:presLayoutVars>
      </dgm:prSet>
      <dgm:spPr/>
    </dgm:pt>
    <dgm:pt modelId="{B26BD1D9-E813-A34F-8DBF-54C7DEF73494}" type="pres">
      <dgm:prSet presAssocID="{8DE6E911-C4EB-E240-8962-514A8B4A143B}" presName="sibTrans" presStyleLbl="sibTrans2D1" presStyleIdx="1" presStyleCnt="3"/>
      <dgm:spPr/>
    </dgm:pt>
    <dgm:pt modelId="{189B88E7-5C4B-714B-80DD-8F4E10B6515E}" type="pres">
      <dgm:prSet presAssocID="{8DE6E911-C4EB-E240-8962-514A8B4A143B}" presName="connectorText" presStyleLbl="sibTrans2D1" presStyleIdx="1" presStyleCnt="3"/>
      <dgm:spPr/>
    </dgm:pt>
    <dgm:pt modelId="{854C3D96-8343-D743-87EF-9F30EAD4FEDB}" type="pres">
      <dgm:prSet presAssocID="{9A128E1B-F717-B64B-8C57-4EDAB8DCF502}" presName="node" presStyleLbl="node1" presStyleIdx="2" presStyleCnt="4">
        <dgm:presLayoutVars>
          <dgm:bulletEnabled val="1"/>
        </dgm:presLayoutVars>
      </dgm:prSet>
      <dgm:spPr/>
    </dgm:pt>
    <dgm:pt modelId="{D08A38F5-2AD6-2F42-BE45-B663ECCA5669}" type="pres">
      <dgm:prSet presAssocID="{598962ED-C5BF-1840-A026-774A12B687E0}" presName="sibTrans" presStyleLbl="sibTrans2D1" presStyleIdx="2" presStyleCnt="3" custAng="21515221" custScaleX="109023" custScaleY="108178" custLinFactNeighborX="13550" custLinFactNeighborY="-15090"/>
      <dgm:spPr/>
    </dgm:pt>
    <dgm:pt modelId="{E305A327-6328-8A4F-913E-581ABEF37CB9}" type="pres">
      <dgm:prSet presAssocID="{598962ED-C5BF-1840-A026-774A12B687E0}" presName="connectorText" presStyleLbl="sibTrans2D1" presStyleIdx="2" presStyleCnt="3"/>
      <dgm:spPr/>
    </dgm:pt>
    <dgm:pt modelId="{1B79B408-5C90-0C43-9EEA-D9A95C8D23D4}" type="pres">
      <dgm:prSet presAssocID="{708C99EF-801A-8747-8DC0-3ED1D32D75EC}" presName="node" presStyleLbl="node1" presStyleIdx="3" presStyleCnt="4" custLinFactNeighborX="7195" custLinFactNeighborY="4131">
        <dgm:presLayoutVars>
          <dgm:bulletEnabled val="1"/>
        </dgm:presLayoutVars>
      </dgm:prSet>
      <dgm:spPr/>
    </dgm:pt>
  </dgm:ptLst>
  <dgm:cxnLst>
    <dgm:cxn modelId="{58F42B28-4ED0-0D4E-B9CB-658F08FFB399}" type="presOf" srcId="{598962ED-C5BF-1840-A026-774A12B687E0}" destId="{D08A38F5-2AD6-2F42-BE45-B663ECCA5669}" srcOrd="0" destOrd="0" presId="urn:microsoft.com/office/officeart/2005/8/layout/process1"/>
    <dgm:cxn modelId="{2384784F-1CAB-0B4E-9814-F8E024894892}" type="presOf" srcId="{1E5297E2-35FE-4846-AA98-81B566B6C658}" destId="{D8EC03DA-E633-0F48-A014-B04857C5BB30}" srcOrd="1" destOrd="0" presId="urn:microsoft.com/office/officeart/2005/8/layout/process1"/>
    <dgm:cxn modelId="{BE85956E-10D9-2A44-998D-7EAB298FF544}" type="presOf" srcId="{708C99EF-801A-8747-8DC0-3ED1D32D75EC}" destId="{1B79B408-5C90-0C43-9EEA-D9A95C8D23D4}" srcOrd="0" destOrd="0" presId="urn:microsoft.com/office/officeart/2005/8/layout/process1"/>
    <dgm:cxn modelId="{8788D56E-95F1-B54E-A3D8-F058AF4E932B}" type="presOf" srcId="{10C0F1C7-804D-CA41-A280-4701FABF8FBF}" destId="{9A6206CA-4800-C84F-92D8-BB8C9EEB49FD}" srcOrd="0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3271398D-D895-E840-94D7-A7776801FDA6}" type="presOf" srcId="{598962ED-C5BF-1840-A026-774A12B687E0}" destId="{E305A327-6328-8A4F-913E-581ABEF37CB9}" srcOrd="1" destOrd="0" presId="urn:microsoft.com/office/officeart/2005/8/layout/process1"/>
    <dgm:cxn modelId="{8E27DFA3-3FD5-D249-914B-FF4E2634AC79}" type="presOf" srcId="{45412DD0-779D-8C4D-822F-3E8B179A576B}" destId="{98910208-6443-7948-A4A8-B69733C3645D}" srcOrd="0" destOrd="0" presId="urn:microsoft.com/office/officeart/2005/8/layout/process1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FCA029B1-5AF6-DC42-B01F-DF07FB1ABED8}" type="presOf" srcId="{D8FE06A5-4BBF-AB4D-BF30-CBCC0A8EED71}" destId="{0FDAD9F0-DED5-C34A-A4B3-53938288B751}" srcOrd="0" destOrd="0" presId="urn:microsoft.com/office/officeart/2005/8/layout/process1"/>
    <dgm:cxn modelId="{FDB357B7-B8CE-7F44-9CF4-96A4239969DF}" type="presOf" srcId="{9A128E1B-F717-B64B-8C57-4EDAB8DCF502}" destId="{854C3D96-8343-D743-87EF-9F30EAD4FEDB}" srcOrd="0" destOrd="0" presId="urn:microsoft.com/office/officeart/2005/8/layout/process1"/>
    <dgm:cxn modelId="{6719CEC4-1981-C44B-8CA1-D445027AD32B}" type="presOf" srcId="{8DE6E911-C4EB-E240-8962-514A8B4A143B}" destId="{B26BD1D9-E813-A34F-8DBF-54C7DEF73494}" srcOrd="0" destOrd="0" presId="urn:microsoft.com/office/officeart/2005/8/layout/process1"/>
    <dgm:cxn modelId="{1F85D7D7-5E0C-AC49-82E7-70034363BD81}" type="presOf" srcId="{1E5297E2-35FE-4846-AA98-81B566B6C658}" destId="{87FD1DFB-9C48-EE4B-BEF6-F39F9551065D}" srcOrd="0" destOrd="0" presId="urn:microsoft.com/office/officeart/2005/8/layout/process1"/>
    <dgm:cxn modelId="{9A63C7E5-3FD1-9747-B74B-B05D69937308}" type="presOf" srcId="{8DE6E911-C4EB-E240-8962-514A8B4A143B}" destId="{189B88E7-5C4B-714B-80DD-8F4E10B6515E}" srcOrd="1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DB42BDB9-DEF3-FF48-B68B-488C94463942}" type="presParOf" srcId="{9A6206CA-4800-C84F-92D8-BB8C9EEB49FD}" destId="{0FDAD9F0-DED5-C34A-A4B3-53938288B751}" srcOrd="0" destOrd="0" presId="urn:microsoft.com/office/officeart/2005/8/layout/process1"/>
    <dgm:cxn modelId="{B62F3B62-008C-594A-A885-208ED4CD7859}" type="presParOf" srcId="{9A6206CA-4800-C84F-92D8-BB8C9EEB49FD}" destId="{87FD1DFB-9C48-EE4B-BEF6-F39F9551065D}" srcOrd="1" destOrd="0" presId="urn:microsoft.com/office/officeart/2005/8/layout/process1"/>
    <dgm:cxn modelId="{3370C6E5-6199-DA46-8825-4209DA12BBD5}" type="presParOf" srcId="{87FD1DFB-9C48-EE4B-BEF6-F39F9551065D}" destId="{D8EC03DA-E633-0F48-A014-B04857C5BB30}" srcOrd="0" destOrd="0" presId="urn:microsoft.com/office/officeart/2005/8/layout/process1"/>
    <dgm:cxn modelId="{14EAA4B9-1BBB-8644-9A19-315112353A3F}" type="presParOf" srcId="{9A6206CA-4800-C84F-92D8-BB8C9EEB49FD}" destId="{98910208-6443-7948-A4A8-B69733C3645D}" srcOrd="2" destOrd="0" presId="urn:microsoft.com/office/officeart/2005/8/layout/process1"/>
    <dgm:cxn modelId="{097A2C33-C7CC-0644-8D09-D48BE9DBC4E9}" type="presParOf" srcId="{9A6206CA-4800-C84F-92D8-BB8C9EEB49FD}" destId="{B26BD1D9-E813-A34F-8DBF-54C7DEF73494}" srcOrd="3" destOrd="0" presId="urn:microsoft.com/office/officeart/2005/8/layout/process1"/>
    <dgm:cxn modelId="{F626641B-C859-F34B-B02D-2116EC72B618}" type="presParOf" srcId="{B26BD1D9-E813-A34F-8DBF-54C7DEF73494}" destId="{189B88E7-5C4B-714B-80DD-8F4E10B6515E}" srcOrd="0" destOrd="0" presId="urn:microsoft.com/office/officeart/2005/8/layout/process1"/>
    <dgm:cxn modelId="{F6CDD53B-3F6B-194E-B2CC-60C43E1DD08B}" type="presParOf" srcId="{9A6206CA-4800-C84F-92D8-BB8C9EEB49FD}" destId="{854C3D96-8343-D743-87EF-9F30EAD4FEDB}" srcOrd="4" destOrd="0" presId="urn:microsoft.com/office/officeart/2005/8/layout/process1"/>
    <dgm:cxn modelId="{93A0B01A-6BC6-4245-A1D9-237D389EEFC2}" type="presParOf" srcId="{9A6206CA-4800-C84F-92D8-BB8C9EEB49FD}" destId="{D08A38F5-2AD6-2F42-BE45-B663ECCA5669}" srcOrd="5" destOrd="0" presId="urn:microsoft.com/office/officeart/2005/8/layout/process1"/>
    <dgm:cxn modelId="{1D7E0DE0-A808-994F-A957-539408C4FE06}" type="presParOf" srcId="{D08A38F5-2AD6-2F42-BE45-B663ECCA5669}" destId="{E305A327-6328-8A4F-913E-581ABEF37CB9}" srcOrd="0" destOrd="0" presId="urn:microsoft.com/office/officeart/2005/8/layout/process1"/>
    <dgm:cxn modelId="{E1E4607F-BA88-3F45-892B-422EA5115A43}" type="presParOf" srcId="{9A6206CA-4800-C84F-92D8-BB8C9EEB49FD}" destId="{1B79B408-5C90-0C43-9EEA-D9A95C8D23D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Got list of countries </a:t>
          </a:r>
        </a:p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using R Source</a:t>
          </a:r>
          <a:endParaRPr lang="en-US" sz="15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Loaded data with API and SQL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Joined data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Cleaned data</a:t>
          </a:r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8D27D7A-7FAB-434F-8393-CB870AE97E11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Ran analytics</a:t>
          </a:r>
          <a:endParaRPr lang="en-US" sz="1500" i="1" dirty="0"/>
        </a:p>
      </dgm:t>
    </dgm:pt>
    <dgm:pt modelId="{8E430F27-8F28-D54C-98FD-7C299060C705}" type="parTrans" cxnId="{BCCB67A6-7277-4748-882E-F383A2D32E95}">
      <dgm:prSet/>
      <dgm:spPr/>
      <dgm:t>
        <a:bodyPr/>
        <a:lstStyle/>
        <a:p>
          <a:endParaRPr lang="en-US"/>
        </a:p>
      </dgm:t>
    </dgm:pt>
    <dgm:pt modelId="{B0C1A238-61BB-D141-BA67-E3022A48E17C}" type="sibTrans" cxnId="{BCCB67A6-7277-4748-882E-F383A2D32E95}">
      <dgm:prSet/>
      <dgm:spPr/>
      <dgm:t>
        <a:bodyPr/>
        <a:lstStyle/>
        <a:p>
          <a:endParaRPr lang="en-US"/>
        </a:p>
      </dgm:t>
    </dgm:pt>
    <dgm:pt modelId="{C3CB6B60-CA01-5D46-8904-94E03ADC1AA4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15523AE9-49C3-C14C-BBCD-D71B7E0EA1AC}" type="pres">
      <dgm:prSet presAssocID="{D8FE06A5-4BBF-AB4D-BF30-CBCC0A8EED71}" presName="node" presStyleLbl="node1" presStyleIdx="0" presStyleCnt="5" custScaleX="145799" custScaleY="54644" custLinFactNeighborX="25689" custLinFactNeighborY="7334">
        <dgm:presLayoutVars>
          <dgm:bulletEnabled val="1"/>
        </dgm:presLayoutVars>
      </dgm:prSet>
      <dgm:spPr/>
    </dgm:pt>
    <dgm:pt modelId="{AB6D6795-DBAA-694F-A10F-0423180396FA}" type="pres">
      <dgm:prSet presAssocID="{1E5297E2-35FE-4846-AA98-81B566B6C658}" presName="sibTrans" presStyleLbl="sibTrans2D1" presStyleIdx="0" presStyleCnt="4"/>
      <dgm:spPr/>
    </dgm:pt>
    <dgm:pt modelId="{0C33A18C-1F28-704F-B4E6-9D31504E278E}" type="pres">
      <dgm:prSet presAssocID="{1E5297E2-35FE-4846-AA98-81B566B6C658}" presName="connectorText" presStyleLbl="sibTrans2D1" presStyleIdx="0" presStyleCnt="4"/>
      <dgm:spPr/>
    </dgm:pt>
    <dgm:pt modelId="{F4B32375-1C6E-6F4B-8DAD-FD9735F434C8}" type="pres">
      <dgm:prSet presAssocID="{45412DD0-779D-8C4D-822F-3E8B179A576B}" presName="node" presStyleLbl="node1" presStyleIdx="1" presStyleCnt="5" custScaleY="54644" custLinFactNeighborX="25688" custLinFactNeighborY="7334">
        <dgm:presLayoutVars>
          <dgm:bulletEnabled val="1"/>
        </dgm:presLayoutVars>
      </dgm:prSet>
      <dgm:spPr/>
    </dgm:pt>
    <dgm:pt modelId="{7FF9604C-A28C-794D-9506-693A70181510}" type="pres">
      <dgm:prSet presAssocID="{8DE6E911-C4EB-E240-8962-514A8B4A143B}" presName="sibTrans" presStyleLbl="sibTrans2D1" presStyleIdx="1" presStyleCnt="4"/>
      <dgm:spPr/>
    </dgm:pt>
    <dgm:pt modelId="{280CF666-1581-C841-8576-8B4D3736193A}" type="pres">
      <dgm:prSet presAssocID="{8DE6E911-C4EB-E240-8962-514A8B4A143B}" presName="connectorText" presStyleLbl="sibTrans2D1" presStyleIdx="1" presStyleCnt="4"/>
      <dgm:spPr/>
    </dgm:pt>
    <dgm:pt modelId="{7B03A638-86DD-D54A-AF6E-596D283DA446}" type="pres">
      <dgm:prSet presAssocID="{9A128E1B-F717-B64B-8C57-4EDAB8DCF502}" presName="node" presStyleLbl="node1" presStyleIdx="2" presStyleCnt="5" custScaleY="54644" custLinFactNeighborX="25688" custLinFactNeighborY="7334">
        <dgm:presLayoutVars>
          <dgm:bulletEnabled val="1"/>
        </dgm:presLayoutVars>
      </dgm:prSet>
      <dgm:spPr/>
    </dgm:pt>
    <dgm:pt modelId="{23483209-9711-004C-B59D-E3F07275B730}" type="pres">
      <dgm:prSet presAssocID="{598962ED-C5BF-1840-A026-774A12B687E0}" presName="sibTrans" presStyleLbl="sibTrans2D1" presStyleIdx="2" presStyleCnt="4"/>
      <dgm:spPr/>
    </dgm:pt>
    <dgm:pt modelId="{071BD364-CF08-DC49-97AE-DF0E483A5CF5}" type="pres">
      <dgm:prSet presAssocID="{598962ED-C5BF-1840-A026-774A12B687E0}" presName="connectorText" presStyleLbl="sibTrans2D1" presStyleIdx="2" presStyleCnt="4"/>
      <dgm:spPr/>
    </dgm:pt>
    <dgm:pt modelId="{D431CE5C-2D0A-6E40-8B91-6498B18C7BEF}" type="pres">
      <dgm:prSet presAssocID="{708C99EF-801A-8747-8DC0-3ED1D32D75EC}" presName="node" presStyleLbl="node1" presStyleIdx="3" presStyleCnt="5" custScaleY="54644" custLinFactNeighborX="25688" custLinFactNeighborY="7334">
        <dgm:presLayoutVars>
          <dgm:bulletEnabled val="1"/>
        </dgm:presLayoutVars>
      </dgm:prSet>
      <dgm:spPr/>
    </dgm:pt>
    <dgm:pt modelId="{1DEFC865-243C-904D-8BB8-33EFBCF40F76}" type="pres">
      <dgm:prSet presAssocID="{3F0F735F-1A77-D942-A361-64871C9F7761}" presName="sibTrans" presStyleLbl="sibTrans2D1" presStyleIdx="3" presStyleCnt="4"/>
      <dgm:spPr/>
    </dgm:pt>
    <dgm:pt modelId="{8E045905-C3BA-D246-8807-59F0E75DD27E}" type="pres">
      <dgm:prSet presAssocID="{3F0F735F-1A77-D942-A361-64871C9F7761}" presName="connectorText" presStyleLbl="sibTrans2D1" presStyleIdx="3" presStyleCnt="4"/>
      <dgm:spPr/>
    </dgm:pt>
    <dgm:pt modelId="{39E9D6CE-5F38-6341-BD55-2490DDD480BB}" type="pres">
      <dgm:prSet presAssocID="{98D27D7A-7FAB-434F-8393-CB870AE97E11}" presName="node" presStyleLbl="node1" presStyleIdx="4" presStyleCnt="5" custScaleY="54644" custLinFactNeighborX="3130" custLinFactNeighborY="7334">
        <dgm:presLayoutVars>
          <dgm:bulletEnabled val="1"/>
        </dgm:presLayoutVars>
      </dgm:prSet>
      <dgm:spPr/>
    </dgm:pt>
  </dgm:ptLst>
  <dgm:cxnLst>
    <dgm:cxn modelId="{96AC9306-A28F-7C42-AF61-401FFCAF9EE2}" type="presOf" srcId="{3F0F735F-1A77-D942-A361-64871C9F7761}" destId="{8E045905-C3BA-D246-8807-59F0E75DD27E}" srcOrd="1" destOrd="0" presId="urn:microsoft.com/office/officeart/2005/8/layout/process1"/>
    <dgm:cxn modelId="{BA458033-1D4D-4D47-AA31-9BDDB94735B2}" type="presOf" srcId="{1E5297E2-35FE-4846-AA98-81B566B6C658}" destId="{AB6D6795-DBAA-694F-A10F-0423180396FA}" srcOrd="0" destOrd="0" presId="urn:microsoft.com/office/officeart/2005/8/layout/process1"/>
    <dgm:cxn modelId="{0DADE839-711E-054F-BFDC-10F511DDE2EE}" type="presOf" srcId="{598962ED-C5BF-1840-A026-774A12B687E0}" destId="{071BD364-CF08-DC49-97AE-DF0E483A5CF5}" srcOrd="1" destOrd="0" presId="urn:microsoft.com/office/officeart/2005/8/layout/process1"/>
    <dgm:cxn modelId="{12010748-ABDA-E340-A9B5-AFAF0F9114C8}" type="presOf" srcId="{98D27D7A-7FAB-434F-8393-CB870AE97E11}" destId="{39E9D6CE-5F38-6341-BD55-2490DDD480BB}" srcOrd="0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87ADB591-0C5F-D74E-8FF9-B0C1865BA3E9}" type="presOf" srcId="{8DE6E911-C4EB-E240-8962-514A8B4A143B}" destId="{7FF9604C-A28C-794D-9506-693A70181510}" srcOrd="0" destOrd="0" presId="urn:microsoft.com/office/officeart/2005/8/layout/process1"/>
    <dgm:cxn modelId="{31A9049C-EFEE-BC40-ACA1-C912124ADE88}" type="presOf" srcId="{708C99EF-801A-8747-8DC0-3ED1D32D75EC}" destId="{D431CE5C-2D0A-6E40-8B91-6498B18C7BEF}" srcOrd="0" destOrd="0" presId="urn:microsoft.com/office/officeart/2005/8/layout/process1"/>
    <dgm:cxn modelId="{D5B717A3-63F8-B244-A30B-2881E8A7ADBF}" type="presOf" srcId="{3F0F735F-1A77-D942-A361-64871C9F7761}" destId="{1DEFC865-243C-904D-8BB8-33EFBCF40F76}" srcOrd="0" destOrd="0" presId="urn:microsoft.com/office/officeart/2005/8/layout/process1"/>
    <dgm:cxn modelId="{BCCB67A6-7277-4748-882E-F383A2D32E95}" srcId="{10C0F1C7-804D-CA41-A280-4701FABF8FBF}" destId="{98D27D7A-7FAB-434F-8393-CB870AE97E11}" srcOrd="4" destOrd="0" parTransId="{8E430F27-8F28-D54C-98FD-7C299060C705}" sibTransId="{B0C1A238-61BB-D141-BA67-E3022A48E17C}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0722B5A7-DFD8-604A-B632-4D9F3D5AC162}" type="presOf" srcId="{9A128E1B-F717-B64B-8C57-4EDAB8DCF502}" destId="{7B03A638-86DD-D54A-AF6E-596D283DA446}" srcOrd="0" destOrd="0" presId="urn:microsoft.com/office/officeart/2005/8/layout/process1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9C4215B3-F931-DD47-9A66-4ECD9658E4DF}" type="presOf" srcId="{8DE6E911-C4EB-E240-8962-514A8B4A143B}" destId="{280CF666-1581-C841-8576-8B4D3736193A}" srcOrd="1" destOrd="0" presId="urn:microsoft.com/office/officeart/2005/8/layout/process1"/>
    <dgm:cxn modelId="{2C12B8B7-6497-DC4B-84B8-967A24EF9F73}" type="presOf" srcId="{D8FE06A5-4BBF-AB4D-BF30-CBCC0A8EED71}" destId="{15523AE9-49C3-C14C-BBCD-D71B7E0EA1AC}" srcOrd="0" destOrd="0" presId="urn:microsoft.com/office/officeart/2005/8/layout/process1"/>
    <dgm:cxn modelId="{FEAE06C1-8529-8E42-8D33-975A5CAB7F00}" type="presOf" srcId="{598962ED-C5BF-1840-A026-774A12B687E0}" destId="{23483209-9711-004C-B59D-E3F07275B730}" srcOrd="0" destOrd="0" presId="urn:microsoft.com/office/officeart/2005/8/layout/process1"/>
    <dgm:cxn modelId="{41CDC7C7-EA3D-5544-AA04-62C7B4359347}" type="presOf" srcId="{1E5297E2-35FE-4846-AA98-81B566B6C658}" destId="{0C33A18C-1F28-704F-B4E6-9D31504E278E}" srcOrd="1" destOrd="0" presId="urn:microsoft.com/office/officeart/2005/8/layout/process1"/>
    <dgm:cxn modelId="{2F5E51DD-4F8F-5F4C-BD4A-098CE2A4727E}" type="presOf" srcId="{45412DD0-779D-8C4D-822F-3E8B179A576B}" destId="{F4B32375-1C6E-6F4B-8DAD-FD9735F434C8}" srcOrd="0" destOrd="0" presId="urn:microsoft.com/office/officeart/2005/8/layout/process1"/>
    <dgm:cxn modelId="{1F9CDFE6-58C7-BA4A-916F-9A9C64CBF1B4}" type="presOf" srcId="{10C0F1C7-804D-CA41-A280-4701FABF8FBF}" destId="{C3CB6B60-CA01-5D46-8904-94E03ADC1AA4}" srcOrd="0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CBA73E88-D3BB-C740-9692-7CFB3AD8AEF9}" type="presParOf" srcId="{C3CB6B60-CA01-5D46-8904-94E03ADC1AA4}" destId="{15523AE9-49C3-C14C-BBCD-D71B7E0EA1AC}" srcOrd="0" destOrd="0" presId="urn:microsoft.com/office/officeart/2005/8/layout/process1"/>
    <dgm:cxn modelId="{537121B5-8C7F-4342-9686-BCC129A36F7D}" type="presParOf" srcId="{C3CB6B60-CA01-5D46-8904-94E03ADC1AA4}" destId="{AB6D6795-DBAA-694F-A10F-0423180396FA}" srcOrd="1" destOrd="0" presId="urn:microsoft.com/office/officeart/2005/8/layout/process1"/>
    <dgm:cxn modelId="{9BCFEBB9-F476-DB44-9C41-7C7121E2C51F}" type="presParOf" srcId="{AB6D6795-DBAA-694F-A10F-0423180396FA}" destId="{0C33A18C-1F28-704F-B4E6-9D31504E278E}" srcOrd="0" destOrd="0" presId="urn:microsoft.com/office/officeart/2005/8/layout/process1"/>
    <dgm:cxn modelId="{F6763D53-422A-964F-A4CF-953607EBF049}" type="presParOf" srcId="{C3CB6B60-CA01-5D46-8904-94E03ADC1AA4}" destId="{F4B32375-1C6E-6F4B-8DAD-FD9735F434C8}" srcOrd="2" destOrd="0" presId="urn:microsoft.com/office/officeart/2005/8/layout/process1"/>
    <dgm:cxn modelId="{CFBA83BC-462B-D744-B509-6F85DF0C06D1}" type="presParOf" srcId="{C3CB6B60-CA01-5D46-8904-94E03ADC1AA4}" destId="{7FF9604C-A28C-794D-9506-693A70181510}" srcOrd="3" destOrd="0" presId="urn:microsoft.com/office/officeart/2005/8/layout/process1"/>
    <dgm:cxn modelId="{C50B6A7C-E25E-1045-B225-BD17880EE9C3}" type="presParOf" srcId="{7FF9604C-A28C-794D-9506-693A70181510}" destId="{280CF666-1581-C841-8576-8B4D3736193A}" srcOrd="0" destOrd="0" presId="urn:microsoft.com/office/officeart/2005/8/layout/process1"/>
    <dgm:cxn modelId="{4FC3D92A-A6D0-7A49-8A5B-613E89650343}" type="presParOf" srcId="{C3CB6B60-CA01-5D46-8904-94E03ADC1AA4}" destId="{7B03A638-86DD-D54A-AF6E-596D283DA446}" srcOrd="4" destOrd="0" presId="urn:microsoft.com/office/officeart/2005/8/layout/process1"/>
    <dgm:cxn modelId="{EDDEAA8E-9C74-6544-BC60-5CD5F820CA7D}" type="presParOf" srcId="{C3CB6B60-CA01-5D46-8904-94E03ADC1AA4}" destId="{23483209-9711-004C-B59D-E3F07275B730}" srcOrd="5" destOrd="0" presId="urn:microsoft.com/office/officeart/2005/8/layout/process1"/>
    <dgm:cxn modelId="{A1AB2791-6C6A-1446-AB4F-3B48164AFB9B}" type="presParOf" srcId="{23483209-9711-004C-B59D-E3F07275B730}" destId="{071BD364-CF08-DC49-97AE-DF0E483A5CF5}" srcOrd="0" destOrd="0" presId="urn:microsoft.com/office/officeart/2005/8/layout/process1"/>
    <dgm:cxn modelId="{CC494168-5826-C545-9A48-F437647D547C}" type="presParOf" srcId="{C3CB6B60-CA01-5D46-8904-94E03ADC1AA4}" destId="{D431CE5C-2D0A-6E40-8B91-6498B18C7BEF}" srcOrd="6" destOrd="0" presId="urn:microsoft.com/office/officeart/2005/8/layout/process1"/>
    <dgm:cxn modelId="{B7C7B4BD-0E29-004A-BEAF-1EE79792D008}" type="presParOf" srcId="{C3CB6B60-CA01-5D46-8904-94E03ADC1AA4}" destId="{1DEFC865-243C-904D-8BB8-33EFBCF40F76}" srcOrd="7" destOrd="0" presId="urn:microsoft.com/office/officeart/2005/8/layout/process1"/>
    <dgm:cxn modelId="{A69BE15B-A546-F947-9ED0-824B2EDA0530}" type="presParOf" srcId="{1DEFC865-243C-904D-8BB8-33EFBCF40F76}" destId="{8E045905-C3BA-D246-8807-59F0E75DD27E}" srcOrd="0" destOrd="0" presId="urn:microsoft.com/office/officeart/2005/8/layout/process1"/>
    <dgm:cxn modelId="{62815126-9EDC-2048-9E75-6EC3FCBC11A6}" type="presParOf" srcId="{C3CB6B60-CA01-5D46-8904-94E03ADC1AA4}" destId="{39E9D6CE-5F38-6341-BD55-2490DDD480B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7047C-D177-604E-8160-29534F6FEB11}">
      <dsp:nvSpPr>
        <dsp:cNvPr id="0" name=""/>
        <dsp:cNvSpPr/>
      </dsp:nvSpPr>
      <dsp:spPr>
        <a:xfrm>
          <a:off x="11097" y="873006"/>
          <a:ext cx="3391502" cy="367265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Research question: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</a:t>
          </a:r>
          <a:r>
            <a:rPr lang="en-US" sz="1800" b="0" kern="1200" dirty="0"/>
            <a:t>Exploring the relationship</a:t>
          </a:r>
          <a:r>
            <a:rPr lang="en-US" sz="1800" kern="1200" dirty="0"/>
            <a:t> between suicides rates and the GDP per capita as well as the unemployment rate in a country</a:t>
          </a:r>
        </a:p>
      </dsp:txBody>
      <dsp:txXfrm>
        <a:off x="110431" y="972340"/>
        <a:ext cx="3192834" cy="3473986"/>
      </dsp:txXfrm>
    </dsp:sp>
    <dsp:sp modelId="{0BC49BEA-6F32-2740-AE6C-06F44861BE8F}">
      <dsp:nvSpPr>
        <dsp:cNvPr id="0" name=""/>
        <dsp:cNvSpPr/>
      </dsp:nvSpPr>
      <dsp:spPr>
        <a:xfrm>
          <a:off x="356124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561244" y="2591302"/>
        <a:ext cx="235428" cy="236062"/>
      </dsp:txXfrm>
    </dsp:sp>
    <dsp:sp modelId="{72EE0EF4-F0A9-8A40-A944-961DBDB52F6B}">
      <dsp:nvSpPr>
        <dsp:cNvPr id="0" name=""/>
        <dsp:cNvSpPr/>
      </dsp:nvSpPr>
      <dsp:spPr>
        <a:xfrm>
          <a:off x="4037178" y="870799"/>
          <a:ext cx="2308801" cy="3677067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Extraction of data from two sources: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 </a:t>
          </a:r>
          <a:r>
            <a:rPr lang="en-US" sz="1800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kern="1200" dirty="0">
            <a:solidFill>
              <a:schemeClr val="bg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2. </a:t>
          </a:r>
          <a:r>
            <a:rPr lang="en-US" sz="18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Development Indicators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104800" y="938421"/>
        <a:ext cx="2173557" cy="3541823"/>
      </dsp:txXfrm>
    </dsp:sp>
    <dsp:sp modelId="{1F047A59-D4D1-4248-A3D9-6AA8ADCC00E0}">
      <dsp:nvSpPr>
        <dsp:cNvPr id="0" name=""/>
        <dsp:cNvSpPr/>
      </dsp:nvSpPr>
      <dsp:spPr>
        <a:xfrm>
          <a:off x="650462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04624" y="2591302"/>
        <a:ext cx="235428" cy="236062"/>
      </dsp:txXfrm>
    </dsp:sp>
    <dsp:sp modelId="{69B0C93B-D3A8-ED46-9CF2-ADAC6312E1B8}">
      <dsp:nvSpPr>
        <dsp:cNvPr id="0" name=""/>
        <dsp:cNvSpPr/>
      </dsp:nvSpPr>
      <dsp:spPr>
        <a:xfrm>
          <a:off x="6980557" y="861432"/>
          <a:ext cx="1963321" cy="369580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2000" b="1" kern="1200" dirty="0"/>
            <a:t>Utilization of 3 methods: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n-US" sz="18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800" kern="1200" dirty="0"/>
            <a:t>1. MySQL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API in </a:t>
          </a:r>
          <a:r>
            <a:rPr lang="en-US" sz="1800" kern="1200" dirty="0" err="1"/>
            <a:t>Knime</a:t>
          </a:r>
          <a:endParaRPr lang="en-US" sz="1800" kern="1200" dirty="0"/>
        </a:p>
      </dsp:txBody>
      <dsp:txXfrm>
        <a:off x="7038061" y="918936"/>
        <a:ext cx="1848313" cy="3580793"/>
      </dsp:txXfrm>
    </dsp:sp>
    <dsp:sp modelId="{46FE47B3-184E-E942-9A48-B01961ECEB72}">
      <dsp:nvSpPr>
        <dsp:cNvPr id="0" name=""/>
        <dsp:cNvSpPr/>
      </dsp:nvSpPr>
      <dsp:spPr>
        <a:xfrm>
          <a:off x="9102523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102523" y="2591302"/>
        <a:ext cx="235428" cy="236062"/>
      </dsp:txXfrm>
    </dsp:sp>
    <dsp:sp modelId="{D900D960-EDFE-1D49-BE80-4F7A25FC7A1D}">
      <dsp:nvSpPr>
        <dsp:cNvPr id="0" name=""/>
        <dsp:cNvSpPr/>
      </dsp:nvSpPr>
      <dsp:spPr>
        <a:xfrm>
          <a:off x="9578457" y="861432"/>
          <a:ext cx="1586445" cy="369580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Results: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1. Correlation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2. Regressions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3. Scatterplots</a:t>
          </a:r>
        </a:p>
      </dsp:txBody>
      <dsp:txXfrm>
        <a:off x="9624922" y="907897"/>
        <a:ext cx="1493515" cy="3602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AD9F0-DED5-C34A-A4B3-53938288B751}">
      <dsp:nvSpPr>
        <dsp:cNvPr id="0" name=""/>
        <dsp:cNvSpPr/>
      </dsp:nvSpPr>
      <dsp:spPr>
        <a:xfrm>
          <a:off x="5035" y="1550522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Downloaded suicides </a:t>
          </a:r>
          <a:r>
            <a:rPr lang="en-US" sz="1500" kern="1200" dirty="0">
              <a:solidFill>
                <a:schemeClr val="bg1"/>
              </a:solidFill>
            </a:rPr>
            <a:t>data from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4042" y="1589529"/>
        <a:ext cx="1483073" cy="1253788"/>
      </dsp:txXfrm>
    </dsp:sp>
    <dsp:sp modelId="{87FD1DFB-9C48-EE4B-BEF6-F39F9551065D}">
      <dsp:nvSpPr>
        <dsp:cNvPr id="0" name=""/>
        <dsp:cNvSpPr/>
      </dsp:nvSpPr>
      <dsp:spPr>
        <a:xfrm>
          <a:off x="1722231" y="2022848"/>
          <a:ext cx="330950" cy="387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2231" y="2100278"/>
        <a:ext cx="231665" cy="232289"/>
      </dsp:txXfrm>
    </dsp:sp>
    <dsp:sp modelId="{98910208-6443-7948-A4A8-B69733C3645D}">
      <dsp:nvSpPr>
        <dsp:cNvPr id="0" name=""/>
        <dsp:cNvSpPr/>
      </dsp:nvSpPr>
      <dsp:spPr>
        <a:xfrm>
          <a:off x="2190558" y="1550522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Transformed data into .SQL format with Freeware software</a:t>
          </a:r>
        </a:p>
      </dsp:txBody>
      <dsp:txXfrm>
        <a:off x="2229565" y="1589529"/>
        <a:ext cx="1483073" cy="1253788"/>
      </dsp:txXfrm>
    </dsp:sp>
    <dsp:sp modelId="{B26BD1D9-E813-A34F-8DBF-54C7DEF73494}">
      <dsp:nvSpPr>
        <dsp:cNvPr id="0" name=""/>
        <dsp:cNvSpPr/>
      </dsp:nvSpPr>
      <dsp:spPr>
        <a:xfrm>
          <a:off x="3907754" y="2022848"/>
          <a:ext cx="330950" cy="387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07754" y="2100278"/>
        <a:ext cx="231665" cy="232289"/>
      </dsp:txXfrm>
    </dsp:sp>
    <dsp:sp modelId="{854C3D96-8343-D743-87EF-9F30EAD4FEDB}">
      <dsp:nvSpPr>
        <dsp:cNvPr id="0" name=""/>
        <dsp:cNvSpPr/>
      </dsp:nvSpPr>
      <dsp:spPr>
        <a:xfrm>
          <a:off x="4376080" y="1550522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Created table Suicides</a:t>
          </a:r>
        </a:p>
      </dsp:txBody>
      <dsp:txXfrm>
        <a:off x="4415087" y="1589529"/>
        <a:ext cx="1483073" cy="1253788"/>
      </dsp:txXfrm>
    </dsp:sp>
    <dsp:sp modelId="{D08A38F5-2AD6-2F42-BE45-B663ECCA5669}">
      <dsp:nvSpPr>
        <dsp:cNvPr id="0" name=""/>
        <dsp:cNvSpPr/>
      </dsp:nvSpPr>
      <dsp:spPr>
        <a:xfrm rot="21600000">
          <a:off x="6130937" y="2040255"/>
          <a:ext cx="306584" cy="418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10800000">
        <a:off x="6130937" y="2124017"/>
        <a:ext cx="214609" cy="251286"/>
      </dsp:txXfrm>
    </dsp:sp>
    <dsp:sp modelId="{1B79B408-5C90-0C43-9EEA-D9A95C8D23D4}">
      <dsp:nvSpPr>
        <dsp:cNvPr id="0" name=""/>
        <dsp:cNvSpPr/>
      </dsp:nvSpPr>
      <dsp:spPr>
        <a:xfrm>
          <a:off x="1297085" y="3101044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Dropped unnecessary columns</a:t>
          </a:r>
        </a:p>
      </dsp:txBody>
      <dsp:txXfrm>
        <a:off x="1336092" y="3140051"/>
        <a:ext cx="1483073" cy="1253788"/>
      </dsp:txXfrm>
    </dsp:sp>
    <dsp:sp modelId="{C40649EB-6978-7045-BB33-8F56A123A98D}">
      <dsp:nvSpPr>
        <dsp:cNvPr id="0" name=""/>
        <dsp:cNvSpPr/>
      </dsp:nvSpPr>
      <dsp:spPr>
        <a:xfrm>
          <a:off x="3097132" y="3573370"/>
          <a:ext cx="506595" cy="387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097132" y="3650800"/>
        <a:ext cx="390450" cy="232289"/>
      </dsp:txXfrm>
    </dsp:sp>
    <dsp:sp modelId="{5F955161-318D-A445-BE58-D564AD840864}">
      <dsp:nvSpPr>
        <dsp:cNvPr id="0" name=""/>
        <dsp:cNvSpPr/>
      </dsp:nvSpPr>
      <dsp:spPr>
        <a:xfrm>
          <a:off x="3814013" y="3101044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Exported data into </a:t>
          </a:r>
          <a:r>
            <a:rPr lang="en-US" sz="1500" i="1" kern="1200" dirty="0" err="1"/>
            <a:t>Knime</a:t>
          </a:r>
          <a:r>
            <a:rPr lang="en-US" sz="1500" kern="1200" dirty="0"/>
            <a:t> using </a:t>
          </a:r>
          <a:r>
            <a:rPr lang="en-US" sz="1500" i="1" kern="1200" dirty="0"/>
            <a:t>MySQL connector node </a:t>
          </a:r>
        </a:p>
      </dsp:txBody>
      <dsp:txXfrm>
        <a:off x="3853020" y="3140051"/>
        <a:ext cx="1483073" cy="1253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AD9F0-DED5-C34A-A4B3-53938288B751}">
      <dsp:nvSpPr>
        <dsp:cNvPr id="0" name=""/>
        <dsp:cNvSpPr/>
      </dsp:nvSpPr>
      <dsp:spPr>
        <a:xfrm>
          <a:off x="4900" y="1216534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Requested GDP, population, unemployment using WBD API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2550" y="1254184"/>
        <a:ext cx="2067128" cy="1210156"/>
      </dsp:txXfrm>
    </dsp:sp>
    <dsp:sp modelId="{87FD1DFB-9C48-EE4B-BEF6-F39F9551065D}">
      <dsp:nvSpPr>
        <dsp:cNvPr id="0" name=""/>
        <dsp:cNvSpPr/>
      </dsp:nvSpPr>
      <dsp:spPr>
        <a:xfrm>
          <a:off x="2361571" y="1593601"/>
          <a:ext cx="454194" cy="531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61571" y="1699865"/>
        <a:ext cx="317936" cy="318794"/>
      </dsp:txXfrm>
    </dsp:sp>
    <dsp:sp modelId="{98910208-6443-7948-A4A8-B69733C3645D}">
      <dsp:nvSpPr>
        <dsp:cNvPr id="0" name=""/>
        <dsp:cNvSpPr/>
      </dsp:nvSpPr>
      <dsp:spPr>
        <a:xfrm>
          <a:off x="3004299" y="1216534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Checked the validity of the request using Postman</a:t>
          </a:r>
        </a:p>
      </dsp:txBody>
      <dsp:txXfrm>
        <a:off x="3041949" y="1254184"/>
        <a:ext cx="2067128" cy="1210156"/>
      </dsp:txXfrm>
    </dsp:sp>
    <dsp:sp modelId="{B26BD1D9-E813-A34F-8DBF-54C7DEF73494}">
      <dsp:nvSpPr>
        <dsp:cNvPr id="0" name=""/>
        <dsp:cNvSpPr/>
      </dsp:nvSpPr>
      <dsp:spPr>
        <a:xfrm>
          <a:off x="5360970" y="1593601"/>
          <a:ext cx="454194" cy="531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60970" y="1699865"/>
        <a:ext cx="317936" cy="318794"/>
      </dsp:txXfrm>
    </dsp:sp>
    <dsp:sp modelId="{854C3D96-8343-D743-87EF-9F30EAD4FEDB}">
      <dsp:nvSpPr>
        <dsp:cNvPr id="0" name=""/>
        <dsp:cNvSpPr/>
      </dsp:nvSpPr>
      <dsp:spPr>
        <a:xfrm>
          <a:off x="6003699" y="1216534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Got results in JSON format</a:t>
          </a:r>
        </a:p>
      </dsp:txBody>
      <dsp:txXfrm>
        <a:off x="6041349" y="1254184"/>
        <a:ext cx="2067128" cy="1210156"/>
      </dsp:txXfrm>
    </dsp:sp>
    <dsp:sp modelId="{D08A38F5-2AD6-2F42-BE45-B663ECCA5669}">
      <dsp:nvSpPr>
        <dsp:cNvPr id="0" name=""/>
        <dsp:cNvSpPr/>
      </dsp:nvSpPr>
      <dsp:spPr>
        <a:xfrm rot="21575978">
          <a:off x="8402853" y="1518479"/>
          <a:ext cx="498085" cy="57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02855" y="1633956"/>
        <a:ext cx="348660" cy="344863"/>
      </dsp:txXfrm>
    </dsp:sp>
    <dsp:sp modelId="{1B79B408-5C90-0C43-9EEA-D9A95C8D23D4}">
      <dsp:nvSpPr>
        <dsp:cNvPr id="0" name=""/>
        <dsp:cNvSpPr/>
      </dsp:nvSpPr>
      <dsp:spPr>
        <a:xfrm>
          <a:off x="9007998" y="1269636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Transformed JSON files into tables in </a:t>
          </a:r>
          <a:r>
            <a:rPr lang="en-US" sz="1500" kern="1200" dirty="0" err="1"/>
            <a:t>Knime</a:t>
          </a:r>
          <a:endParaRPr lang="en-US" sz="1500" kern="1200" dirty="0"/>
        </a:p>
      </dsp:txBody>
      <dsp:txXfrm>
        <a:off x="9045648" y="1307286"/>
        <a:ext cx="2067128" cy="1210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23AE9-49C3-C14C-BBCD-D71B7E0EA1AC}">
      <dsp:nvSpPr>
        <dsp:cNvPr id="0" name=""/>
        <dsp:cNvSpPr/>
      </dsp:nvSpPr>
      <dsp:spPr>
        <a:xfrm>
          <a:off x="174742" y="476649"/>
          <a:ext cx="2353619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Got list of countries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using R Source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91658" y="493565"/>
        <a:ext cx="2319787" cy="543739"/>
      </dsp:txXfrm>
    </dsp:sp>
    <dsp:sp modelId="{AB6D6795-DBAA-694F-A10F-0423180396FA}">
      <dsp:nvSpPr>
        <dsp:cNvPr id="0" name=""/>
        <dsp:cNvSpPr/>
      </dsp:nvSpPr>
      <dsp:spPr>
        <a:xfrm>
          <a:off x="2689789" y="565262"/>
          <a:ext cx="342226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689789" y="645331"/>
        <a:ext cx="239558" cy="240206"/>
      </dsp:txXfrm>
    </dsp:sp>
    <dsp:sp modelId="{F4B32375-1C6E-6F4B-8DAD-FD9735F434C8}">
      <dsp:nvSpPr>
        <dsp:cNvPr id="0" name=""/>
        <dsp:cNvSpPr/>
      </dsp:nvSpPr>
      <dsp:spPr>
        <a:xfrm>
          <a:off x="3174071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Loaded data with API and SQL</a:t>
          </a:r>
        </a:p>
      </dsp:txBody>
      <dsp:txXfrm>
        <a:off x="3190987" y="493565"/>
        <a:ext cx="1580458" cy="543739"/>
      </dsp:txXfrm>
    </dsp:sp>
    <dsp:sp modelId="{7FF9604C-A28C-794D-9506-693A70181510}">
      <dsp:nvSpPr>
        <dsp:cNvPr id="0" name=""/>
        <dsp:cNvSpPr/>
      </dsp:nvSpPr>
      <dsp:spPr>
        <a:xfrm>
          <a:off x="4949791" y="565262"/>
          <a:ext cx="342229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949791" y="645331"/>
        <a:ext cx="239560" cy="240206"/>
      </dsp:txXfrm>
    </dsp:sp>
    <dsp:sp modelId="{7B03A638-86DD-D54A-AF6E-596D283DA446}">
      <dsp:nvSpPr>
        <dsp:cNvPr id="0" name=""/>
        <dsp:cNvSpPr/>
      </dsp:nvSpPr>
      <dsp:spPr>
        <a:xfrm>
          <a:off x="5434078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Joined data</a:t>
          </a:r>
        </a:p>
      </dsp:txBody>
      <dsp:txXfrm>
        <a:off x="5450994" y="493565"/>
        <a:ext cx="1580458" cy="543739"/>
      </dsp:txXfrm>
    </dsp:sp>
    <dsp:sp modelId="{23483209-9711-004C-B59D-E3F07275B730}">
      <dsp:nvSpPr>
        <dsp:cNvPr id="0" name=""/>
        <dsp:cNvSpPr/>
      </dsp:nvSpPr>
      <dsp:spPr>
        <a:xfrm>
          <a:off x="7209797" y="565262"/>
          <a:ext cx="342229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209797" y="645331"/>
        <a:ext cx="239560" cy="240206"/>
      </dsp:txXfrm>
    </dsp:sp>
    <dsp:sp modelId="{D431CE5C-2D0A-6E40-8B91-6498B18C7BEF}">
      <dsp:nvSpPr>
        <dsp:cNvPr id="0" name=""/>
        <dsp:cNvSpPr/>
      </dsp:nvSpPr>
      <dsp:spPr>
        <a:xfrm>
          <a:off x="7694085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Cleaned data</a:t>
          </a:r>
        </a:p>
      </dsp:txBody>
      <dsp:txXfrm>
        <a:off x="7711001" y="493565"/>
        <a:ext cx="1580458" cy="543739"/>
      </dsp:txXfrm>
    </dsp:sp>
    <dsp:sp modelId="{1DEFC865-243C-904D-8BB8-33EFBCF40F76}">
      <dsp:nvSpPr>
        <dsp:cNvPr id="0" name=""/>
        <dsp:cNvSpPr/>
      </dsp:nvSpPr>
      <dsp:spPr>
        <a:xfrm>
          <a:off x="9430552" y="565262"/>
          <a:ext cx="259015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430552" y="645331"/>
        <a:ext cx="181311" cy="240206"/>
      </dsp:txXfrm>
    </dsp:sp>
    <dsp:sp modelId="{39E9D6CE-5F38-6341-BD55-2490DDD480BB}">
      <dsp:nvSpPr>
        <dsp:cNvPr id="0" name=""/>
        <dsp:cNvSpPr/>
      </dsp:nvSpPr>
      <dsp:spPr>
        <a:xfrm>
          <a:off x="9797084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 analytics</a:t>
          </a:r>
          <a:endParaRPr lang="en-US" sz="1500" i="1" kern="1200" dirty="0"/>
        </a:p>
      </dsp:txBody>
      <dsp:txXfrm>
        <a:off x="9814000" y="493565"/>
        <a:ext cx="1580458" cy="543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C90B-A991-4D3C-BED2-FFB414950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485C3-159A-47BA-9C93-87F52CC1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D6A4-3CC7-48F8-AD70-0F46F75C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1CF01-E343-44D9-AA93-0C989E74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7345-6974-4C8B-9390-B2B98CDE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6312-02CE-47EA-92E4-8F2463B2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423D-8644-4D57-95C5-9994E36A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440D-A4E7-4FB1-A7A7-0212F64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C779F-2E4B-4AE4-BC69-3C92667E5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FF64-8B11-4602-9667-CF4F2485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E718-594C-4DA0-93FD-5B606353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E181-308F-453A-9710-8C50863E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0D22A-2D70-4EF5-A20B-49701A40C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CCC4B-61E4-4B0D-902A-909AB4CC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E51C-2A52-41A2-9E8B-37C4DD88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B827-5E81-493F-B5A6-A9F0A3E7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D81-AB09-4A10-9051-00D5AE2E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F4AC-A4FE-40AD-AAE0-F2CAB5A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8666-E911-4C7E-AC0B-6B8E12E3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754B-E17A-4EA4-85C6-4BFDF6F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8D92-4A33-4CD7-BEE7-5BEFCE0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5D8F-3D03-4A03-B75E-4E8AE387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BD5A-E6CE-440A-8AEE-22A8BD6E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B138-A8ED-4193-81C7-AFE506D6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8B49-C720-4298-AFBF-789BD0FB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7237-430D-4F1C-A7AB-CA4EE75A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68-C149-401E-932A-BF3B902F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AA1D-9AFA-4FD1-8D9F-A6EA79C1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BD9-AF26-4005-9C08-D4689EC7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68DB4-B8FD-47C6-916C-013F18EA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FC03-A7CD-4F0A-9115-1179061B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B02A-2065-4CC9-80B5-496FFD49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EB623-9C5A-4A9B-B0B2-C43F6D03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8BB4-8575-4019-860E-60E39A8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5197-A0BB-422A-B0D2-991489B5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D371-F36D-407A-9DC1-362AB208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B2CFA-A632-4483-BBF5-C23BB6664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F1B42-C9F0-4BE0-B398-F61C57D71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780A2-86B9-4497-8D89-E4C39726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A174-090B-4A0D-85CE-DA314BF5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30BD9-04B7-4606-A66F-A1E26DA2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1C93-23F8-4050-96F4-AAA7E501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BCEB9-3E8C-4B37-BF2A-17DC18B4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F203B-D932-4119-8EA2-E3D3C2D3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94C3-E287-467A-8D99-8417397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6973E-93C6-41C0-BD04-54D08A7F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2E1C8-86F9-4305-8471-FBC22027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BBD08-7FBE-4099-BDBB-1A4B22A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A763-736E-48A9-B1A5-17F9FE2A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1934-ABD4-427F-9498-D4B24AE9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1DE0-68B7-4920-B205-7395C41C7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2465-E0ED-4982-8733-744ADDB9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660ED-CB1A-401E-821E-FADF4006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CE1B-47F2-45C9-93FA-F660398D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FBB7-1F6A-43EF-B50E-56C21D17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DAE3A-15DA-4434-9EF0-C42FA8673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A907-AA89-4697-BDFA-C22D6047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354A-BA18-4E90-A300-B4FD04CE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858F4-5ECC-4F3C-B5D3-E1D93338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EA87-7358-45AF-93E8-ACABEEDD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4C377-CC31-4782-8188-7AFDDA49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5BC1-6D2A-4D78-A295-9A81051B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0869-C7FA-48C2-86C5-0BED5E959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7116-8A47-4F3D-AD7D-F16E6D286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E815-CFF6-4DF5-BA36-75FFACFE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27DE-3EDD-5A45-ABC5-C21A888F0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3103563"/>
            <a:ext cx="9144000" cy="1062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Engineering 1</a:t>
            </a:r>
            <a:br>
              <a:rPr lang="en-US" dirty="0"/>
            </a:br>
            <a:r>
              <a:rPr lang="en-US" sz="4000" dirty="0"/>
              <a:t>Term project 2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1FEEDD-B9D3-8341-BF98-5A78EE2ADB2C}"/>
              </a:ext>
            </a:extLst>
          </p:cNvPr>
          <p:cNvSpPr txBox="1">
            <a:spLocks/>
          </p:cNvSpPr>
          <p:nvPr/>
        </p:nvSpPr>
        <p:spPr>
          <a:xfrm>
            <a:off x="2068599" y="4994634"/>
            <a:ext cx="9144000" cy="1062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/>
              <a:t>Team Manila:</a:t>
            </a:r>
          </a:p>
          <a:p>
            <a:pPr algn="r"/>
            <a:endParaRPr lang="en-US" sz="8000" b="1" dirty="0"/>
          </a:p>
          <a:p>
            <a:pPr algn="r"/>
            <a:r>
              <a:rPr lang="en-US" sz="8000" dirty="0"/>
              <a:t>Haaris Cheema</a:t>
            </a:r>
          </a:p>
          <a:p>
            <a:pPr algn="r"/>
            <a:r>
              <a:rPr lang="en-US" sz="8000" dirty="0"/>
              <a:t>Muhammad Talha Zahid</a:t>
            </a:r>
          </a:p>
          <a:p>
            <a:pPr algn="r"/>
            <a:r>
              <a:rPr lang="en-US" sz="8000" dirty="0"/>
              <a:t>Peter </a:t>
            </a:r>
            <a:r>
              <a:rPr lang="en-US" sz="8000" dirty="0" err="1"/>
              <a:t>Endes</a:t>
            </a:r>
            <a:r>
              <a:rPr lang="en-US" sz="8000" dirty="0"/>
              <a:t>-Nagy</a:t>
            </a:r>
            <a:endParaRPr lang="en-US" sz="3600" dirty="0"/>
          </a:p>
          <a:p>
            <a:pPr algn="r"/>
            <a:r>
              <a:rPr lang="en-US" sz="8000" dirty="0"/>
              <a:t> Sabina </a:t>
            </a:r>
            <a:r>
              <a:rPr lang="en-US" sz="8000" dirty="0" err="1"/>
              <a:t>Umarova</a:t>
            </a:r>
            <a:endParaRPr lang="en-US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0E3C7-60C6-478E-9E92-D19ADD14D648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AABC-7465-8740-B29B-7AC56CF6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648929"/>
          </a:xfrm>
        </p:spPr>
        <p:txBody>
          <a:bodyPr>
            <a:normAutofit/>
          </a:bodyPr>
          <a:lstStyle/>
          <a:p>
            <a:r>
              <a:rPr lang="en-US" sz="30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9817-B0B8-B847-B599-152C2943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101917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90725-4EB1-9E4F-AF02-8C10880E3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0936"/>
              </p:ext>
            </p:extLst>
          </p:nvPr>
        </p:nvGraphicFramePr>
        <p:xfrm>
          <a:off x="457200" y="782537"/>
          <a:ext cx="1117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1CA282-140F-46CB-842C-F97B76754CC1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C60D-EE52-F840-8731-88343376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2" y="-2645"/>
            <a:ext cx="10515600" cy="634241"/>
          </a:xfrm>
        </p:spPr>
        <p:txBody>
          <a:bodyPr>
            <a:normAutofit/>
          </a:bodyPr>
          <a:lstStyle/>
          <a:p>
            <a:r>
              <a:rPr lang="en-US" sz="3000" b="1" dirty="0"/>
              <a:t>MySQL – Suicides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F3D7-BE25-CB44-AFA7-9B5CAFF9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081088"/>
            <a:ext cx="10515600" cy="2657792"/>
          </a:xfrm>
        </p:spPr>
        <p:txBody>
          <a:bodyPr/>
          <a:lstStyle/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C6612B-4A9D-034F-9E15-A562B94DC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377630"/>
              </p:ext>
            </p:extLst>
          </p:nvPr>
        </p:nvGraphicFramePr>
        <p:xfrm>
          <a:off x="390313" y="314475"/>
          <a:ext cx="10313248" cy="4432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FB328A-6C2F-462F-8B9A-5E4B1B3EE40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313BB-8272-F848-9CDF-8A39BE8CC8FF}"/>
              </a:ext>
            </a:extLst>
          </p:cNvPr>
          <p:cNvCxnSpPr>
            <a:cxnSpLocks/>
          </p:cNvCxnSpPr>
          <p:nvPr/>
        </p:nvCxnSpPr>
        <p:spPr>
          <a:xfrm>
            <a:off x="8427904" y="631596"/>
            <a:ext cx="0" cy="570321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BE8217F-629A-0E4D-AD40-65A616ED8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7217" y="751690"/>
            <a:ext cx="1922451" cy="5463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64939F-A9DF-474F-AD2C-06C0BC7E06C2}"/>
              </a:ext>
            </a:extLst>
          </p:cNvPr>
          <p:cNvSpPr txBox="1"/>
          <p:nvPr/>
        </p:nvSpPr>
        <p:spPr>
          <a:xfrm>
            <a:off x="9383512" y="382358"/>
            <a:ext cx="174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EER Diagram</a:t>
            </a:r>
          </a:p>
        </p:txBody>
      </p:sp>
    </p:spTree>
    <p:extLst>
      <p:ext uri="{BB962C8B-B14F-4D97-AF65-F5344CB8AC3E}">
        <p14:creationId xmlns:p14="http://schemas.microsoft.com/office/powerpoint/2010/main" val="316571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9A8E61-66A2-8F4B-BAF8-3931C67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0"/>
            <a:ext cx="10515600" cy="646331"/>
          </a:xfrm>
        </p:spPr>
        <p:txBody>
          <a:bodyPr>
            <a:normAutofit/>
          </a:bodyPr>
          <a:lstStyle/>
          <a:p>
            <a:r>
              <a:rPr lang="en-US" sz="3000" b="1" dirty="0"/>
              <a:t>World Bank API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97EB05-966D-4289-B68D-CE1919384CA3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F389E-8C6D-6D4D-A712-29741331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4" y="2548452"/>
            <a:ext cx="6062299" cy="24350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23D474-F6EF-0F40-A0AE-B7D95DB007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86" y="2548451"/>
            <a:ext cx="4979625" cy="3625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C8682D-DE49-B549-9FDC-24692F80E5BB}"/>
              </a:ext>
            </a:extLst>
          </p:cNvPr>
          <p:cNvSpPr txBox="1"/>
          <p:nvPr/>
        </p:nvSpPr>
        <p:spPr>
          <a:xfrm>
            <a:off x="367534" y="2179119"/>
            <a:ext cx="31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WB API URL Breakdown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E35C6D-E603-7C4A-84C0-E16A5D7DBD80}"/>
              </a:ext>
            </a:extLst>
          </p:cNvPr>
          <p:cNvSpPr txBox="1"/>
          <p:nvPr/>
        </p:nvSpPr>
        <p:spPr>
          <a:xfrm>
            <a:off x="6623278" y="2179119"/>
            <a:ext cx="31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Postman result</a:t>
            </a:r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404F1994-ED4F-D241-BBC4-708BD236F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594277"/>
              </p:ext>
            </p:extLst>
          </p:nvPr>
        </p:nvGraphicFramePr>
        <p:xfrm>
          <a:off x="367534" y="-513653"/>
          <a:ext cx="11150427" cy="3718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351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7971-C08D-C443-AFFC-F3A8358A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46" y="167149"/>
            <a:ext cx="10515600" cy="464447"/>
          </a:xfrm>
        </p:spPr>
        <p:txBody>
          <a:bodyPr>
            <a:noAutofit/>
          </a:bodyPr>
          <a:lstStyle/>
          <a:p>
            <a:r>
              <a:rPr lang="en-US" sz="3000" b="1" dirty="0" err="1">
                <a:solidFill>
                  <a:schemeClr val="tx1"/>
                </a:solidFill>
              </a:rPr>
              <a:t>Knime</a:t>
            </a:r>
            <a:r>
              <a:rPr lang="en-US" sz="3000" b="1" dirty="0">
                <a:solidFill>
                  <a:schemeClr val="tx1"/>
                </a:solidFill>
              </a:rPr>
              <a:t>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B15890-AF8D-7F4E-B941-8570DE2A5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01" y="1710268"/>
            <a:ext cx="10369062" cy="44196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A75788-FB8B-46D9-BAB6-B39EC78E8D62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DF9396-96E0-B943-8E33-8E7226FD0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551465"/>
              </p:ext>
            </p:extLst>
          </p:nvPr>
        </p:nvGraphicFramePr>
        <p:xfrm>
          <a:off x="390312" y="334435"/>
          <a:ext cx="11411375" cy="137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099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9"/>
            <a:ext cx="10515600" cy="37017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GDP per capita against suicide mortality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4EB085-021D-407A-9B5A-B0A01830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4" y="2129149"/>
            <a:ext cx="11061139" cy="4148098"/>
          </a:xfrm>
          <a:prstGeom prst="rect">
            <a:avLst/>
          </a:prstGeom>
        </p:spPr>
      </p:pic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C39C33-68C5-4872-9290-0F8F6C436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227017"/>
              </p:ext>
            </p:extLst>
          </p:nvPr>
        </p:nvGraphicFramePr>
        <p:xfrm>
          <a:off x="423894" y="986692"/>
          <a:ext cx="11061140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28317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147872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log_GDP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0.44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1.67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0.406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C89919-2579-4D7B-969A-DFC6203A1412}"/>
              </a:ext>
            </a:extLst>
          </p:cNvPr>
          <p:cNvSpPr txBox="1"/>
          <p:nvPr/>
        </p:nvSpPr>
        <p:spPr>
          <a:xfrm>
            <a:off x="423894" y="629769"/>
            <a:ext cx="111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– log Regression (Regress suicide rate on GDP per capita) [R-Squared: 0.0163]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E61BB-AA3A-4B24-B1EB-EE8A2740517A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9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8"/>
            <a:ext cx="10515600" cy="42910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unemployment rate against suicide mortality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69DEA-D313-4C2E-A54B-BF9B9A40F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93" y="2642718"/>
            <a:ext cx="11408446" cy="3646481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B1E1B5-523F-47BD-A938-AF56B0AC6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535689"/>
              </p:ext>
            </p:extLst>
          </p:nvPr>
        </p:nvGraphicFramePr>
        <p:xfrm>
          <a:off x="369091" y="1192059"/>
          <a:ext cx="11408445" cy="12147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81689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37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11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Unemployment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5295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6.92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6.99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6.023581633485264E-11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45AECC-1D43-4AD0-A3FD-F66A02F89404}"/>
              </a:ext>
            </a:extLst>
          </p:cNvPr>
          <p:cNvSpPr txBox="1"/>
          <p:nvPr/>
        </p:nvSpPr>
        <p:spPr>
          <a:xfrm>
            <a:off x="369091" y="740744"/>
            <a:ext cx="1113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– Level Regression (Regress suicide rate on unemployment rate) [R-squared : 0.0505]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3E5D0-1F26-4B7A-B65F-6FFC345ADC7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8F83D-4251-4C38-87ED-8AEC6B2C978A}"/>
              </a:ext>
            </a:extLst>
          </p:cNvPr>
          <p:cNvSpPr txBox="1"/>
          <p:nvPr/>
        </p:nvSpPr>
        <p:spPr>
          <a:xfrm>
            <a:off x="1216058" y="2565529"/>
            <a:ext cx="993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Any Questions?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B400F-B7B5-4408-8F44-4D818D6977AE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4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279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Engineering 1 Term project 2 </vt:lpstr>
      <vt:lpstr>Executive summary</vt:lpstr>
      <vt:lpstr>MySQL – Suicides data</vt:lpstr>
      <vt:lpstr>World Bank API </vt:lpstr>
      <vt:lpstr>Knime Workflow</vt:lpstr>
      <vt:lpstr>Regressing GDP per capita against suicide mortality</vt:lpstr>
      <vt:lpstr>Regressing unemployment rate against suicide mortality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1 </dc:title>
  <dc:creator>Microsoft Office User</dc:creator>
  <cp:lastModifiedBy>Microsoft Office User</cp:lastModifiedBy>
  <cp:revision>43</cp:revision>
  <dcterms:created xsi:type="dcterms:W3CDTF">2021-11-15T20:04:22Z</dcterms:created>
  <dcterms:modified xsi:type="dcterms:W3CDTF">2021-11-16T14:19:02Z</dcterms:modified>
</cp:coreProperties>
</file>