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70" r:id="rId2"/>
    <p:sldId id="257" r:id="rId3"/>
    <p:sldId id="269" r:id="rId4"/>
    <p:sldId id="272" r:id="rId5"/>
    <p:sldId id="274" r:id="rId6"/>
    <p:sldId id="260" r:id="rId7"/>
    <p:sldId id="273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7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CF0E9-1F8B-43DF-83C8-C39910DF7E68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04B9759-2520-4E7C-B3A1-EE8372E70E51}">
      <dgm:prSet phldrT="[Text]"/>
      <dgm:spPr/>
      <dgm:t>
        <a:bodyPr/>
        <a:lstStyle/>
        <a:p>
          <a:r>
            <a:rPr lang="en-US" dirty="0"/>
            <a:t>Complete Google Form embedded in Addressing page</a:t>
          </a:r>
        </a:p>
      </dgm:t>
    </dgm:pt>
    <dgm:pt modelId="{F40C371A-1F6D-40A5-8C14-678DBF46251E}" type="parTrans" cxnId="{6D7313E0-7022-47D2-9A4A-1DF430F4F734}">
      <dgm:prSet/>
      <dgm:spPr/>
      <dgm:t>
        <a:bodyPr/>
        <a:lstStyle/>
        <a:p>
          <a:endParaRPr lang="en-US"/>
        </a:p>
      </dgm:t>
    </dgm:pt>
    <dgm:pt modelId="{A519516A-D984-453E-8444-2F00D9996B77}" type="sibTrans" cxnId="{6D7313E0-7022-47D2-9A4A-1DF430F4F734}">
      <dgm:prSet/>
      <dgm:spPr/>
      <dgm:t>
        <a:bodyPr/>
        <a:lstStyle/>
        <a:p>
          <a:endParaRPr lang="en-US"/>
        </a:p>
      </dgm:t>
    </dgm:pt>
    <dgm:pt modelId="{3E890650-733A-4086-B04F-F798F137405A}">
      <dgm:prSet phldrT="[Text]"/>
      <dgm:spPr/>
      <dgm:t>
        <a:bodyPr/>
        <a:lstStyle/>
        <a:p>
          <a:r>
            <a:rPr lang="en-US" dirty="0"/>
            <a:t>Form linked to a Google Docs spreadsheet</a:t>
          </a:r>
        </a:p>
      </dgm:t>
    </dgm:pt>
    <dgm:pt modelId="{AAC54605-7191-4686-8AFC-38898DA3A3E2}" type="parTrans" cxnId="{FA8DE534-C35D-4EBF-8BEF-B3991CC4EE2A}">
      <dgm:prSet/>
      <dgm:spPr/>
      <dgm:t>
        <a:bodyPr/>
        <a:lstStyle/>
        <a:p>
          <a:endParaRPr lang="en-US"/>
        </a:p>
      </dgm:t>
    </dgm:pt>
    <dgm:pt modelId="{833E8363-8738-42DF-960B-8DD0CB91C1C8}" type="sibTrans" cxnId="{FA8DE534-C35D-4EBF-8BEF-B3991CC4EE2A}">
      <dgm:prSet/>
      <dgm:spPr/>
      <dgm:t>
        <a:bodyPr/>
        <a:lstStyle/>
        <a:p>
          <a:endParaRPr lang="en-US"/>
        </a:p>
      </dgm:t>
    </dgm:pt>
    <dgm:pt modelId="{26795A8E-6D5C-453F-B2AF-71F70C279669}">
      <dgm:prSet phldrT="[Text]"/>
      <dgm:spPr/>
      <dgm:t>
        <a:bodyPr/>
        <a:lstStyle/>
        <a:p>
          <a:r>
            <a:rPr lang="en-US" dirty="0"/>
            <a:t>Extract data from spreadsheet after email notification</a:t>
          </a:r>
        </a:p>
      </dgm:t>
    </dgm:pt>
    <dgm:pt modelId="{A46831A8-43B7-437C-8CA9-BDB54ABF0398}" type="parTrans" cxnId="{DC2399D1-B80D-47FF-8A1E-7E8565E500E8}">
      <dgm:prSet/>
      <dgm:spPr/>
      <dgm:t>
        <a:bodyPr/>
        <a:lstStyle/>
        <a:p>
          <a:endParaRPr lang="en-US"/>
        </a:p>
      </dgm:t>
    </dgm:pt>
    <dgm:pt modelId="{E4759553-5A1B-4428-93AF-D143A3F70D18}" type="sibTrans" cxnId="{DC2399D1-B80D-47FF-8A1E-7E8565E500E8}">
      <dgm:prSet/>
      <dgm:spPr/>
      <dgm:t>
        <a:bodyPr/>
        <a:lstStyle/>
        <a:p>
          <a:endParaRPr lang="en-US"/>
        </a:p>
      </dgm:t>
    </dgm:pt>
    <dgm:pt modelId="{6333AECA-2BE0-4EF0-A2FF-3496B2931334}" type="pres">
      <dgm:prSet presAssocID="{E1ACF0E9-1F8B-43DF-83C8-C39910DF7E68}" presName="Name0" presStyleCnt="0">
        <dgm:presLayoutVars>
          <dgm:dir/>
          <dgm:resizeHandles val="exact"/>
        </dgm:presLayoutVars>
      </dgm:prSet>
      <dgm:spPr/>
    </dgm:pt>
    <dgm:pt modelId="{2F7DCA2E-917C-4512-8C58-47D402508702}" type="pres">
      <dgm:prSet presAssocID="{B04B9759-2520-4E7C-B3A1-EE8372E70E51}" presName="node" presStyleLbl="node1" presStyleIdx="0" presStyleCnt="3" custScaleX="199894" custLinFactNeighborX="52760" custLinFactNeighborY="20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2784-EA73-454E-A930-7541C63E4B7A}" type="pres">
      <dgm:prSet presAssocID="{A519516A-D984-453E-8444-2F00D9996B7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9AC8C57-3B4E-47E2-AE09-5B8A4A4A55A1}" type="pres">
      <dgm:prSet presAssocID="{A519516A-D984-453E-8444-2F00D9996B7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0FB1702-D0DF-4472-867D-B6550DEB897F}" type="pres">
      <dgm:prSet presAssocID="{3E890650-733A-4086-B04F-F798F137405A}" presName="node" presStyleLbl="node1" presStyleIdx="1" presStyleCnt="3" custScaleX="196930" custLinFactNeighborX="3034" custLinFactNeighborY="-95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7903E-ECE8-415B-AECC-F777C0987629}" type="pres">
      <dgm:prSet presAssocID="{833E8363-8738-42DF-960B-8DD0CB91C1C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2AEF488-2FF3-4622-9C88-14D466BA9D07}" type="pres">
      <dgm:prSet presAssocID="{833E8363-8738-42DF-960B-8DD0CB91C1C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8BC48EB-88C0-4221-8148-B6702373DC52}" type="pres">
      <dgm:prSet presAssocID="{26795A8E-6D5C-453F-B2AF-71F70C279669}" presName="node" presStyleLbl="node1" presStyleIdx="2" presStyleCnt="3" custScaleX="202321" custLinFactNeighborX="-51880" custLinFactNeighborY="20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2399D1-B80D-47FF-8A1E-7E8565E500E8}" srcId="{E1ACF0E9-1F8B-43DF-83C8-C39910DF7E68}" destId="{26795A8E-6D5C-453F-B2AF-71F70C279669}" srcOrd="2" destOrd="0" parTransId="{A46831A8-43B7-437C-8CA9-BDB54ABF0398}" sibTransId="{E4759553-5A1B-4428-93AF-D143A3F70D18}"/>
    <dgm:cxn modelId="{FA8DE534-C35D-4EBF-8BEF-B3991CC4EE2A}" srcId="{E1ACF0E9-1F8B-43DF-83C8-C39910DF7E68}" destId="{3E890650-733A-4086-B04F-F798F137405A}" srcOrd="1" destOrd="0" parTransId="{AAC54605-7191-4686-8AFC-38898DA3A3E2}" sibTransId="{833E8363-8738-42DF-960B-8DD0CB91C1C8}"/>
    <dgm:cxn modelId="{54EE17CC-411E-4EB3-8226-9C2FD8FF94FD}" type="presOf" srcId="{A519516A-D984-453E-8444-2F00D9996B77}" destId="{39AC8C57-3B4E-47E2-AE09-5B8A4A4A55A1}" srcOrd="1" destOrd="0" presId="urn:microsoft.com/office/officeart/2005/8/layout/process1"/>
    <dgm:cxn modelId="{3F6FF4AD-875A-43B5-9A92-23600A0874EF}" type="presOf" srcId="{833E8363-8738-42DF-960B-8DD0CB91C1C8}" destId="{52AEF488-2FF3-4622-9C88-14D466BA9D07}" srcOrd="1" destOrd="0" presId="urn:microsoft.com/office/officeart/2005/8/layout/process1"/>
    <dgm:cxn modelId="{62705C94-69A7-41A2-A6D0-F2C1AEEE7B2B}" type="presOf" srcId="{A519516A-D984-453E-8444-2F00D9996B77}" destId="{669A2784-EA73-454E-A930-7541C63E4B7A}" srcOrd="0" destOrd="0" presId="urn:microsoft.com/office/officeart/2005/8/layout/process1"/>
    <dgm:cxn modelId="{1AF44B00-C747-40B5-A14D-D527830E7312}" type="presOf" srcId="{26795A8E-6D5C-453F-B2AF-71F70C279669}" destId="{E8BC48EB-88C0-4221-8148-B6702373DC52}" srcOrd="0" destOrd="0" presId="urn:microsoft.com/office/officeart/2005/8/layout/process1"/>
    <dgm:cxn modelId="{552E49E7-AC00-4788-B86C-65C17F1AE1B0}" type="presOf" srcId="{E1ACF0E9-1F8B-43DF-83C8-C39910DF7E68}" destId="{6333AECA-2BE0-4EF0-A2FF-3496B2931334}" srcOrd="0" destOrd="0" presId="urn:microsoft.com/office/officeart/2005/8/layout/process1"/>
    <dgm:cxn modelId="{50FD883A-89CE-4A13-97CF-054D89BFF74F}" type="presOf" srcId="{B04B9759-2520-4E7C-B3A1-EE8372E70E51}" destId="{2F7DCA2E-917C-4512-8C58-47D402508702}" srcOrd="0" destOrd="0" presId="urn:microsoft.com/office/officeart/2005/8/layout/process1"/>
    <dgm:cxn modelId="{CAC8F6B2-4CEC-4448-BE94-64A0CBFDB749}" type="presOf" srcId="{3E890650-733A-4086-B04F-F798F137405A}" destId="{50FB1702-D0DF-4472-867D-B6550DEB897F}" srcOrd="0" destOrd="0" presId="urn:microsoft.com/office/officeart/2005/8/layout/process1"/>
    <dgm:cxn modelId="{6D7313E0-7022-47D2-9A4A-1DF430F4F734}" srcId="{E1ACF0E9-1F8B-43DF-83C8-C39910DF7E68}" destId="{B04B9759-2520-4E7C-B3A1-EE8372E70E51}" srcOrd="0" destOrd="0" parTransId="{F40C371A-1F6D-40A5-8C14-678DBF46251E}" sibTransId="{A519516A-D984-453E-8444-2F00D9996B77}"/>
    <dgm:cxn modelId="{A9B7AF16-EA0A-414D-B98A-1A58E094EFE3}" type="presOf" srcId="{833E8363-8738-42DF-960B-8DD0CB91C1C8}" destId="{AFA7903E-ECE8-415B-AECC-F777C0987629}" srcOrd="0" destOrd="0" presId="urn:microsoft.com/office/officeart/2005/8/layout/process1"/>
    <dgm:cxn modelId="{903B6508-5190-4D82-BF4D-A985A3C27D3F}" type="presParOf" srcId="{6333AECA-2BE0-4EF0-A2FF-3496B2931334}" destId="{2F7DCA2E-917C-4512-8C58-47D402508702}" srcOrd="0" destOrd="0" presId="urn:microsoft.com/office/officeart/2005/8/layout/process1"/>
    <dgm:cxn modelId="{C206CC2D-80ED-47EC-BBDB-61C4DA6AC9D0}" type="presParOf" srcId="{6333AECA-2BE0-4EF0-A2FF-3496B2931334}" destId="{669A2784-EA73-454E-A930-7541C63E4B7A}" srcOrd="1" destOrd="0" presId="urn:microsoft.com/office/officeart/2005/8/layout/process1"/>
    <dgm:cxn modelId="{0557D843-045E-42EC-9522-1868F539D16C}" type="presParOf" srcId="{669A2784-EA73-454E-A930-7541C63E4B7A}" destId="{39AC8C57-3B4E-47E2-AE09-5B8A4A4A55A1}" srcOrd="0" destOrd="0" presId="urn:microsoft.com/office/officeart/2005/8/layout/process1"/>
    <dgm:cxn modelId="{3629113F-BE40-4AFD-AE6B-EF2908B98779}" type="presParOf" srcId="{6333AECA-2BE0-4EF0-A2FF-3496B2931334}" destId="{50FB1702-D0DF-4472-867D-B6550DEB897F}" srcOrd="2" destOrd="0" presId="urn:microsoft.com/office/officeart/2005/8/layout/process1"/>
    <dgm:cxn modelId="{6BBC1925-603C-4DFF-B13B-1CB0F18515E0}" type="presParOf" srcId="{6333AECA-2BE0-4EF0-A2FF-3496B2931334}" destId="{AFA7903E-ECE8-415B-AECC-F777C0987629}" srcOrd="3" destOrd="0" presId="urn:microsoft.com/office/officeart/2005/8/layout/process1"/>
    <dgm:cxn modelId="{88E87CD4-557E-44A8-A78E-A1BAA27CF570}" type="presParOf" srcId="{AFA7903E-ECE8-415B-AECC-F777C0987629}" destId="{52AEF488-2FF3-4622-9C88-14D466BA9D07}" srcOrd="0" destOrd="0" presId="urn:microsoft.com/office/officeart/2005/8/layout/process1"/>
    <dgm:cxn modelId="{37A11686-F495-487E-9665-8EACC18349DF}" type="presParOf" srcId="{6333AECA-2BE0-4EF0-A2FF-3496B2931334}" destId="{E8BC48EB-88C0-4221-8148-B6702373DC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CF0E9-1F8B-43DF-83C8-C39910DF7E68}" type="doc">
      <dgm:prSet loTypeId="urn:microsoft.com/office/officeart/2005/8/layout/process1" loCatId="process" qsTypeId="urn:microsoft.com/office/officeart/2005/8/quickstyle/simple5" qsCatId="simple" csTypeId="urn:microsoft.com/office/officeart/2005/8/colors/accent3_2" csCatId="accent3" phldr="1"/>
      <dgm:spPr/>
    </dgm:pt>
    <dgm:pt modelId="{B04B9759-2520-4E7C-B3A1-EE8372E70E51}">
      <dgm:prSet phldrT="[Text]"/>
      <dgm:spPr/>
      <dgm:t>
        <a:bodyPr/>
        <a:lstStyle/>
        <a:p>
          <a:r>
            <a:rPr lang="en-US" dirty="0"/>
            <a:t>Complete HTML Form</a:t>
          </a:r>
        </a:p>
      </dgm:t>
    </dgm:pt>
    <dgm:pt modelId="{F40C371A-1F6D-40A5-8C14-678DBF46251E}" type="parTrans" cxnId="{6D7313E0-7022-47D2-9A4A-1DF430F4F734}">
      <dgm:prSet/>
      <dgm:spPr/>
      <dgm:t>
        <a:bodyPr/>
        <a:lstStyle/>
        <a:p>
          <a:endParaRPr lang="en-US"/>
        </a:p>
      </dgm:t>
    </dgm:pt>
    <dgm:pt modelId="{A519516A-D984-453E-8444-2F00D9996B77}" type="sibTrans" cxnId="{6D7313E0-7022-47D2-9A4A-1DF430F4F734}">
      <dgm:prSet/>
      <dgm:spPr/>
      <dgm:t>
        <a:bodyPr/>
        <a:lstStyle/>
        <a:p>
          <a:endParaRPr lang="en-US"/>
        </a:p>
      </dgm:t>
    </dgm:pt>
    <dgm:pt modelId="{3E890650-733A-4086-B04F-F798F137405A}">
      <dgm:prSet phldrT="[Text]"/>
      <dgm:spPr/>
      <dgm:t>
        <a:bodyPr/>
        <a:lstStyle/>
        <a:p>
          <a:r>
            <a:rPr lang="en-US" dirty="0"/>
            <a:t>Form data emailed directly to ALC 911 staff</a:t>
          </a:r>
        </a:p>
      </dgm:t>
    </dgm:pt>
    <dgm:pt modelId="{AAC54605-7191-4686-8AFC-38898DA3A3E2}" type="parTrans" cxnId="{FA8DE534-C35D-4EBF-8BEF-B3991CC4EE2A}">
      <dgm:prSet/>
      <dgm:spPr/>
      <dgm:t>
        <a:bodyPr/>
        <a:lstStyle/>
        <a:p>
          <a:endParaRPr lang="en-US"/>
        </a:p>
      </dgm:t>
    </dgm:pt>
    <dgm:pt modelId="{833E8363-8738-42DF-960B-8DD0CB91C1C8}" type="sibTrans" cxnId="{FA8DE534-C35D-4EBF-8BEF-B3991CC4EE2A}">
      <dgm:prSet/>
      <dgm:spPr/>
      <dgm:t>
        <a:bodyPr/>
        <a:lstStyle/>
        <a:p>
          <a:endParaRPr lang="en-US"/>
        </a:p>
      </dgm:t>
    </dgm:pt>
    <dgm:pt modelId="{6333AECA-2BE0-4EF0-A2FF-3496B2931334}" type="pres">
      <dgm:prSet presAssocID="{E1ACF0E9-1F8B-43DF-83C8-C39910DF7E68}" presName="Name0" presStyleCnt="0">
        <dgm:presLayoutVars>
          <dgm:dir/>
          <dgm:resizeHandles val="exact"/>
        </dgm:presLayoutVars>
      </dgm:prSet>
      <dgm:spPr/>
    </dgm:pt>
    <dgm:pt modelId="{2F7DCA2E-917C-4512-8C58-47D402508702}" type="pres">
      <dgm:prSet presAssocID="{B04B9759-2520-4E7C-B3A1-EE8372E70E51}" presName="node" presStyleLbl="node1" presStyleIdx="0" presStyleCnt="2" custScaleX="196394" custScaleY="135240" custLinFactX="96144" custLinFactY="-55908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2784-EA73-454E-A930-7541C63E4B7A}" type="pres">
      <dgm:prSet presAssocID="{A519516A-D984-453E-8444-2F00D9996B7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9AC8C57-3B4E-47E2-AE09-5B8A4A4A55A1}" type="pres">
      <dgm:prSet presAssocID="{A519516A-D984-453E-8444-2F00D9996B7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50FB1702-D0DF-4472-867D-B6550DEB897F}" type="pres">
      <dgm:prSet presAssocID="{3E890650-733A-4086-B04F-F798F137405A}" presName="node" presStyleLbl="node1" presStyleIdx="1" presStyleCnt="2" custScaleX="232103" custScaleY="138906" custLinFactX="-78105" custLinFactNeighborX="-100000" custLinFactNeighborY="69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2E49E7-AC00-4788-B86C-65C17F1AE1B0}" type="presOf" srcId="{E1ACF0E9-1F8B-43DF-83C8-C39910DF7E68}" destId="{6333AECA-2BE0-4EF0-A2FF-3496B2931334}" srcOrd="0" destOrd="0" presId="urn:microsoft.com/office/officeart/2005/8/layout/process1"/>
    <dgm:cxn modelId="{CAC8F6B2-4CEC-4448-BE94-64A0CBFDB749}" type="presOf" srcId="{3E890650-733A-4086-B04F-F798F137405A}" destId="{50FB1702-D0DF-4472-867D-B6550DEB897F}" srcOrd="0" destOrd="0" presId="urn:microsoft.com/office/officeart/2005/8/layout/process1"/>
    <dgm:cxn modelId="{54EE17CC-411E-4EB3-8226-9C2FD8FF94FD}" type="presOf" srcId="{A519516A-D984-453E-8444-2F00D9996B77}" destId="{39AC8C57-3B4E-47E2-AE09-5B8A4A4A55A1}" srcOrd="1" destOrd="0" presId="urn:microsoft.com/office/officeart/2005/8/layout/process1"/>
    <dgm:cxn modelId="{6D7313E0-7022-47D2-9A4A-1DF430F4F734}" srcId="{E1ACF0E9-1F8B-43DF-83C8-C39910DF7E68}" destId="{B04B9759-2520-4E7C-B3A1-EE8372E70E51}" srcOrd="0" destOrd="0" parTransId="{F40C371A-1F6D-40A5-8C14-678DBF46251E}" sibTransId="{A519516A-D984-453E-8444-2F00D9996B77}"/>
    <dgm:cxn modelId="{FA8DE534-C35D-4EBF-8BEF-B3991CC4EE2A}" srcId="{E1ACF0E9-1F8B-43DF-83C8-C39910DF7E68}" destId="{3E890650-733A-4086-B04F-F798F137405A}" srcOrd="1" destOrd="0" parTransId="{AAC54605-7191-4686-8AFC-38898DA3A3E2}" sibTransId="{833E8363-8738-42DF-960B-8DD0CB91C1C8}"/>
    <dgm:cxn modelId="{50FD883A-89CE-4A13-97CF-054D89BFF74F}" type="presOf" srcId="{B04B9759-2520-4E7C-B3A1-EE8372E70E51}" destId="{2F7DCA2E-917C-4512-8C58-47D402508702}" srcOrd="0" destOrd="0" presId="urn:microsoft.com/office/officeart/2005/8/layout/process1"/>
    <dgm:cxn modelId="{62705C94-69A7-41A2-A6D0-F2C1AEEE7B2B}" type="presOf" srcId="{A519516A-D984-453E-8444-2F00D9996B77}" destId="{669A2784-EA73-454E-A930-7541C63E4B7A}" srcOrd="0" destOrd="0" presId="urn:microsoft.com/office/officeart/2005/8/layout/process1"/>
    <dgm:cxn modelId="{903B6508-5190-4D82-BF4D-A985A3C27D3F}" type="presParOf" srcId="{6333AECA-2BE0-4EF0-A2FF-3496B2931334}" destId="{2F7DCA2E-917C-4512-8C58-47D402508702}" srcOrd="0" destOrd="0" presId="urn:microsoft.com/office/officeart/2005/8/layout/process1"/>
    <dgm:cxn modelId="{C206CC2D-80ED-47EC-BBDB-61C4DA6AC9D0}" type="presParOf" srcId="{6333AECA-2BE0-4EF0-A2FF-3496B2931334}" destId="{669A2784-EA73-454E-A930-7541C63E4B7A}" srcOrd="1" destOrd="0" presId="urn:microsoft.com/office/officeart/2005/8/layout/process1"/>
    <dgm:cxn modelId="{0557D843-045E-42EC-9522-1868F539D16C}" type="presParOf" srcId="{669A2784-EA73-454E-A930-7541C63E4B7A}" destId="{39AC8C57-3B4E-47E2-AE09-5B8A4A4A55A1}" srcOrd="0" destOrd="0" presId="urn:microsoft.com/office/officeart/2005/8/layout/process1"/>
    <dgm:cxn modelId="{3629113F-BE40-4AFD-AE6B-EF2908B98779}" type="presParOf" srcId="{6333AECA-2BE0-4EF0-A2FF-3496B2931334}" destId="{50FB1702-D0DF-4472-867D-B6550DEB897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DCA2E-917C-4512-8C58-47D402508702}">
      <dsp:nvSpPr>
        <dsp:cNvPr id="0" name=""/>
        <dsp:cNvSpPr/>
      </dsp:nvSpPr>
      <dsp:spPr>
        <a:xfrm>
          <a:off x="125895" y="1219399"/>
          <a:ext cx="1188936" cy="892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Complete Google Form embedded in Addressing page</a:t>
          </a:r>
        </a:p>
      </dsp:txBody>
      <dsp:txXfrm>
        <a:off x="152026" y="1245530"/>
        <a:ext cx="1136674" cy="839913"/>
      </dsp:txXfrm>
    </dsp:sp>
    <dsp:sp modelId="{669A2784-EA73-454E-A930-7541C63E4B7A}">
      <dsp:nvSpPr>
        <dsp:cNvPr id="0" name=""/>
        <dsp:cNvSpPr/>
      </dsp:nvSpPr>
      <dsp:spPr>
        <a:xfrm rot="19284846">
          <a:off x="1311401" y="1071042"/>
          <a:ext cx="123101" cy="1475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15432" y="1112059"/>
        <a:ext cx="86171" cy="88504"/>
      </dsp:txXfrm>
    </dsp:sp>
    <dsp:sp modelId="{50FB1702-D0DF-4472-867D-B6550DEB897F}">
      <dsp:nvSpPr>
        <dsp:cNvPr id="0" name=""/>
        <dsp:cNvSpPr/>
      </dsp:nvSpPr>
      <dsp:spPr>
        <a:xfrm>
          <a:off x="1434440" y="182362"/>
          <a:ext cx="1171307" cy="892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Form linked to a Google Docs spreadsheet</a:t>
          </a:r>
        </a:p>
      </dsp:txBody>
      <dsp:txXfrm>
        <a:off x="1460571" y="208493"/>
        <a:ext cx="1119045" cy="839913"/>
      </dsp:txXfrm>
    </dsp:sp>
    <dsp:sp modelId="{AFA7903E-ECE8-415B-AECC-F777C0987629}">
      <dsp:nvSpPr>
        <dsp:cNvPr id="0" name=""/>
        <dsp:cNvSpPr/>
      </dsp:nvSpPr>
      <dsp:spPr>
        <a:xfrm rot="2321779">
          <a:off x="2608707" y="1075388"/>
          <a:ext cx="122805" cy="1475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12751" y="1093373"/>
        <a:ext cx="85964" cy="88504"/>
      </dsp:txXfrm>
    </dsp:sp>
    <dsp:sp modelId="{E8BC48EB-88C0-4221-8148-B6702373DC52}">
      <dsp:nvSpPr>
        <dsp:cNvPr id="0" name=""/>
        <dsp:cNvSpPr/>
      </dsp:nvSpPr>
      <dsp:spPr>
        <a:xfrm>
          <a:off x="2713013" y="1219399"/>
          <a:ext cx="1203371" cy="8921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Extract data from spreadsheet after email notification</a:t>
          </a:r>
        </a:p>
      </dsp:txBody>
      <dsp:txXfrm>
        <a:off x="2739144" y="1245530"/>
        <a:ext cx="1151109" cy="839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DCA2E-917C-4512-8C58-47D402508702}">
      <dsp:nvSpPr>
        <dsp:cNvPr id="0" name=""/>
        <dsp:cNvSpPr/>
      </dsp:nvSpPr>
      <dsp:spPr>
        <a:xfrm>
          <a:off x="1174344" y="271525"/>
          <a:ext cx="1693094" cy="7323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Complete HTML Form</a:t>
          </a:r>
        </a:p>
      </dsp:txBody>
      <dsp:txXfrm>
        <a:off x="1195793" y="292974"/>
        <a:ext cx="1650196" cy="689427"/>
      </dsp:txXfrm>
    </dsp:sp>
    <dsp:sp modelId="{669A2784-EA73-454E-A930-7541C63E4B7A}">
      <dsp:nvSpPr>
        <dsp:cNvPr id="0" name=""/>
        <dsp:cNvSpPr/>
      </dsp:nvSpPr>
      <dsp:spPr>
        <a:xfrm rot="5400012">
          <a:off x="1894198" y="1143163"/>
          <a:ext cx="253382" cy="2137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926268" y="1153854"/>
        <a:ext cx="189243" cy="128278"/>
      </dsp:txXfrm>
    </dsp:sp>
    <dsp:sp modelId="{50FB1702-D0DF-4472-867D-B6550DEB897F}">
      <dsp:nvSpPr>
        <dsp:cNvPr id="0" name=""/>
        <dsp:cNvSpPr/>
      </dsp:nvSpPr>
      <dsp:spPr>
        <a:xfrm>
          <a:off x="1020417" y="1481931"/>
          <a:ext cx="2000938" cy="752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Form data emailed directly to ALC 911 staff</a:t>
          </a:r>
        </a:p>
      </dsp:txBody>
      <dsp:txXfrm>
        <a:off x="1042448" y="1503962"/>
        <a:ext cx="1956876" cy="70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977DF0-FD74-604E-B036-32FA05476E0F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01452966"/>
      </p:ext>
    </p:extLst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E62A188-7C6C-7942-9D6D-0372A4B83AEC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6729875"/>
      </p:ext>
    </p:extLst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BCF726C-85A5-C740-8730-EA57863535CC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96672499"/>
      </p:ext>
    </p:extLst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fld id="{91B60E72-E5E3-5643-84B9-A1CB0E087BB2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6854229"/>
      </p:ext>
    </p:extLst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90863B-D12A-F049-96B9-B8C3B30A5DDB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00405826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3683CB-1FE1-5D47-B741-DD645D9CF947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89458698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6E1C2EB-DB23-C74E-AAD5-F3F23D8EF851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525128843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B2785CAA-89E1-4C4A-AF5E-67BAEFC5E4F2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33824268"/>
      </p:ext>
    </p:extLst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9D675F5D-3054-BC42-BC3C-6265C015C726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949481905"/>
      </p:ext>
    </p:extLst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280AFAE-E11A-2E4A-8322-1DD9D47EEE63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981705475"/>
      </p:ext>
    </p:extLst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fld id="{26D3FBEC-E972-7749-8E45-2CE0310E1D3C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542060084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A82BA6-2BDD-6B4C-817C-CE003D14468E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2085675"/>
      </p:ext>
    </p:extLst>
  </p:cSld>
  <p:clrMapOvr>
    <a:masterClrMapping/>
  </p:clrMapOvr>
  <p:transition xmlns:p14="http://schemas.microsoft.com/office/powerpoint/2010/main"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fld id="{1EA8634A-2795-3F40-BE2B-CFF076121E87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83812348"/>
      </p:ext>
    </p:extLst>
  </p:cSld>
  <p:clrMapOvr>
    <a:masterClrMapping/>
  </p:clrMapOvr>
  <p:transition xmlns:p14="http://schemas.microsoft.com/office/powerpoint/2010/main"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/>
            </a:lvl1pPr>
          </a:lstStyle>
          <a:p>
            <a:fld id="{9FA896E1-1DD3-E441-8EAF-CFC140D146E5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00508143"/>
      </p:ext>
    </p:extLst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fld id="{06A41B4E-5088-1349-B7DA-5D2FF1C0F594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6732685"/>
      </p:ext>
    </p:extLst>
  </p:cSld>
  <p:clrMapOvr>
    <a:masterClrMapping/>
  </p:clrMapOvr>
  <p:transition xmlns:p14="http://schemas.microsoft.com/office/powerpoint/2010/main"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C8CE429-53D6-C347-8178-609A4C809B45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67324272"/>
      </p:ext>
    </p:extLst>
  </p:cSld>
  <p:clrMapOvr>
    <a:masterClrMapping/>
  </p:clrMapOvr>
  <p:transition xmlns:p14="http://schemas.microsoft.com/office/powerpoint/2010/main"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C2360F1D-8415-4140-990C-2E90F3110AF8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0942021"/>
      </p:ext>
    </p:extLst>
  </p:cSld>
  <p:clrMapOvr>
    <a:masterClrMapping/>
  </p:clrMapOvr>
  <p:transition xmlns:p14="http://schemas.microsoft.com/office/powerpoint/2010/main"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fld id="{F5F3B6D2-3CC0-974B-AA85-E07475BFC410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68987782"/>
      </p:ext>
    </p:extLst>
  </p:cSld>
  <p:clrMapOvr>
    <a:masterClrMapping/>
  </p:clrMapOvr>
  <p:transition xmlns:p14="http://schemas.microsoft.com/office/powerpoint/2010/main"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434471AC-7004-8C4C-A0FD-17957B6E0BD1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69946639"/>
      </p:ext>
    </p:extLst>
  </p:cSld>
  <p:clrMapOvr>
    <a:masterClrMapping/>
  </p:clrMapOvr>
  <p:transition xmlns:p14="http://schemas.microsoft.com/office/powerpoint/2010/main"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7AB9F22-7235-0746-869E-1A4296A77900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195369"/>
      </p:ext>
    </p:extLst>
  </p:cSld>
  <p:clrMapOvr>
    <a:masterClrMapping/>
  </p:clrMapOvr>
  <p:transition xmlns:p14="http://schemas.microsoft.com/office/powerpoint/2010/main"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fld id="{FA11CAA1-9E91-3146-90FA-BF1CC1791DBA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74637024"/>
      </p:ext>
    </p:extLst>
  </p:cSld>
  <p:clrMapOvr>
    <a:masterClrMapping/>
  </p:clrMapOvr>
  <p:transition xmlns:p14="http://schemas.microsoft.com/office/powerpoint/2010/main"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914B70F-6B8B-0E4D-8E16-F0CEAE48B246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78491197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E73078-1376-0148-8FB9-35873F55CEAC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97010030"/>
      </p:ext>
    </p:extLst>
  </p:cSld>
  <p:clrMapOvr>
    <a:masterClrMapping/>
  </p:clrMapOvr>
  <p:transition xmlns:p14="http://schemas.microsoft.com/office/powerpoint/2010/main"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D41D873-6042-324F-AB49-6CDF3EF65FD9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85372027"/>
      </p:ext>
    </p:extLst>
  </p:cSld>
  <p:clrMapOvr>
    <a:masterClrMapping/>
  </p:clrMapOvr>
  <p:transition xmlns:p14="http://schemas.microsoft.com/office/powerpoint/2010/main"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94174FB5-BFD6-DE49-A023-A346AD98E4FD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51527617"/>
      </p:ext>
    </p:extLst>
  </p:cSld>
  <p:clrMapOvr>
    <a:masterClrMapping/>
  </p:clrMapOvr>
  <p:transition xmlns:p14="http://schemas.microsoft.com/office/powerpoint/2010/main"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B4349AA-97D9-674E-A16E-A2AF2528F98B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88213819"/>
      </p:ext>
    </p:extLst>
  </p:cSld>
  <p:clrMapOvr>
    <a:masterClrMapping/>
  </p:clrMapOvr>
  <p:transition xmlns:p14="http://schemas.microsoft.com/office/powerpoint/2010/main"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0AFE5C2-9EC6-C840-AC6C-87A86083EC70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36417135"/>
      </p:ext>
    </p:extLst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93BB9D-32C5-BE4F-80E2-E148A3F17CE3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97944499"/>
      </p:ext>
    </p:extLst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667F8E-14B9-1346-B0EA-0CAAC08C039B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15035340"/>
      </p:ext>
    </p:extLst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E4F854-B73B-0847-89A4-4CD82B9F0BEE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560214248"/>
      </p:ext>
    </p:extLst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30A69D0C-1DD3-D24D-B0DC-7FA5521EEB9D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16830547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2CDB05EF-1B70-154E-98E1-2BC7C234EC23}" type="slidenum">
              <a:rPr lang="en-JM"/>
              <a:pPr/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1513857"/>
      </p:ext>
    </p:extLst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0D44B203-FBE5-B541-99F8-BDF59409A386}" type="slidenum">
              <a:rPr lang="en-JM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449965343"/>
      </p:ext>
    </p:extLst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utura LT Condensed"/>
                <a:cs typeface="Futura LT Condensed"/>
              </a:defRPr>
            </a:lvl1pPr>
          </a:lstStyle>
          <a:p>
            <a:fld id="{44302E38-8434-6B4D-8F71-BD45C84F01F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 dirty="0" smtClean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23" r:id="rId9"/>
    <p:sldLayoutId id="2147483724" r:id="rId10"/>
    <p:sldLayoutId id="2147483725" r:id="rId11"/>
    <p:sldLayoutId id="2147483726" r:id="rId12"/>
    <p:sldLayoutId id="2147483706" r:id="rId13"/>
    <p:sldLayoutId id="2147483727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28" r:id="rId21"/>
    <p:sldLayoutId id="2147483713" r:id="rId22"/>
    <p:sldLayoutId id="2147483729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30" r:id="rId32"/>
    <p:sldLayoutId id="2147483731" r:id="rId33"/>
  </p:sldLayoutIdLst>
  <p:transition xmlns:p14="http://schemas.microsoft.com/office/powerpoint/2010/main" spd="slow"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72653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685800" y="2002564"/>
            <a:ext cx="7772400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62626"/>
                </a:solidFill>
                <a:latin typeface="Trajan Pro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Trajan Pro" pitchFamily="18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Trajan Pro" pitchFamily="18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Trajan Pro" pitchFamily="18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Trajan Pro" pitchFamily="18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Bebas Neue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Bebas Neue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Bebas Neue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Bebas Neue" charset="0"/>
                <a:ea typeface="ＭＳ Ｐゴシック" charset="0"/>
              </a:defRPr>
            </a:lvl9pPr>
          </a:lstStyle>
          <a:p>
            <a:pPr eaLnBrk="1" hangingPunct="1"/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Athens-Limestone County 911 Center </a:t>
            </a:r>
            <a:b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</a:br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Website Project</a:t>
            </a:r>
          </a:p>
        </p:txBody>
      </p:sp>
      <p:sp>
        <p:nvSpPr>
          <p:cNvPr id="9" name="Subtitle 2"/>
          <p:cNvSpPr>
            <a:spLocks noGrp="1"/>
          </p:cNvSpPr>
          <p:nvPr/>
        </p:nvSpPr>
        <p:spPr bwMode="auto">
          <a:xfrm>
            <a:off x="1219200" y="3541481"/>
            <a:ext cx="6400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rgbClr val="7F7F7F"/>
                </a:solidFill>
                <a:latin typeface="Futura LT Condensed"/>
                <a:ea typeface="ＭＳ Ｐゴシック" charset="0"/>
                <a:cs typeface="Futura LT Condensed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LT Condensed"/>
                <a:ea typeface="Futura LT Condensed"/>
                <a:cs typeface="Futura LT Condensed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LT Condensed"/>
                <a:ea typeface="Futura LT Condensed"/>
                <a:cs typeface="Futura LT Condensed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LT Condensed"/>
                <a:ea typeface="Futura LT Condensed"/>
                <a:cs typeface="Futura LT Condensed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LT Condensed"/>
                <a:ea typeface="Futura LT Condensed"/>
                <a:cs typeface="Futura LT Condensed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PRESENTED BY Jordan Hopkins, Brandon </a:t>
            </a:r>
            <a:r>
              <a:rPr lang="en-JM" sz="2200" dirty="0" err="1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Bost</a:t>
            </a: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, Keith Robinson, Mallory Patterson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</p:spTree>
    <p:extLst>
      <p:ext uri="{BB962C8B-B14F-4D97-AF65-F5344CB8AC3E}">
        <p14:creationId xmlns:p14="http://schemas.microsoft.com/office/powerpoint/2010/main" val="3027804149"/>
      </p:ext>
    </p:extLst>
  </p:cSld>
  <p:clrMapOvr>
    <a:masterClrMapping/>
  </p:clrMapOvr>
  <p:transition xmlns:p14="http://schemas.microsoft.com/office/powerpoint/2010/main"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rgbClr val="1E1E10"/>
                </a:solidFill>
              </a:rPr>
              <a:t>Create </a:t>
            </a:r>
            <a:r>
              <a:rPr lang="en-US" sz="2000" dirty="0">
                <a:solidFill>
                  <a:srgbClr val="1E1E10"/>
                </a:solidFill>
              </a:rPr>
              <a:t>an administrative site and </a:t>
            </a:r>
            <a:r>
              <a:rPr lang="en-US" sz="2000" dirty="0" smtClean="0">
                <a:solidFill>
                  <a:srgbClr val="1E1E10"/>
                </a:solidFill>
              </a:rPr>
              <a:t>web-based user </a:t>
            </a:r>
            <a:r>
              <a:rPr lang="en-US" sz="2000" dirty="0">
                <a:solidFill>
                  <a:srgbClr val="1E1E10"/>
                </a:solidFill>
              </a:rPr>
              <a:t>interface that allows ALC 911 staff to query database and review form data online</a:t>
            </a:r>
          </a:p>
          <a:p>
            <a:endParaRPr lang="en-US" sz="2000" dirty="0">
              <a:solidFill>
                <a:srgbClr val="1E1E10"/>
              </a:solidFill>
            </a:endParaRPr>
          </a:p>
          <a:p>
            <a:r>
              <a:rPr lang="en-US" sz="2000" dirty="0">
                <a:solidFill>
                  <a:srgbClr val="1E1E10"/>
                </a:solidFill>
              </a:rPr>
              <a:t>Complete website redesign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83123559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the ALC 911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Redesign the existing Address Request Form</a:t>
            </a:r>
          </a:p>
          <a:p>
            <a:endParaRPr lang="en-US" sz="1600" dirty="0"/>
          </a:p>
          <a:p>
            <a:r>
              <a:rPr lang="en-US" sz="1600" dirty="0"/>
              <a:t>Create a </a:t>
            </a:r>
            <a:r>
              <a:rPr lang="en-US" sz="1600" dirty="0" smtClean="0"/>
              <a:t>web-based </a:t>
            </a:r>
            <a:r>
              <a:rPr lang="en-US" sz="1600" dirty="0"/>
              <a:t>Job Application Form</a:t>
            </a:r>
          </a:p>
          <a:p>
            <a:endParaRPr lang="en-US" sz="1600" dirty="0"/>
          </a:p>
          <a:p>
            <a:r>
              <a:rPr lang="en-US" sz="1600" dirty="0"/>
              <a:t>Add a Smart 911 tab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Update links to other sites</a:t>
            </a:r>
          </a:p>
          <a:p>
            <a:endParaRPr lang="en-US" sz="1600" dirty="0"/>
          </a:p>
          <a:p>
            <a:r>
              <a:rPr lang="en-US" sz="1600" dirty="0"/>
              <a:t>Improve visibility for GIS map</a:t>
            </a:r>
          </a:p>
          <a:p>
            <a:endParaRPr lang="en-US" sz="1600" dirty="0"/>
          </a:p>
          <a:p>
            <a:r>
              <a:rPr lang="en-US" sz="1600" dirty="0"/>
              <a:t>Add pictures and videos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14014986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Redesign Address </a:t>
            </a:r>
            <a:r>
              <a:rPr lang="en-US" dirty="0"/>
              <a:t>Request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Project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5917089"/>
              </p:ext>
            </p:extLst>
          </p:nvPr>
        </p:nvGraphicFramePr>
        <p:xfrm>
          <a:off x="457200" y="1450975"/>
          <a:ext cx="4040188" cy="296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Project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648493"/>
              </p:ext>
            </p:extLst>
          </p:nvPr>
        </p:nvGraphicFramePr>
        <p:xfrm>
          <a:off x="4645028" y="1450975"/>
          <a:ext cx="4040188" cy="296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7366693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Job </a:t>
            </a:r>
            <a:r>
              <a:rPr lang="en-US" dirty="0"/>
              <a:t>Application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Applicant would complete a paper form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No website solution available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Applicant can complete an HTML form online. Information will be emailed directly to ALC911 staff.</a:t>
            </a:r>
          </a:p>
          <a:p>
            <a:endParaRPr lang="en-US" sz="1400" dirty="0"/>
          </a:p>
          <a:p>
            <a:r>
              <a:rPr lang="en-US" sz="1400" dirty="0"/>
              <a:t>Applicant </a:t>
            </a:r>
            <a:r>
              <a:rPr lang="en-US" sz="1400" dirty="0" smtClean="0"/>
              <a:t>may also </a:t>
            </a:r>
            <a:r>
              <a:rPr lang="en-US" sz="1400" dirty="0"/>
              <a:t>download a PDF version of the job form.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2311834"/>
            <a:ext cx="1742661" cy="2257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13" y="2842591"/>
            <a:ext cx="2235459" cy="163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triped Right Arrow 9"/>
          <p:cNvSpPr/>
          <p:nvPr/>
        </p:nvSpPr>
        <p:spPr>
          <a:xfrm rot="9160237">
            <a:off x="8209057" y="3892458"/>
            <a:ext cx="541614" cy="298174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2210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Form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Request 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Browser side form validation</a:t>
            </a:r>
          </a:p>
          <a:p>
            <a:pPr lvl="1"/>
            <a:r>
              <a:rPr lang="en-US" sz="1400" dirty="0" smtClean="0"/>
              <a:t>Validation errors displayed in tooltips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Checkbox field transfers Requester Information to Resident Details</a:t>
            </a:r>
          </a:p>
          <a:p>
            <a:endParaRPr lang="en-US" sz="1400" dirty="0"/>
          </a:p>
          <a:p>
            <a:r>
              <a:rPr lang="en-US" sz="1400" dirty="0" smtClean="0"/>
              <a:t>Google captcha installed to prevent spam</a:t>
            </a:r>
          </a:p>
          <a:p>
            <a:endParaRPr lang="en-US" sz="1400" dirty="0" smtClean="0"/>
          </a:p>
          <a:p>
            <a:r>
              <a:rPr lang="en-US" sz="1400" dirty="0" smtClean="0"/>
              <a:t>Form data emailed to Athens-Limestone County 911 group </a:t>
            </a:r>
            <a:r>
              <a:rPr lang="en-US" sz="1400" dirty="0"/>
              <a:t>G</a:t>
            </a:r>
            <a:r>
              <a:rPr lang="en-US" sz="1400" dirty="0" smtClean="0"/>
              <a:t>mail account on submit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Job Application 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Multi-page form due to high volume of fields (6 parts)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Browser side form validation</a:t>
            </a:r>
          </a:p>
          <a:p>
            <a:pPr lvl="1"/>
            <a:r>
              <a:rPr lang="en-US" sz="1400" dirty="0" smtClean="0"/>
              <a:t>Validation errors displayed in tooltips</a:t>
            </a:r>
          </a:p>
          <a:p>
            <a:pPr lvl="1"/>
            <a:r>
              <a:rPr lang="en-US" sz="1400" dirty="0" smtClean="0"/>
              <a:t>Each page must validate before proceeding to next</a:t>
            </a:r>
          </a:p>
          <a:p>
            <a:pPr lvl="1"/>
            <a:endParaRPr lang="en-US" sz="1400" dirty="0"/>
          </a:p>
          <a:p>
            <a:r>
              <a:rPr lang="en-US" sz="1400" dirty="0" smtClean="0"/>
              <a:t>Dynamic form elements:</a:t>
            </a:r>
          </a:p>
          <a:p>
            <a:pPr lvl="1"/>
            <a:r>
              <a:rPr lang="en-US" sz="1400" dirty="0" smtClean="0"/>
              <a:t>Education Information</a:t>
            </a:r>
          </a:p>
          <a:p>
            <a:pPr lvl="1"/>
            <a:r>
              <a:rPr lang="en-US" sz="1400" dirty="0" smtClean="0"/>
              <a:t>Employment History</a:t>
            </a:r>
          </a:p>
          <a:p>
            <a:pPr lvl="1"/>
            <a:endParaRPr lang="en-US" sz="1400" dirty="0"/>
          </a:p>
          <a:p>
            <a:r>
              <a:rPr lang="en-US" sz="1400" dirty="0" smtClean="0"/>
              <a:t>Google captcha installed to prevent spam</a:t>
            </a:r>
          </a:p>
          <a:p>
            <a:endParaRPr lang="en-US" sz="1400" dirty="0"/>
          </a:p>
          <a:p>
            <a:r>
              <a:rPr lang="en-US" sz="1400" dirty="0" smtClean="0"/>
              <a:t>Form data emailed to Athens-Limestone County 911 group Gmail account on submit</a:t>
            </a:r>
          </a:p>
          <a:p>
            <a:pPr lvl="1"/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473351583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911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Smart 911 is an automated delivery of a safety profile with personal and medical information that will better assist emergency personal during a 911 call.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Limestone County is the only county in North AL to utilize this feature and is one of only six counties </a:t>
            </a:r>
            <a:r>
              <a:rPr lang="en-US" dirty="0">
                <a:solidFill>
                  <a:srgbClr val="1E1E10"/>
                </a:solidFill>
              </a:rPr>
              <a:t>in the entire </a:t>
            </a:r>
            <a:r>
              <a:rPr lang="en-US" dirty="0"/>
              <a:t>state. </a:t>
            </a:r>
          </a:p>
          <a:p>
            <a:pPr lvl="0"/>
            <a:endParaRPr lang="en-US" u="words" dirty="0"/>
          </a:p>
          <a:p>
            <a:pPr lvl="0"/>
            <a:r>
              <a:rPr lang="en-US" dirty="0"/>
              <a:t>A dedicated Smart 911 tab was added to website. This tab contains Smart 911 related pictures and instructional videos as well as links to the Smart 911 website.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85" y="3180669"/>
            <a:ext cx="2985230" cy="12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0025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Many of the existing links on the LINKS tab were broken and sent users to the wrong site. These were corrected.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Additional links were added: City of Athens, Volunteer Fire Department, Sherriff’s Office along with several other sites.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3779" y="637366"/>
            <a:ext cx="3523374" cy="3665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60853231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Map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GIS map </a:t>
            </a:r>
            <a:r>
              <a:rPr lang="en-US" dirty="0">
                <a:solidFill>
                  <a:srgbClr val="1E1E10"/>
                </a:solidFill>
              </a:rPr>
              <a:t>originally </a:t>
            </a:r>
            <a:r>
              <a:rPr lang="en-US" dirty="0"/>
              <a:t>appeared in a small window which made it difficult for users to be able to zoom in and look for a location. </a:t>
            </a:r>
          </a:p>
          <a:p>
            <a:endParaRPr lang="en-US" dirty="0"/>
          </a:p>
          <a:p>
            <a:r>
              <a:rPr lang="en-US" dirty="0"/>
              <a:t>The map now opens in a separate window as a full page, which greatly improves the map visibility.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/>
              <a:t>Athens State University</a:t>
            </a:r>
            <a:endParaRPr lang="en-JM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82" y="2457582"/>
            <a:ext cx="7223236" cy="208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202763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experience in web programming. To accomplish project deliverables, group members had to quickly learn HTML, CSS, JavaScript, and PHP.</a:t>
            </a:r>
          </a:p>
          <a:p>
            <a:endParaRPr lang="en-US" dirty="0"/>
          </a:p>
          <a:p>
            <a:r>
              <a:rPr lang="en-US" dirty="0"/>
              <a:t>Encryption for Social Security Number</a:t>
            </a:r>
          </a:p>
          <a:p>
            <a:endParaRPr lang="en-US" dirty="0"/>
          </a:p>
          <a:p>
            <a:r>
              <a:rPr lang="en-US" dirty="0"/>
              <a:t>Changing requirements:</a:t>
            </a:r>
          </a:p>
          <a:p>
            <a:pPr lvl="1"/>
            <a:r>
              <a:rPr lang="en-US" dirty="0"/>
              <a:t>Originally agreed upon building a backend database to house form data</a:t>
            </a:r>
          </a:p>
          <a:p>
            <a:pPr lvl="1"/>
            <a:r>
              <a:rPr lang="en-US" dirty="0"/>
              <a:t>After Sprint 2, client determined that a database would not be necessary due to low volume and requested an email instead</a:t>
            </a:r>
          </a:p>
          <a:p>
            <a:pPr lvl="1"/>
            <a:endParaRPr lang="en-US" dirty="0"/>
          </a:p>
          <a:p>
            <a:r>
              <a:rPr lang="en-US" dirty="0"/>
              <a:t>Handling dynamically created form elements in 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JM" dirty="0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97398918"/>
      </p:ext>
    </p:extLst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ASU Powerpoint Template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420</TotalTime>
  <Words>560</Words>
  <Application>Microsoft Macintosh PowerPoint</Application>
  <PresentationFormat>On-screen Show (16:9)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ASU Powerpoint Template</vt:lpstr>
      <vt:lpstr>Athens-Limestone County 911 Center  Website Project</vt:lpstr>
      <vt:lpstr>Objectives for the ALC 911 Website</vt:lpstr>
      <vt:lpstr>Redesign Address Request Form</vt:lpstr>
      <vt:lpstr>Create Job Application Form</vt:lpstr>
      <vt:lpstr>Additional Form Functionality</vt:lpstr>
      <vt:lpstr>Smart 911 Tab</vt:lpstr>
      <vt:lpstr>Update Links</vt:lpstr>
      <vt:lpstr>GIS Map </vt:lpstr>
      <vt:lpstr>Challenges </vt:lpstr>
      <vt:lpstr>Going Forward</vt:lpstr>
    </vt:vector>
  </TitlesOfParts>
  <Company>PPG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Limestone County 911 Center</dc:title>
  <dc:creator>Patterson, Mallory [C]</dc:creator>
  <cp:lastModifiedBy>Mallory Patterson</cp:lastModifiedBy>
  <cp:revision>50</cp:revision>
  <dcterms:created xsi:type="dcterms:W3CDTF">2016-04-27T18:38:25Z</dcterms:created>
  <dcterms:modified xsi:type="dcterms:W3CDTF">2016-04-28T18:24:03Z</dcterms:modified>
</cp:coreProperties>
</file>