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Students Performance On Exams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Brandon Boyle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033C-989F-B7A6-E4AE-EDCD822F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10C304-C9CC-BE4B-5F71-3FC70CBD3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50" y="2054997"/>
            <a:ext cx="5109838" cy="3381945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79A2BBC-8108-E959-F71F-B874532C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2054997"/>
            <a:ext cx="5109838" cy="33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0BD0-99B3-CC33-6C33-0833C528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Scores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A7400F-6658-D08D-6DD4-15822F546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18" y="2176529"/>
            <a:ext cx="5284969" cy="3497855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79372E-29CF-120A-B203-E4364D08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69" y="2073499"/>
            <a:ext cx="5440639" cy="36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7FFF-CC4F-93B9-F6F0-8CFF613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BF1A-1CA6-8475-A7DD-196E8840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Trial and error with a couple data sets</a:t>
            </a:r>
          </a:p>
          <a:p>
            <a:pPr>
              <a:lnSpc>
                <a:spcPct val="200000"/>
              </a:lnSpc>
            </a:pPr>
            <a:r>
              <a:rPr lang="en-US" dirty="0"/>
              <a:t>Wasn’t able to perform MLR or Logistical Regression</a:t>
            </a:r>
          </a:p>
          <a:p>
            <a:pPr>
              <a:lnSpc>
                <a:spcPct val="200000"/>
              </a:lnSpc>
            </a:pPr>
            <a:r>
              <a:rPr lang="en-US" dirty="0"/>
              <a:t>Variables like race and parents education were not of value</a:t>
            </a:r>
          </a:p>
        </p:txBody>
      </p:sp>
    </p:spTree>
    <p:extLst>
      <p:ext uri="{BB962C8B-B14F-4D97-AF65-F5344CB8AC3E}">
        <p14:creationId xmlns:p14="http://schemas.microsoft.com/office/powerpoint/2010/main" val="50548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3A95-AB30-2198-782D-4B5EA0C8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5377-2C1A-93AD-6A4C-E1746418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Answered the questions I had at the start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lunch beneficial?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Does a test prep course help?</a:t>
            </a:r>
          </a:p>
          <a:p>
            <a:pPr>
              <a:lnSpc>
                <a:spcPct val="200000"/>
              </a:lnSpc>
            </a:pPr>
            <a:r>
              <a:rPr lang="en-US" dirty="0"/>
              <a:t>Wish there were more variables – sleep, time spent studying, distractions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set from Kaggle (Students Performance on Exams)</a:t>
            </a:r>
          </a:p>
          <a:p>
            <a:pPr>
              <a:lnSpc>
                <a:spcPct val="200000"/>
              </a:lnSpc>
            </a:pPr>
            <a:r>
              <a:rPr lang="en-US" dirty="0"/>
              <a:t>8 columns and 1000 data entries </a:t>
            </a:r>
          </a:p>
          <a:p>
            <a:pPr>
              <a:lnSpc>
                <a:spcPct val="200000"/>
              </a:lnSpc>
            </a:pPr>
            <a:r>
              <a:rPr lang="en-US" dirty="0"/>
              <a:t>Math, reading, and writing scores</a:t>
            </a:r>
          </a:p>
          <a:p>
            <a:pPr>
              <a:lnSpc>
                <a:spcPct val="200000"/>
              </a:lnSpc>
            </a:pPr>
            <a:r>
              <a:rPr lang="en-US" dirty="0"/>
              <a:t>Gender, race/ethnicity, parental level of education, lunch, test preparation course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68D5-5E32-B571-ADD9-E067F505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4BC0-A61C-6251-770F-61CEF785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DC108F0-1E3A-53C8-2BF3-0086CE52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82" y="1960559"/>
            <a:ext cx="7517836" cy="42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928C-9B8A-6C1D-7792-0D4E9126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Picture 3" descr="A graph of a graph of gender&#10;&#10;Description automatically generated">
            <a:extLst>
              <a:ext uri="{FF2B5EF4-FFF2-40B4-BE49-F238E27FC236}">
                <a16:creationId xmlns:a16="http://schemas.microsoft.com/office/drawing/2014/main" id="{AFA0AFD6-5DF5-E423-1CFB-DEC22E9A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586"/>
            <a:ext cx="4434495" cy="3353510"/>
          </a:xfrm>
          <a:prstGeom prst="rect">
            <a:avLst/>
          </a:prstGeom>
        </p:spPr>
      </p:pic>
      <p:pic>
        <p:nvPicPr>
          <p:cNvPr id="5" name="Content Placeholder 4" descr="A graph of a graph of gender&#10;&#10;Description automatically generated with medium confidence">
            <a:extLst>
              <a:ext uri="{FF2B5EF4-FFF2-40B4-BE49-F238E27FC236}">
                <a16:creationId xmlns:a16="http://schemas.microsoft.com/office/drawing/2014/main" id="{6CC75C1E-2C78-03D4-F83B-C52EF3251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5951" y="2016586"/>
            <a:ext cx="4434331" cy="3353510"/>
          </a:xfrm>
          <a:prstGeom prst="rect">
            <a:avLst/>
          </a:prstGeom>
        </p:spPr>
      </p:pic>
      <p:pic>
        <p:nvPicPr>
          <p:cNvPr id="6" name="Picture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329A9C18-8DD2-F868-ABF5-88C241A74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12" y="2125702"/>
            <a:ext cx="4146224" cy="31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0D5-3711-6FDE-A307-90A6881B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Content Placeholder 3" descr="A diagram of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11FA365C-1D32-B11D-308E-B842C33A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4127"/>
            <a:ext cx="5844061" cy="4266022"/>
          </a:xfrm>
          <a:prstGeom prst="rect">
            <a:avLst/>
          </a:prstGeom>
        </p:spPr>
      </p:pic>
      <p:pic>
        <p:nvPicPr>
          <p:cNvPr id="5" name="Picture 4" descr="A diagram of a person and person&#10;&#10;Description automatically generated">
            <a:extLst>
              <a:ext uri="{FF2B5EF4-FFF2-40B4-BE49-F238E27FC236}">
                <a16:creationId xmlns:a16="http://schemas.microsoft.com/office/drawing/2014/main" id="{41627E2D-D914-1018-DEEF-96B986BA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40" y="2074127"/>
            <a:ext cx="5844760" cy="4266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C175D-8C2B-649C-450B-7D13234510FF}"/>
              </a:ext>
            </a:extLst>
          </p:cNvPr>
          <p:cNvSpPr txBox="1"/>
          <p:nvPr/>
        </p:nvSpPr>
        <p:spPr>
          <a:xfrm>
            <a:off x="164541" y="1690692"/>
            <a:ext cx="593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Swarm Plot of math test scores based off the two lunch options  - color based on gender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324D6-1263-9173-FC40-91FF1B4EED3D}"/>
              </a:ext>
            </a:extLst>
          </p:cNvPr>
          <p:cNvSpPr txBox="1"/>
          <p:nvPr/>
        </p:nvSpPr>
        <p:spPr>
          <a:xfrm>
            <a:off x="6769310" y="1690691"/>
            <a:ext cx="512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Swarm Plot of writing scores based of test preparation – color based on gender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1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2B5-092E-6A7F-6CA3-03F7540F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C1514E-2C9C-5CF6-5479-3DEE5FA05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75" y="1502416"/>
            <a:ext cx="8228250" cy="684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403-8A9E-132A-34B4-584D05E3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C348-2DAF-3BA9-52F0-1251A6E3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3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20% data split</a:t>
            </a:r>
          </a:p>
          <a:p>
            <a:pPr>
              <a:lnSpc>
                <a:spcPct val="150000"/>
              </a:lnSpc>
            </a:pPr>
            <a:r>
              <a:rPr lang="en-US" dirty="0"/>
              <a:t>All with the same x value, just different y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8458E-AAE4-7168-BDF7-E72B4ED0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5" y="3555039"/>
            <a:ext cx="7122617" cy="746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8BF40-C8C9-E964-8A84-9247675D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14" y="4436477"/>
            <a:ext cx="7122617" cy="746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7B3C6-A50A-A75C-6FB4-15DAD71E4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3" y="5313672"/>
            <a:ext cx="7122617" cy="7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97E2-83C5-2925-2088-20051E70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Scores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CE355-5F40-8FA0-3603-2A90F4BEB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771"/>
            <a:ext cx="10515600" cy="3519164"/>
          </a:xfrm>
        </p:spPr>
      </p:pic>
    </p:spTree>
    <p:extLst>
      <p:ext uri="{BB962C8B-B14F-4D97-AF65-F5344CB8AC3E}">
        <p14:creationId xmlns:p14="http://schemas.microsoft.com/office/powerpoint/2010/main" val="31298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A760-DE34-68E1-7878-933E3D2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54E906-F6AD-05AD-ABEF-678A33F1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21" y="2202287"/>
            <a:ext cx="5257014" cy="3479353"/>
          </a:xfr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2E271BE-4020-E389-3CC4-D67A4558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2" y="2113184"/>
            <a:ext cx="5391639" cy="35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176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Students Performance On Exams</vt:lpstr>
      <vt:lpstr>Intro</vt:lpstr>
      <vt:lpstr>Variables</vt:lpstr>
      <vt:lpstr>Graphs</vt:lpstr>
      <vt:lpstr>Graphs</vt:lpstr>
      <vt:lpstr>Correlation Heatmap</vt:lpstr>
      <vt:lpstr>Splitting The Data</vt:lpstr>
      <vt:lpstr>Predicting Scores</vt:lpstr>
      <vt:lpstr>Math Scores</vt:lpstr>
      <vt:lpstr>Reading Scores</vt:lpstr>
      <vt:lpstr>Writing Scores</vt:lpstr>
      <vt:lpstr>Problems Faced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Brandon M. Boyle</cp:lastModifiedBy>
  <cp:revision>12</cp:revision>
  <dcterms:created xsi:type="dcterms:W3CDTF">2020-08-18T13:57:38Z</dcterms:created>
  <dcterms:modified xsi:type="dcterms:W3CDTF">2023-12-13T22:55:05Z</dcterms:modified>
</cp:coreProperties>
</file>