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45722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641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4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18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875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Explicar que es</a:t>
            </a:r>
          </a:p>
        </p:txBody>
      </p:sp>
    </p:spTree>
    <p:extLst>
      <p:ext uri="{BB962C8B-B14F-4D97-AF65-F5344CB8AC3E}">
        <p14:creationId xmlns:p14="http://schemas.microsoft.com/office/powerpoint/2010/main" val="624437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Open Source: código abierto que puedes utilizar sin los permisos del autor. </a:t>
            </a:r>
          </a:p>
        </p:txBody>
      </p:sp>
    </p:spTree>
    <p:extLst>
      <p:ext uri="{BB962C8B-B14F-4D97-AF65-F5344CB8AC3E}">
        <p14:creationId xmlns:p14="http://schemas.microsoft.com/office/powerpoint/2010/main" val="167706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Estructura de un podfile → Pod init → Pod install (dentro del folder de tu proyecto)</a:t>
            </a:r>
          </a:p>
        </p:txBody>
      </p:sp>
    </p:spTree>
    <p:extLst>
      <p:ext uri="{BB962C8B-B14F-4D97-AF65-F5344CB8AC3E}">
        <p14:creationId xmlns:p14="http://schemas.microsoft.com/office/powerpoint/2010/main" val="1144415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118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69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278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145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15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8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849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51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326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9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>
            <a:off x="4226100" y="2933549"/>
            <a:ext cx="691799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-25" y="0"/>
            <a:ext cx="9144000" cy="3124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13275" y="2988275"/>
            <a:ext cx="9104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12000"/>
            </a:lvl1pPr>
            <a:lvl2pPr>
              <a:spcBef>
                <a:spcPts val="0"/>
              </a:spcBef>
              <a:buSzPct val="100000"/>
              <a:defRPr sz="12000"/>
            </a:lvl2pPr>
            <a:lvl3pPr>
              <a:spcBef>
                <a:spcPts val="0"/>
              </a:spcBef>
              <a:buSzPct val="100000"/>
              <a:defRPr sz="12000"/>
            </a:lvl3pPr>
            <a:lvl4pPr>
              <a:spcBef>
                <a:spcPts val="0"/>
              </a:spcBef>
              <a:buSzPct val="100000"/>
              <a:defRPr sz="12000"/>
            </a:lvl4pPr>
            <a:lvl5pPr>
              <a:spcBef>
                <a:spcPts val="0"/>
              </a:spcBef>
              <a:buSzPct val="100000"/>
              <a:defRPr sz="12000"/>
            </a:lvl5pPr>
            <a:lvl6pPr>
              <a:spcBef>
                <a:spcPts val="0"/>
              </a:spcBef>
              <a:buSzPct val="100000"/>
              <a:defRPr sz="12000"/>
            </a:lvl6pPr>
            <a:lvl7pPr>
              <a:spcBef>
                <a:spcPts val="0"/>
              </a:spcBef>
              <a:buSzPct val="100000"/>
              <a:defRPr sz="12000"/>
            </a:lvl7pPr>
            <a:lvl8pPr>
              <a:spcBef>
                <a:spcPts val="0"/>
              </a:spcBef>
              <a:buSzPct val="100000"/>
              <a:defRPr sz="12000"/>
            </a:lvl8pPr>
            <a:lvl9pPr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8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8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hape 33"/>
          <p:cNvCxnSpPr/>
          <p:nvPr/>
        </p:nvCxnSpPr>
        <p:spPr>
          <a:xfrm>
            <a:off x="418675" y="145778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618203"/>
            <a:ext cx="2807999" cy="295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099" cy="40856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175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57719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199" cy="1789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it.ly/1GKfVeB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bit.ly/1RQbUp7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prerelease/ios/documentation/Swift/Conceptual/Swift_Programming_Language/index.html#//apple_ref/doc/uid/TP40014097-CH3-ID0" TargetMode="External"/><Relationship Id="rId4" Type="http://schemas.openxmlformats.org/officeDocument/2006/relationships/hyperlink" Target="https://www.cocoacontrols.com" TargetMode="External"/><Relationship Id="rId5" Type="http://schemas.openxmlformats.org/officeDocument/2006/relationships/hyperlink" Target="https://www.udemy.com/the-complete-ios-9-developer-course/" TargetMode="External"/><Relationship Id="rId6" Type="http://schemas.openxmlformats.org/officeDocument/2006/relationships/hyperlink" Target="https://medium.com/@bmbrina/ios-for-newbs-351de5c47263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uides.cocoapods.org/using/getting-started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Swift for newbs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http://bit.ly/1GKfVeB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800" y="438150"/>
            <a:ext cx="51816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Arreglos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375" y="448700"/>
            <a:ext cx="6254800" cy="45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Xcode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CocoaPods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¿Qué es?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418900"/>
            <a:ext cx="3723299" cy="314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CocoaPods se encarga de organizar dependencias para proyectos de Swift y Objective-C. 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Tiene más de 10 millones de librerías open source.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600" y="1620337"/>
            <a:ext cx="5109025" cy="25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Podfile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47825" y="1585450"/>
            <a:ext cx="40619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3683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C4D1"/>
                </a:solidFill>
              </a:rPr>
              <a:t>platform :ios, </a:t>
            </a:r>
            <a:r>
              <a:rPr lang="en">
                <a:solidFill>
                  <a:srgbClr val="BA8C7A"/>
                </a:solidFill>
              </a:rPr>
              <a:t>'8.0'</a:t>
            </a:r>
          </a:p>
          <a:p>
            <a:pPr indent="3683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C4D1"/>
                </a:solidFill>
              </a:rPr>
              <a:t>use_frameworks!</a:t>
            </a:r>
          </a:p>
          <a:p>
            <a:pPr indent="36830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7C4D1"/>
              </a:solidFill>
            </a:endParaRPr>
          </a:p>
          <a:p>
            <a:pPr indent="3683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C4D1"/>
                </a:solidFill>
              </a:rPr>
              <a:t>target </a:t>
            </a:r>
            <a:r>
              <a:rPr lang="en">
                <a:solidFill>
                  <a:srgbClr val="BA8C7A"/>
                </a:solidFill>
              </a:rPr>
              <a:t>'Project'</a:t>
            </a:r>
            <a:r>
              <a:rPr lang="en">
                <a:solidFill>
                  <a:srgbClr val="B7C4D1"/>
                </a:solidFill>
              </a:rPr>
              <a:t> </a:t>
            </a:r>
            <a:r>
              <a:rPr lang="en">
                <a:solidFill>
                  <a:srgbClr val="C2A1BB"/>
                </a:solidFill>
              </a:rPr>
              <a:t>do</a:t>
            </a:r>
          </a:p>
          <a:p>
            <a:pPr indent="36830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A8C7A"/>
              </a:solidFill>
            </a:endParaRPr>
          </a:p>
          <a:p>
            <a:pPr indent="3683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A1BB"/>
                </a:solidFill>
              </a:rPr>
              <a:t>end</a:t>
            </a:r>
          </a:p>
          <a:p>
            <a:pPr indent="36830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2A1BB"/>
              </a:solidFill>
            </a:endParaRPr>
          </a:p>
          <a:p>
            <a:pPr indent="3683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C4D1"/>
                </a:solidFill>
              </a:rPr>
              <a:t>target </a:t>
            </a:r>
            <a:r>
              <a:rPr lang="en">
                <a:solidFill>
                  <a:srgbClr val="BA8C7A"/>
                </a:solidFill>
              </a:rPr>
              <a:t>'SurfiesTests'</a:t>
            </a:r>
            <a:r>
              <a:rPr lang="en">
                <a:solidFill>
                  <a:srgbClr val="B7C4D1"/>
                </a:solidFill>
              </a:rPr>
              <a:t> </a:t>
            </a:r>
            <a:r>
              <a:rPr lang="en">
                <a:solidFill>
                  <a:srgbClr val="C2A1BB"/>
                </a:solidFill>
              </a:rPr>
              <a:t>do</a:t>
            </a:r>
          </a:p>
          <a:p>
            <a:pPr indent="36830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2A1BB"/>
              </a:solidFill>
            </a:endParaRPr>
          </a:p>
          <a:p>
            <a:pPr indent="3683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A1BB"/>
                </a:solidFill>
              </a:rPr>
              <a:t>end</a:t>
            </a:r>
          </a:p>
          <a:p>
            <a:pPr indent="368300" rtl="0">
              <a:spcBef>
                <a:spcPts val="0"/>
              </a:spcBef>
              <a:spcAft>
                <a:spcPts val="0"/>
              </a:spcAft>
              <a:buNone/>
            </a:pPr>
            <a:endParaRPr sz="850">
              <a:solidFill>
                <a:srgbClr val="C2A1BB"/>
              </a:solidFill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900" y="22469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099" cy="4085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Swift cheat sheet</a:t>
            </a:r>
          </a:p>
          <a:p>
            <a:pPr>
              <a:spcBef>
                <a:spcPts val="0"/>
              </a:spcBef>
              <a:buNone/>
            </a:pPr>
            <a:r>
              <a:rPr lang="en" sz="2400" i="1"/>
              <a:t>Syntaxis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617025" y="4233775"/>
            <a:ext cx="3304500" cy="64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http://bit.ly/1RQbUp7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Resources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37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100" dirty="0"/>
              <a:t>The Swift Language Programming Guide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sz="1000" u="sng" dirty="0">
                <a:solidFill>
                  <a:schemeClr val="hlink"/>
                </a:solidFill>
                <a:hlinkClick r:id="rId3"/>
              </a:rPr>
              <a:t>https://developer.apple.com/library/prerelease/ios/documentation/Swift/Conceptual/Swift_Programming_Language/index.html#//apple_ref/doc/uid/TP40014097-CH3-ID0</a:t>
            </a:r>
            <a:r>
              <a:rPr lang="en" sz="1000" dirty="0"/>
              <a:t>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100" dirty="0"/>
              <a:t>Cocoa Controls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sz="1000" u="sng" dirty="0">
                <a:solidFill>
                  <a:schemeClr val="hlink"/>
                </a:solidFill>
                <a:hlinkClick r:id="rId4"/>
              </a:rPr>
              <a:t>https://www.cocoacontrols.com</a:t>
            </a:r>
            <a:r>
              <a:rPr lang="en" sz="1000" dirty="0"/>
              <a:t>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100" dirty="0" err="1"/>
              <a:t>Udemy</a:t>
            </a:r>
            <a:r>
              <a:rPr lang="en" sz="1100" dirty="0"/>
              <a:t> 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sz="1000" u="sng" dirty="0">
                <a:solidFill>
                  <a:schemeClr val="accent5"/>
                </a:solidFill>
                <a:hlinkClick r:id="rId5"/>
              </a:rPr>
              <a:t>https://www.udemy.com/the-complete-ios-9-developer-course/</a:t>
            </a:r>
            <a:r>
              <a:rPr lang="en" sz="1000" dirty="0"/>
              <a:t>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100" dirty="0"/>
              <a:t>Medium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sz="1000" u="sng" dirty="0">
                <a:solidFill>
                  <a:schemeClr val="hlink"/>
                </a:solidFill>
                <a:hlinkClick r:id="rId6"/>
              </a:rPr>
              <a:t>https://medium.com/@bmbrina/ios-for-newbs-351de5c47263</a:t>
            </a:r>
            <a:r>
              <a:rPr lang="en" sz="1000" dirty="0"/>
              <a:t> 	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Requisitos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Tener una Macbook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Instalar Xcode 7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Mac App Store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Instalar CocoaPods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https://guides.cocoapods.org/using/getting-started.html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hape 70"/>
          <p:cNvCxnSpPr/>
          <p:nvPr/>
        </p:nvCxnSpPr>
        <p:spPr>
          <a:xfrm>
            <a:off x="-6875" y="2900700"/>
            <a:ext cx="91508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Temas</a:t>
            </a:r>
          </a:p>
        </p:txBody>
      </p:sp>
      <p:sp>
        <p:nvSpPr>
          <p:cNvPr id="72" name="Shape 72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421425" y="2596875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Playgrounds</a:t>
            </a:r>
          </a:p>
        </p:txBody>
      </p:sp>
      <p:sp>
        <p:nvSpPr>
          <p:cNvPr id="74" name="Shape 74"/>
          <p:cNvSpPr/>
          <p:nvPr/>
        </p:nvSpPr>
        <p:spPr>
          <a:xfrm>
            <a:off x="2253122" y="1423414"/>
            <a:ext cx="2954699" cy="29546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2253125" y="2596750"/>
            <a:ext cx="29546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Xcode</a:t>
            </a:r>
          </a:p>
        </p:txBody>
      </p:sp>
      <p:sp>
        <p:nvSpPr>
          <p:cNvPr id="76" name="Shape 76"/>
          <p:cNvSpPr/>
          <p:nvPr/>
        </p:nvSpPr>
        <p:spPr>
          <a:xfrm>
            <a:off x="5709625" y="2147439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Cheat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Sheet</a:t>
            </a:r>
          </a:p>
        </p:txBody>
      </p:sp>
      <p:sp>
        <p:nvSpPr>
          <p:cNvPr id="78" name="Shape 78"/>
          <p:cNvSpPr/>
          <p:nvPr/>
        </p:nvSpPr>
        <p:spPr>
          <a:xfrm>
            <a:off x="7718078" y="2394636"/>
            <a:ext cx="1012500" cy="10121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Resources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Playgrounds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Variables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00" y="1862625"/>
            <a:ext cx="80581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Tipos de variables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Númericos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Int → 1,2,3,4,5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Double → 1.5, 3.14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Float → 1.5, 3.14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Bool → true or false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String → “Hola”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Nombre de Clase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UIButton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UILabel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UIView</a:t>
            </a:r>
          </a:p>
          <a:p>
            <a:pPr marL="914400" lvl="1" indent="-228600">
              <a:spcBef>
                <a:spcPts val="0"/>
              </a:spcBef>
              <a:buChar char="-"/>
            </a:pPr>
            <a:r>
              <a:rPr lang="en"/>
              <a:t>etc.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Clases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150" y="1793225"/>
            <a:ext cx="68389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Métodos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600" y="1557250"/>
            <a:ext cx="67056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If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900" y="1704800"/>
            <a:ext cx="6490199" cy="25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Macintosh PowerPoint</Application>
  <PresentationFormat>On-screen Show (16:9)</PresentationFormat>
  <Paragraphs>64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Source Code Pro</vt:lpstr>
      <vt:lpstr>Oswald</vt:lpstr>
      <vt:lpstr>Arial</vt:lpstr>
      <vt:lpstr>modern-writer</vt:lpstr>
      <vt:lpstr>Swift for newbs</vt:lpstr>
      <vt:lpstr>Requisitos</vt:lpstr>
      <vt:lpstr>Temas</vt:lpstr>
      <vt:lpstr>Playgrounds</vt:lpstr>
      <vt:lpstr>Variables</vt:lpstr>
      <vt:lpstr>Tipos de variables</vt:lpstr>
      <vt:lpstr>Clases</vt:lpstr>
      <vt:lpstr>Métodos</vt:lpstr>
      <vt:lpstr>If</vt:lpstr>
      <vt:lpstr>For</vt:lpstr>
      <vt:lpstr>Arreglos</vt:lpstr>
      <vt:lpstr>Xcode</vt:lpstr>
      <vt:lpstr>CocoaPods</vt:lpstr>
      <vt:lpstr>¿Qué es?</vt:lpstr>
      <vt:lpstr>Podfile</vt:lpstr>
      <vt:lpstr>Swift cheat sheet Syntaxis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for newbs</dc:title>
  <cp:lastModifiedBy>Bárbara Martinez Brina</cp:lastModifiedBy>
  <cp:revision>1</cp:revision>
  <dcterms:modified xsi:type="dcterms:W3CDTF">2015-11-05T00:06:16Z</dcterms:modified>
</cp:coreProperties>
</file>