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December 5,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2:</a:t>
            </a:r>
            <a:br>
              <a:rPr lang="en-US" dirty="0" smtClean="0"/>
            </a:br>
            <a:r>
              <a:rPr lang="en-US" dirty="0" smtClean="0"/>
              <a:t>	Encryption/	Decryption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Bryan Burkhardt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61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Get User </a:t>
            </a:r>
            <a:r>
              <a:rPr lang="en-US" dirty="0"/>
              <a:t>I</a:t>
            </a:r>
            <a:r>
              <a:rPr lang="en-US" dirty="0" smtClean="0"/>
              <a:t>nput.</a:t>
            </a:r>
          </a:p>
          <a:p>
            <a:pPr lvl="1"/>
            <a:r>
              <a:rPr lang="en-US" dirty="0" smtClean="0"/>
              <a:t>Create an Array.</a:t>
            </a:r>
          </a:p>
          <a:p>
            <a:pPr lvl="1"/>
            <a:r>
              <a:rPr lang="en-US" dirty="0" smtClean="0"/>
              <a:t>Call Encryption or Decryption Function.</a:t>
            </a:r>
          </a:p>
          <a:p>
            <a:pPr lvl="1"/>
            <a:endParaRPr lang="en-US" dirty="0"/>
          </a:p>
          <a:p>
            <a:r>
              <a:rPr lang="en-US" dirty="0" smtClean="0"/>
              <a:t>Inline Assembly</a:t>
            </a:r>
          </a:p>
          <a:p>
            <a:pPr lvl="1"/>
            <a:r>
              <a:rPr lang="en-US" dirty="0" smtClean="0"/>
              <a:t>Encryption Function.</a:t>
            </a:r>
          </a:p>
          <a:p>
            <a:pPr lvl="1"/>
            <a:r>
              <a:rPr lang="en-US" dirty="0" smtClean="0"/>
              <a:t>Decryption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55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Encryption/Decryption method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even/odd system of encryption/decryption using ASCII values.</a:t>
            </a:r>
          </a:p>
          <a:p>
            <a:endParaRPr lang="en-US" dirty="0"/>
          </a:p>
          <a:p>
            <a:r>
              <a:rPr lang="en-US" dirty="0" smtClean="0"/>
              <a:t>Encryption:</a:t>
            </a:r>
          </a:p>
          <a:p>
            <a:pPr lvl="1"/>
            <a:r>
              <a:rPr lang="en-US" dirty="0" smtClean="0"/>
              <a:t>Even: Adds 4 to ASCII value of given character.</a:t>
            </a:r>
          </a:p>
          <a:p>
            <a:pPr lvl="1"/>
            <a:r>
              <a:rPr lang="en-US" dirty="0" smtClean="0"/>
              <a:t>Odd: Adds 2 to ASCII value of given character.</a:t>
            </a:r>
          </a:p>
          <a:p>
            <a:pPr lvl="1"/>
            <a:endParaRPr lang="en-US" dirty="0"/>
          </a:p>
          <a:p>
            <a:r>
              <a:rPr lang="en-US" dirty="0" smtClean="0"/>
              <a:t>Decryption:</a:t>
            </a:r>
          </a:p>
          <a:p>
            <a:pPr lvl="1"/>
            <a:r>
              <a:rPr lang="en-US" dirty="0" smtClean="0"/>
              <a:t>Even: Subtracts 4 from ASCII value of given character.</a:t>
            </a:r>
          </a:p>
          <a:p>
            <a:pPr lvl="1"/>
            <a:r>
              <a:rPr lang="en-US" dirty="0" smtClean="0"/>
              <a:t>Odd: Subtracts 2 from ASCII value of given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Encryption/Decryption method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Code: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Decryption:</a:t>
            </a:r>
            <a:endParaRPr lang="en-US" dirty="0"/>
          </a:p>
        </p:txBody>
      </p:sp>
      <p:pic>
        <p:nvPicPr>
          <p:cNvPr id="7" name="Content Placeholder 6" descr="Screen Shot 2016-12-05 at 6.17.0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" b="1099"/>
          <a:stretch>
            <a:fillRect/>
          </a:stretch>
        </p:blipFill>
        <p:spPr/>
      </p:pic>
      <p:pic>
        <p:nvPicPr>
          <p:cNvPr id="11" name="Content Placeholder 10" descr="Screen Shot 2016-12-05 at 6.49.19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2" r="-3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254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Encryption/Decryption method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a mod base 3 system of encryption/decryption using ASCII values.</a:t>
            </a:r>
          </a:p>
          <a:p>
            <a:endParaRPr lang="en-US" dirty="0"/>
          </a:p>
          <a:p>
            <a:r>
              <a:rPr lang="en-US" dirty="0" smtClean="0"/>
              <a:t>Encryption:</a:t>
            </a:r>
          </a:p>
          <a:p>
            <a:pPr lvl="1"/>
            <a:r>
              <a:rPr lang="en-US" dirty="0" smtClean="0"/>
              <a:t>( word[</a:t>
            </a:r>
            <a:r>
              <a:rPr lang="en-US" dirty="0" err="1" smtClean="0"/>
              <a:t>i</a:t>
            </a:r>
            <a:r>
              <a:rPr lang="en-US" dirty="0" smtClean="0"/>
              <a:t>] % 3 ) == 1; Adds 3 to ASCII value of word[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( word[</a:t>
            </a:r>
            <a:r>
              <a:rPr lang="en-US" dirty="0" err="1"/>
              <a:t>i</a:t>
            </a:r>
            <a:r>
              <a:rPr lang="en-US" dirty="0"/>
              <a:t>] % 3 ) == </a:t>
            </a:r>
            <a:r>
              <a:rPr lang="en-US" dirty="0" smtClean="0"/>
              <a:t>2; </a:t>
            </a:r>
            <a:r>
              <a:rPr lang="en-US" dirty="0"/>
              <a:t>Adds </a:t>
            </a:r>
            <a:r>
              <a:rPr lang="en-US" dirty="0" smtClean="0"/>
              <a:t>9 </a:t>
            </a:r>
            <a:r>
              <a:rPr lang="en-US" dirty="0"/>
              <a:t>to ASCII value of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 word[</a:t>
            </a:r>
            <a:r>
              <a:rPr lang="en-US" dirty="0" err="1"/>
              <a:t>i</a:t>
            </a:r>
            <a:r>
              <a:rPr lang="en-US" dirty="0"/>
              <a:t>] % 3 ) == </a:t>
            </a:r>
            <a:r>
              <a:rPr lang="en-US" dirty="0" smtClean="0"/>
              <a:t>0; </a:t>
            </a:r>
            <a:r>
              <a:rPr lang="en-US" dirty="0"/>
              <a:t>Adds </a:t>
            </a:r>
            <a:r>
              <a:rPr lang="en-US" dirty="0" smtClean="0"/>
              <a:t>15 </a:t>
            </a:r>
            <a:r>
              <a:rPr lang="en-US" dirty="0"/>
              <a:t>to ASCII value of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Decryption:</a:t>
            </a:r>
          </a:p>
          <a:p>
            <a:pPr lvl="1"/>
            <a:r>
              <a:rPr lang="en-US" dirty="0"/>
              <a:t>( word[</a:t>
            </a:r>
            <a:r>
              <a:rPr lang="en-US" dirty="0" err="1"/>
              <a:t>i</a:t>
            </a:r>
            <a:r>
              <a:rPr lang="en-US" dirty="0"/>
              <a:t>] % 3 ) == 1</a:t>
            </a:r>
            <a:r>
              <a:rPr lang="en-US" dirty="0" smtClean="0"/>
              <a:t>; Subtracts </a:t>
            </a:r>
            <a:r>
              <a:rPr lang="en-US" dirty="0"/>
              <a:t>3 </a:t>
            </a:r>
            <a:r>
              <a:rPr lang="en-US" dirty="0" smtClean="0"/>
              <a:t>from </a:t>
            </a:r>
            <a:r>
              <a:rPr lang="en-US" dirty="0"/>
              <a:t>ASCII value of word[</a:t>
            </a:r>
            <a:r>
              <a:rPr lang="en-US" dirty="0" err="1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( word[</a:t>
            </a:r>
            <a:r>
              <a:rPr lang="en-US" dirty="0" err="1"/>
              <a:t>i</a:t>
            </a:r>
            <a:r>
              <a:rPr lang="en-US" dirty="0"/>
              <a:t>] % 3 ) == </a:t>
            </a:r>
            <a:r>
              <a:rPr lang="en-US" dirty="0" smtClean="0"/>
              <a:t>2; Subtracts 9 from </a:t>
            </a:r>
            <a:r>
              <a:rPr lang="en-US" dirty="0"/>
              <a:t>ASCII value of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 word[</a:t>
            </a:r>
            <a:r>
              <a:rPr lang="en-US" dirty="0" err="1"/>
              <a:t>i</a:t>
            </a:r>
            <a:r>
              <a:rPr lang="en-US" dirty="0"/>
              <a:t>] % 3 ) == </a:t>
            </a:r>
            <a:r>
              <a:rPr lang="en-US" dirty="0" smtClean="0"/>
              <a:t>0; Subtracts 15 from </a:t>
            </a:r>
            <a:r>
              <a:rPr lang="en-US" dirty="0"/>
              <a:t>ASCII value of word[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Encryption/Decryption method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Code: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Decryption:</a:t>
            </a:r>
            <a:endParaRPr lang="en-US" dirty="0"/>
          </a:p>
        </p:txBody>
      </p:sp>
      <p:pic>
        <p:nvPicPr>
          <p:cNvPr id="6" name="Content Placeholder 5" descr="Screen Shot 2016-12-05 at 6.38.5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6" r="-10746"/>
          <a:stretch>
            <a:fillRect/>
          </a:stretch>
        </p:blipFill>
        <p:spPr>
          <a:xfrm>
            <a:off x="269412" y="2209799"/>
            <a:ext cx="4643357" cy="4062937"/>
          </a:xfrm>
        </p:spPr>
      </p:pic>
      <p:pic>
        <p:nvPicPr>
          <p:cNvPr id="10" name="Content Placeholder 9" descr="Screen Shot 2016-12-05 at 6.39.20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7" r="-11407"/>
          <a:stretch>
            <a:fillRect/>
          </a:stretch>
        </p:blipFill>
        <p:spPr>
          <a:xfrm>
            <a:off x="4343400" y="2209799"/>
            <a:ext cx="4643357" cy="4062937"/>
          </a:xfrm>
        </p:spPr>
      </p:pic>
    </p:spTree>
    <p:extLst>
      <p:ext uri="{BB962C8B-B14F-4D97-AF65-F5344CB8AC3E}">
        <p14:creationId xmlns:p14="http://schemas.microsoft.com/office/powerpoint/2010/main" val="8931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71712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8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71712"/>
            <a:ext cx="7772400" cy="1362075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7480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64</TotalTime>
  <Words>277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Project 2:  Encryption/ Decryption</vt:lpstr>
      <vt:lpstr>Languages used</vt:lpstr>
      <vt:lpstr>Encryption/Decryption method 1  Summary:</vt:lpstr>
      <vt:lpstr>Encryption/Decryption method 1  Code:</vt:lpstr>
      <vt:lpstr>Encryption/Decryption method 2  Summary:</vt:lpstr>
      <vt:lpstr>Encryption/Decryption method 2  Code: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Encryption/ Decryption</dc:title>
  <dc:creator>Bryan Burkhardt</dc:creator>
  <cp:lastModifiedBy>Bryan Burkhardt</cp:lastModifiedBy>
  <cp:revision>5</cp:revision>
  <dcterms:created xsi:type="dcterms:W3CDTF">2016-12-06T02:47:55Z</dcterms:created>
  <dcterms:modified xsi:type="dcterms:W3CDTF">2016-12-06T03:51:57Z</dcterms:modified>
</cp:coreProperties>
</file>