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D3C9-C818-E819-42F8-FB031601B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459D3-6C71-776E-4BB3-EA7E2B083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8BD1-E694-D9CD-3BC3-A87D495B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4CA1-29C5-E92A-70F9-EC464479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66806-F1F2-0790-DC88-424F4B55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AD0F-6096-0C75-61F9-B8AC071D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56049-C6AA-84D0-4AC4-3A7FA7708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8CA0C-1B6E-E8A3-22FD-1965F364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C8569-2046-B7B1-398F-905B6E86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9A5A-E070-75CE-6159-8A8E6964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67BB7-14C6-69CB-C8E9-983089591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1E1B2-84BF-815E-E632-E06A7A6B7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AE6B-5AC9-542D-5F48-28D22B0E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B190-D676-F78C-86B1-66F54B12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B2253-EFCE-FA96-AA5E-7993E2F5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9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A9E3-8B84-D4B1-7D45-7F84EC5A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4573-4DC5-120D-F39D-98F95810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0AD2-EB39-3670-336B-3A7328FC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9BDE-AEF2-2377-AA02-2A095295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C885-381A-A148-4B22-0BCBB3DA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EAB7-0F76-9B73-E238-E50DD0C6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4B78F-18F7-4AB2-00BC-113802CE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14475-59D9-EACD-E4FD-5031359B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B67B9-6FA4-792D-DB17-4928106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3BD3-7182-851B-4FB1-E0D8F57C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F6F8-8B2F-F9B0-FCFF-C75E9608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2A93-33E7-11FD-058E-79C7D0E12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AE72B-F10F-21E8-6E26-18B721EF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CA2EA-505A-9B80-AA41-85568C87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719CC-819F-EB52-BA2A-0AD7A4C3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FC9E8-E93C-14BA-C0B2-8D88D966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5B89-29DA-8DCF-161C-0480B1C3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D714F-600E-72DE-A889-3DC02E26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B6730-C7B9-DD38-F58B-E752CFBB4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4FA4B-B091-50D1-0661-133CF527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C1C43-67D7-C7E1-50D9-D889357AA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4CE74-5197-D288-B18C-C1215133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4BE5E-EED3-FD50-F621-902875B9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6EA1E-3D70-87D6-B43F-BB547FC5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7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0E4D-09BF-DB90-40FF-70DC071F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1FAD5-EEDE-21BC-0C62-4E9B4E00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F0FAE-7CE7-06DF-8A4B-EACF80E5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B164-1D5B-7F6D-90E3-451FE7B5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2203D-E29E-6C10-CB5F-016AA55C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B6345-EDBA-6FFA-10F1-6670114D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88F64-7F7B-ADB8-97C0-C11375AB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3EFD-97E0-DCC6-5A21-73282B89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128B-1F2C-0CAB-D232-92983993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ABF9-6F1E-63F0-A4D8-F9690D92E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A0AF9-BEB4-D54F-4AE2-A4B55346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71E2D-8092-9CBC-0919-842C5CC3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83439-47CB-C95A-380E-80B9E494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AC72-35DF-ED28-A420-A992114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473AF-E6F2-DA31-3977-AAFA6B1D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B8348-3629-35A5-6254-C03307DB9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22B09-8BDC-84B5-93E4-D8E0C4E2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AA45D-C169-CDA9-E993-D294DB64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268F2-C49E-5F0F-038C-A8E50BD6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9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DD368-19D7-5DB8-0915-61A74B29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D9649-8CCE-E031-7610-9F4CE59BF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41E4-0C36-95B0-C754-B9EC90DA7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6BA8D-1FD2-4E12-8F6B-BA8EEB68D6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B45C-3CBF-2A42-E599-4D5FC5098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70DE-15E5-8FF0-A435-06A029DD6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vvcG1a7dOM?si=zmkcHz5SeWw1yqa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.gsfc.nasa.gov/datasets?keywords=NLDAS&amp;page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309F-1813-F824-0A27-BC2563033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download NLDAS2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CE08D-C62F-B859-1EC1-9FD166503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Bennett McAfee, Patricia Tran, Hilary Dugan, and Robert </a:t>
            </a:r>
            <a:r>
              <a:rPr lang="en-US" dirty="0" err="1"/>
              <a:t>Ladwig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6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ED4C-F189-8C90-B6FD-3AC67A66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Run </a:t>
            </a:r>
            <a:r>
              <a:rPr lang="en-US" dirty="0" err="1"/>
              <a:t>wget</a:t>
            </a:r>
            <a:r>
              <a:rPr lang="en-US" dirty="0"/>
              <a:t> again, but pointing to todownload.txt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6386-8788-A2CB-B53A-1556153C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command prompt, change your directory to the output folder next to the R scripts</a:t>
            </a:r>
          </a:p>
          <a:p>
            <a:r>
              <a:rPr lang="en-US" dirty="0"/>
              <a:t>Run the following command:</a:t>
            </a:r>
          </a:p>
          <a:p>
            <a:pPr lvl="1"/>
            <a:r>
              <a:rPr lang="en-US" sz="1600" dirty="0" err="1"/>
              <a:t>wget</a:t>
            </a:r>
            <a:r>
              <a:rPr lang="en-US" sz="1600" dirty="0"/>
              <a:t> --user [username] --password [password] -</a:t>
            </a:r>
            <a:r>
              <a:rPr lang="en-US" sz="1600" dirty="0" err="1"/>
              <a:t>i</a:t>
            </a:r>
            <a:r>
              <a:rPr lang="en-US" sz="1600" dirty="0"/>
              <a:t> [todownload.txt] --content-disposition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6D531-BFA3-EC79-92CA-E9C426F41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303"/>
          <a:stretch/>
        </p:blipFill>
        <p:spPr>
          <a:xfrm>
            <a:off x="833437" y="3719512"/>
            <a:ext cx="10525125" cy="23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9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FA78-36A7-D308-7AB2-19C1549E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7. Repeat steps 5 and 6 until there are no missing files. This may take many repetitions.</a:t>
            </a:r>
          </a:p>
        </p:txBody>
      </p:sp>
    </p:spTree>
    <p:extLst>
      <p:ext uri="{BB962C8B-B14F-4D97-AF65-F5344CB8AC3E}">
        <p14:creationId xmlns:p14="http://schemas.microsoft.com/office/powerpoint/2010/main" val="201124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FB3C-D170-ACF1-FBB8-43394E2E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Run 02_combineNLDAS.R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46A1-61A1-47F3-64A4-148DB403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set the</a:t>
            </a:r>
          </a:p>
          <a:p>
            <a:pPr lvl="1"/>
            <a:r>
              <a:rPr lang="en-US" dirty="0"/>
              <a:t>lake name (line 23)</a:t>
            </a:r>
          </a:p>
          <a:p>
            <a:pPr lvl="1"/>
            <a:r>
              <a:rPr lang="en-US" dirty="0"/>
              <a:t>timeframe (line 25)</a:t>
            </a:r>
          </a:p>
          <a:p>
            <a:pPr lvl="1"/>
            <a:r>
              <a:rPr lang="en-US" dirty="0"/>
              <a:t>Number of cells (line 40) (if known)</a:t>
            </a:r>
          </a:p>
        </p:txBody>
      </p:sp>
    </p:spTree>
    <p:extLst>
      <p:ext uri="{BB962C8B-B14F-4D97-AF65-F5344CB8AC3E}">
        <p14:creationId xmlns:p14="http://schemas.microsoft.com/office/powerpoint/2010/main" val="169606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CDA7-91D1-FCB5-B733-BAE51EC9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Run 03_checkNLDAS.R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0C1F-07EA-CE2C-23CA-4001B41C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set the</a:t>
            </a:r>
          </a:p>
          <a:p>
            <a:pPr lvl="1"/>
            <a:r>
              <a:rPr lang="en-US" dirty="0"/>
              <a:t>Lake name (line 5) (same as 02_combineNLDAS.R)</a:t>
            </a:r>
          </a:p>
          <a:p>
            <a:pPr lvl="1"/>
            <a:r>
              <a:rPr lang="en-US" dirty="0"/>
              <a:t>Lake time zone (line 6)</a:t>
            </a:r>
          </a:p>
          <a:p>
            <a:pPr lvl="1"/>
            <a:r>
              <a:rPr lang="en-US" dirty="0"/>
              <a:t>Number of cells (line 7) (if known, same as 02_combineNLDAS.R)</a:t>
            </a:r>
          </a:p>
          <a:p>
            <a:pPr lvl="1"/>
            <a:r>
              <a:rPr lang="en-US" dirty="0"/>
              <a:t>Timeframe (line 9) (same as 02_combineNLDAS.R)</a:t>
            </a:r>
          </a:p>
        </p:txBody>
      </p:sp>
    </p:spTree>
    <p:extLst>
      <p:ext uri="{BB962C8B-B14F-4D97-AF65-F5344CB8AC3E}">
        <p14:creationId xmlns:p14="http://schemas.microsoft.com/office/powerpoint/2010/main" val="374062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3DDF-D8E7-BEE3-2F31-6B13AA51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Your final files will be in the [</a:t>
            </a:r>
            <a:r>
              <a:rPr lang="en-US" dirty="0" err="1"/>
              <a:t>Lakename</a:t>
            </a:r>
            <a:r>
              <a:rPr lang="en-US" dirty="0"/>
              <a:t>]_Final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195D-63A0-89B2-720F-87A2C73A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name will have “</a:t>
            </a:r>
            <a:r>
              <a:rPr lang="en-US" dirty="0" err="1"/>
              <a:t>all_variables</a:t>
            </a:r>
            <a:r>
              <a:rPr lang="en-US" dirty="0"/>
              <a:t>” followed by either GMT or the local time of the lake.</a:t>
            </a:r>
          </a:p>
        </p:txBody>
      </p:sp>
    </p:spTree>
    <p:extLst>
      <p:ext uri="{BB962C8B-B14F-4D97-AF65-F5344CB8AC3E}">
        <p14:creationId xmlns:p14="http://schemas.microsoft.com/office/powerpoint/2010/main" val="231252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96CE-6230-CF02-400D-78173D1C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Optional: </a:t>
            </a:r>
            <a:br>
              <a:rPr lang="en-US" dirty="0"/>
            </a:br>
            <a:r>
              <a:rPr lang="en-US" dirty="0"/>
              <a:t>Reformat for use with 1D-AEMpy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A18C7-BF77-6EF8-5C8B-D3202978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Immediately after running 03_checkNLDAS.R (do not clear the R environment) run 04_reformat.R. This will rename the variables for </a:t>
            </a:r>
            <a:r>
              <a:rPr lang="en-US"/>
              <a:t>compatibility with 1D-AEMpy.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7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EAD-9F15-6A77-666D-CE35ADCE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Installing the right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08B3-3744-AA8E-CDA1-137DD098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wget</a:t>
            </a:r>
            <a:r>
              <a:rPr lang="en-US" dirty="0"/>
              <a:t>. Tutorial: </a:t>
            </a:r>
            <a:r>
              <a:rPr lang="en-US" dirty="0">
                <a:hlinkClick r:id="rId2"/>
              </a:rPr>
              <a:t>https://youtu.be/cvvcG1a7dOM?si=zmkcHz5SeWw1yqa9</a:t>
            </a:r>
            <a:endParaRPr lang="en-US" dirty="0"/>
          </a:p>
          <a:p>
            <a:r>
              <a:rPr lang="en-US" dirty="0"/>
              <a:t>Install R and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22BD-C75F-0B79-9F4A-FD0E4F35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2. Get the list of URLs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085D3-6037-2010-7232-7EE9444E3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92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07C7-B267-1B2F-0787-25C3158B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Head to </a:t>
            </a:r>
            <a:r>
              <a:rPr lang="en-US" sz="1800" dirty="0">
                <a:hlinkClick r:id="rId3"/>
              </a:rPr>
              <a:t>https://disc.gsfc.nasa.gov/datasets?keywords=NLDAS&amp;page=1</a:t>
            </a:r>
            <a:endParaRPr lang="en-US" sz="1800" dirty="0"/>
          </a:p>
          <a:p>
            <a:pPr lvl="1"/>
            <a:r>
              <a:rPr lang="en-US" sz="1400" dirty="0"/>
              <a:t>If you do not have an account, click Login and make one. Then return to this page</a:t>
            </a:r>
          </a:p>
          <a:p>
            <a:r>
              <a:rPr lang="en-US" sz="1800" dirty="0"/>
              <a:t>Subset the search to your variables and timeframe of interest</a:t>
            </a:r>
          </a:p>
        </p:txBody>
      </p:sp>
    </p:spTree>
    <p:extLst>
      <p:ext uri="{BB962C8B-B14F-4D97-AF65-F5344CB8AC3E}">
        <p14:creationId xmlns:p14="http://schemas.microsoft.com/office/powerpoint/2010/main" val="21635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3727B-17B9-FFE9-AF79-098E229CC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DF43D2-98E8-7306-6F8E-64E1E6663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41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C5A43-2929-D042-C510-33BEAA3B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41738"/>
            <a:ext cx="3290887" cy="121626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2. Get the list of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0224-3783-2E0A-79BB-04A8FD33C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2325" y="5641738"/>
            <a:ext cx="8829675" cy="121626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Click on your data package of interest and then go to “Subset/Get Data”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6746F-FB7D-ADD9-F67D-DA441AFE7A2E}"/>
              </a:ext>
            </a:extLst>
          </p:cNvPr>
          <p:cNvSpPr/>
          <p:nvPr/>
        </p:nvSpPr>
        <p:spPr>
          <a:xfrm>
            <a:off x="10315575" y="2820869"/>
            <a:ext cx="1276350" cy="342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869BE19-B543-9F2A-1483-52B4D5787E44}"/>
              </a:ext>
            </a:extLst>
          </p:cNvPr>
          <p:cNvSpPr/>
          <p:nvPr/>
        </p:nvSpPr>
        <p:spPr>
          <a:xfrm rot="20261572">
            <a:off x="9020345" y="3205337"/>
            <a:ext cx="1233996" cy="5659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3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E3ED-2780-CD80-73B6-B20D509C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Get list of URLs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BC4E9F-71A2-CC3A-9C90-D9FE2AFC1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923" y="2141537"/>
            <a:ext cx="9766154" cy="4716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6AFDA-1895-0CAA-610B-7FAAB04759EA}"/>
              </a:ext>
            </a:extLst>
          </p:cNvPr>
          <p:cNvSpPr txBox="1"/>
          <p:nvPr/>
        </p:nvSpPr>
        <p:spPr>
          <a:xfrm>
            <a:off x="933450" y="14097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settings below, adjusting your timeframe and geographic coverage as needed.</a:t>
            </a:r>
          </a:p>
        </p:txBody>
      </p:sp>
    </p:spTree>
    <p:extLst>
      <p:ext uri="{BB962C8B-B14F-4D97-AF65-F5344CB8AC3E}">
        <p14:creationId xmlns:p14="http://schemas.microsoft.com/office/powerpoint/2010/main" val="266489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A9768-71E9-75E4-ACE1-8026E2CB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295F-06C5-AF94-882D-0F7B0662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Get list of URLs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EA510-41D7-FEC4-0B16-AA643ADB7C87}"/>
              </a:ext>
            </a:extLst>
          </p:cNvPr>
          <p:cNvSpPr txBox="1"/>
          <p:nvPr/>
        </p:nvSpPr>
        <p:spPr>
          <a:xfrm>
            <a:off x="933450" y="14097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the instructions in steps 1 and 2 of “download instructions” to set up your </a:t>
            </a:r>
            <a:r>
              <a:rPr lang="en-US" dirty="0" err="1"/>
              <a:t>Earthdata</a:t>
            </a:r>
            <a:r>
              <a:rPr lang="en-US" dirty="0"/>
              <a:t> account</a:t>
            </a:r>
          </a:p>
          <a:p>
            <a:r>
              <a:rPr lang="en-US" dirty="0"/>
              <a:t>Click ‘Download Links List’ to get the list of links. Store this list in your R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25E7D-1799-925F-EFA5-00CB2BBDC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25" t="11111" r="9062" b="25277"/>
          <a:stretch/>
        </p:blipFill>
        <p:spPr>
          <a:xfrm>
            <a:off x="1692448" y="2036981"/>
            <a:ext cx="8807104" cy="48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8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8F24-43BC-17B7-6556-A985ABC3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70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3. Save your list of links to your project the folder alongside your R scripts</a:t>
            </a:r>
            <a:br>
              <a:rPr lang="en-US" dirty="0"/>
            </a:br>
            <a:r>
              <a:rPr lang="en-US" dirty="0"/>
              <a:t>3.1. Create a folder called ‘output’ in your directory if it does not already exist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22DAE-F7D5-2B26-A020-F9874017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32" y="2472769"/>
            <a:ext cx="6981536" cy="35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C9E-F649-416A-A744-BCFEE7E4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 the command prompt (run as administrator)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7515-7F46-53DD-AADD-9951363BE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your directory to the output folder next to the R scripts</a:t>
            </a:r>
          </a:p>
          <a:p>
            <a:r>
              <a:rPr lang="en-US" dirty="0"/>
              <a:t>Run the following command:</a:t>
            </a:r>
          </a:p>
          <a:p>
            <a:pPr lvl="1"/>
            <a:r>
              <a:rPr lang="en-US" sz="1600" dirty="0" err="1"/>
              <a:t>wget</a:t>
            </a:r>
            <a:r>
              <a:rPr lang="en-US" sz="1600" dirty="0"/>
              <a:t> --user [username] --password [password] -</a:t>
            </a:r>
            <a:r>
              <a:rPr lang="en-US" sz="1600" dirty="0" err="1"/>
              <a:t>i</a:t>
            </a:r>
            <a:r>
              <a:rPr lang="en-US" sz="1600" dirty="0"/>
              <a:t> [</a:t>
            </a:r>
            <a:r>
              <a:rPr lang="en-US" sz="1600" dirty="0" err="1"/>
              <a:t>text_file_downloaded</a:t>
            </a:r>
            <a:r>
              <a:rPr lang="en-US" sz="1600" dirty="0"/>
              <a:t>] --content-disposition</a:t>
            </a:r>
          </a:p>
          <a:p>
            <a:pPr lvl="1"/>
            <a:r>
              <a:rPr lang="en-US" sz="1600" dirty="0"/>
              <a:t>Note that this process may take several hours or days of uninterrupted internet connection. However, you can restart the process using the script from step 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76AD6-5AF4-45D7-89BA-149C24000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7125"/>
            <a:ext cx="105441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6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7F0C-A149-6488-77D8-205C7809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wget</a:t>
            </a:r>
            <a:r>
              <a:rPr lang="en-US" dirty="0"/>
              <a:t> will retrieve most of the files, but many downloads will fail.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2D95-4F70-5F21-E59F-7BEAAE9C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line 6 of 01_checkNLDAScompleteness.R to point to your list of links</a:t>
            </a:r>
          </a:p>
          <a:p>
            <a:r>
              <a:rPr lang="en-US" dirty="0"/>
              <a:t>Run 01_checkNLDAScompleteness.R</a:t>
            </a:r>
          </a:p>
          <a:p>
            <a:r>
              <a:rPr lang="en-US" dirty="0"/>
              <a:t>Check todownload.txt to make sure it includes the files that failed to download</a:t>
            </a:r>
          </a:p>
        </p:txBody>
      </p:sp>
    </p:spTree>
    <p:extLst>
      <p:ext uri="{BB962C8B-B14F-4D97-AF65-F5344CB8AC3E}">
        <p14:creationId xmlns:p14="http://schemas.microsoft.com/office/powerpoint/2010/main" val="15044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612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How to download NLDAS2 data</vt:lpstr>
      <vt:lpstr>1. Installing the right programs</vt:lpstr>
      <vt:lpstr>2. Get the list of URLs</vt:lpstr>
      <vt:lpstr>2. Get the list of URLs</vt:lpstr>
      <vt:lpstr>2. Get list of URLs</vt:lpstr>
      <vt:lpstr>2. Get list of URLs</vt:lpstr>
      <vt:lpstr>3. Save your list of links to your project the folder alongside your R scripts 3.1. Create a folder called ‘output’ in your directory if it does not already exist</vt:lpstr>
      <vt:lpstr>4. In the command prompt (run as administrator)</vt:lpstr>
      <vt:lpstr>5. wget will retrieve most of the files, but many downloads will fail.</vt:lpstr>
      <vt:lpstr>6. Run wget again, but pointing to todownload.txt</vt:lpstr>
      <vt:lpstr>7. Repeat steps 5 and 6 until there are no missing files. This may take many repetitions.</vt:lpstr>
      <vt:lpstr>8. Run 02_combineNLDAS.R</vt:lpstr>
      <vt:lpstr>9. Run 03_checkNLDAS.R</vt:lpstr>
      <vt:lpstr>10. Your final files will be in the [Lakename]_Final folder</vt:lpstr>
      <vt:lpstr>11. Optional:  Reformat for use with 1D-AEMpy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download and NLDAS2 data</dc:title>
  <dc:creator>Bennett McAfee</dc:creator>
  <cp:lastModifiedBy>Bennett McAfee</cp:lastModifiedBy>
  <cp:revision>11</cp:revision>
  <dcterms:created xsi:type="dcterms:W3CDTF">2024-02-28T20:03:21Z</dcterms:created>
  <dcterms:modified xsi:type="dcterms:W3CDTF">2024-06-10T14:13:40Z</dcterms:modified>
</cp:coreProperties>
</file>