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ano" userId="cf120fc2a0b0c191" providerId="LiveId" clId="{82945F67-79F3-452A-AC65-ED193E75EAF4}"/>
    <pc:docChg chg="undo custSel modSld">
      <pc:chgData name="Brandon Cano" userId="cf120fc2a0b0c191" providerId="LiveId" clId="{82945F67-79F3-452A-AC65-ED193E75EAF4}" dt="2023-12-07T23:04:46.736" v="14" actId="20577"/>
      <pc:docMkLst>
        <pc:docMk/>
      </pc:docMkLst>
      <pc:sldChg chg="modSp mod">
        <pc:chgData name="Brandon Cano" userId="cf120fc2a0b0c191" providerId="LiveId" clId="{82945F67-79F3-452A-AC65-ED193E75EAF4}" dt="2023-12-07T23:04:46.736" v="14" actId="20577"/>
        <pc:sldMkLst>
          <pc:docMk/>
          <pc:sldMk cId="3740191792" sldId="257"/>
        </pc:sldMkLst>
        <pc:spChg chg="mod">
          <ac:chgData name="Brandon Cano" userId="cf120fc2a0b0c191" providerId="LiveId" clId="{82945F67-79F3-452A-AC65-ED193E75EAF4}" dt="2023-12-07T23:04:46.736" v="14" actId="20577"/>
          <ac:spMkLst>
            <pc:docMk/>
            <pc:sldMk cId="3740191792" sldId="257"/>
            <ac:spMk id="3" creationId="{B6454439-B2A4-0783-A897-508AB83E2248}"/>
          </ac:spMkLst>
        </pc:spChg>
      </pc:sldChg>
      <pc:sldChg chg="addSp delSp modSp mod setBg">
        <pc:chgData name="Brandon Cano" userId="cf120fc2a0b0c191" providerId="LiveId" clId="{82945F67-79F3-452A-AC65-ED193E75EAF4}" dt="2023-12-07T20:23:26.726" v="13" actId="1076"/>
        <pc:sldMkLst>
          <pc:docMk/>
          <pc:sldMk cId="876984261" sldId="263"/>
        </pc:sldMkLst>
        <pc:spChg chg="mod">
          <ac:chgData name="Brandon Cano" userId="cf120fc2a0b0c191" providerId="LiveId" clId="{82945F67-79F3-452A-AC65-ED193E75EAF4}" dt="2023-12-07T20:23:06.835" v="7" actId="26606"/>
          <ac:spMkLst>
            <pc:docMk/>
            <pc:sldMk cId="876984261" sldId="263"/>
            <ac:spMk id="2" creationId="{794A645E-EA17-5FD3-1F7C-D27E8A60BBDA}"/>
          </ac:spMkLst>
        </pc:spChg>
        <pc:spChg chg="mod">
          <ac:chgData name="Brandon Cano" userId="cf120fc2a0b0c191" providerId="LiveId" clId="{82945F67-79F3-452A-AC65-ED193E75EAF4}" dt="2023-12-07T20:23:19.190" v="10" actId="14100"/>
          <ac:spMkLst>
            <pc:docMk/>
            <pc:sldMk cId="876984261" sldId="263"/>
            <ac:spMk id="3" creationId="{0D98E158-2E6B-A375-A1B3-9A0734D2A35C}"/>
          </ac:spMkLst>
        </pc:spChg>
        <pc:spChg chg="add del">
          <ac:chgData name="Brandon Cano" userId="cf120fc2a0b0c191" providerId="LiveId" clId="{82945F67-79F3-452A-AC65-ED193E75EAF4}" dt="2023-12-07T20:23:04.454" v="4" actId="26606"/>
          <ac:spMkLst>
            <pc:docMk/>
            <pc:sldMk cId="876984261" sldId="263"/>
            <ac:spMk id="11" creationId="{A7AE9375-4664-4DB2-922D-2782A6E439AC}"/>
          </ac:spMkLst>
        </pc:spChg>
        <pc:spChg chg="add del">
          <ac:chgData name="Brandon Cano" userId="cf120fc2a0b0c191" providerId="LiveId" clId="{82945F67-79F3-452A-AC65-ED193E75EAF4}" dt="2023-12-07T20:23:04.454" v="4" actId="26606"/>
          <ac:spMkLst>
            <pc:docMk/>
            <pc:sldMk cId="876984261" sldId="263"/>
            <ac:spMk id="15" creationId="{C87417AF-190E-4D6E-AFA6-7D3E84B0B430}"/>
          </ac:spMkLst>
        </pc:spChg>
        <pc:spChg chg="add del">
          <ac:chgData name="Brandon Cano" userId="cf120fc2a0b0c191" providerId="LiveId" clId="{82945F67-79F3-452A-AC65-ED193E75EAF4}" dt="2023-12-07T20:23:04.454" v="4" actId="26606"/>
          <ac:spMkLst>
            <pc:docMk/>
            <pc:sldMk cId="876984261" sldId="263"/>
            <ac:spMk id="17" creationId="{80B30ED8-273E-4C07-8568-2FE5CC5C483D}"/>
          </ac:spMkLst>
        </pc:spChg>
        <pc:spChg chg="add del">
          <ac:chgData name="Brandon Cano" userId="cf120fc2a0b0c191" providerId="LiveId" clId="{82945F67-79F3-452A-AC65-ED193E75EAF4}" dt="2023-12-07T20:23:06.830" v="6" actId="26606"/>
          <ac:spMkLst>
            <pc:docMk/>
            <pc:sldMk cId="876984261" sldId="263"/>
            <ac:spMk id="19" creationId="{61293230-B0F6-45B1-96D1-13D18E242995}"/>
          </ac:spMkLst>
        </pc:spChg>
        <pc:spChg chg="add del">
          <ac:chgData name="Brandon Cano" userId="cf120fc2a0b0c191" providerId="LiveId" clId="{82945F67-79F3-452A-AC65-ED193E75EAF4}" dt="2023-12-07T20:23:06.830" v="6" actId="26606"/>
          <ac:spMkLst>
            <pc:docMk/>
            <pc:sldMk cId="876984261" sldId="263"/>
            <ac:spMk id="20" creationId="{0A1E0707-4985-454B-ACE0-4855BB55875E}"/>
          </ac:spMkLst>
        </pc:spChg>
        <pc:grpChg chg="add">
          <ac:chgData name="Brandon Cano" userId="cf120fc2a0b0c191" providerId="LiveId" clId="{82945F67-79F3-452A-AC65-ED193E75EAF4}" dt="2023-12-07T20:23:06.835" v="7" actId="26606"/>
          <ac:grpSpMkLst>
            <pc:docMk/>
            <pc:sldMk cId="876984261" sldId="263"/>
            <ac:grpSpMk id="22" creationId="{792AA144-DDFF-C43B-6866-516C9091D065}"/>
          </ac:grpSpMkLst>
        </pc:grpChg>
        <pc:picChg chg="mod">
          <ac:chgData name="Brandon Cano" userId="cf120fc2a0b0c191" providerId="LiveId" clId="{82945F67-79F3-452A-AC65-ED193E75EAF4}" dt="2023-12-07T20:23:21.204" v="11" actId="1076"/>
          <ac:picMkLst>
            <pc:docMk/>
            <pc:sldMk cId="876984261" sldId="263"/>
            <ac:picMk id="5" creationId="{FB32DFA9-1F94-98F6-425A-1681CE393CD7}"/>
          </ac:picMkLst>
        </pc:picChg>
        <pc:picChg chg="add mod">
          <ac:chgData name="Brandon Cano" userId="cf120fc2a0b0c191" providerId="LiveId" clId="{82945F67-79F3-452A-AC65-ED193E75EAF4}" dt="2023-12-07T20:23:26.726" v="13" actId="1076"/>
          <ac:picMkLst>
            <pc:docMk/>
            <pc:sldMk cId="876984261" sldId="263"/>
            <ac:picMk id="6" creationId="{59927914-A9C7-BA47-A216-D327E2A7DF9E}"/>
          </ac:picMkLst>
        </pc:picChg>
        <pc:cxnChg chg="add del">
          <ac:chgData name="Brandon Cano" userId="cf120fc2a0b0c191" providerId="LiveId" clId="{82945F67-79F3-452A-AC65-ED193E75EAF4}" dt="2023-12-07T20:23:04.454" v="4" actId="26606"/>
          <ac:cxnSpMkLst>
            <pc:docMk/>
            <pc:sldMk cId="876984261" sldId="263"/>
            <ac:cxnSpMk id="13" creationId="{EE504C98-6397-41C1-A8D8-2D9C4ED30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E153-9501-BED1-4A44-BC0AA06F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9FEE-E7EA-33C6-075E-119DBCB8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E0B9-1CBE-E414-0C03-3887439E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9144-C791-E289-3078-9E563BCD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8BFD-FD56-4B40-5872-663BA50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D892-57E2-BCCE-28D1-B189A9A0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9754-8536-FBF3-CF66-A457E08F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1C01-121F-F377-512F-F820B732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0CAC-C1DA-A04A-309A-6729AFE2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CB3E-5386-F77F-541D-E7EEBCEE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6D23D-D80F-D8C3-2CC0-4F36F94CF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A241-6322-8FED-177D-4A676FB1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73E5-70F6-8C2A-992D-002A0541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85FC-30C1-EB45-80C6-4B658C85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B584-CC9C-0FD5-5BC6-23EC58A5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F3A-F72C-6CBB-C67B-1A478990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C242-9835-EDA5-F3E5-39E61E7A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87B6-AF07-78C0-0E42-588BB04F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A241-1832-1DC5-8B86-3DAB2B26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93F1-016A-4448-77F2-FA6A6879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005D-6F0F-4656-224C-CC7C82EA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5CD1-D3FB-AD97-2662-A1B51725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196B-28D2-E8BC-FB50-6BC9120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FFAB-9893-6199-0F10-FBFBEBFE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21F0-25FA-1B9E-AF64-F6062D2F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087E-EB90-2530-E604-E3DC2CB8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2AB1-93DA-A709-A947-2ECAC2645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FB49-035B-CD6A-F8CD-C6F7C40F8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1712A-0936-92C5-5823-16B8F74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DC20-C87C-6DFE-6BB1-7F07A34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6730-3001-AAAC-71FE-0B72C901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2F43-0F4A-4034-DF88-3F74199B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9C42-30DC-51D6-54BC-CDEC8715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B90F-1ECD-DEE3-953A-C308F25B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5A0AF-10AA-C0C3-9ADA-84395F23A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63D4E-840B-5FE2-B9D9-53B05A0DD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1E787-403B-230A-A857-0120D023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D6A1F-C901-6515-A572-147DB043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BE919-A455-F4FE-CEA8-F51CAF36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D18E-A905-708E-E114-2CCAA4A4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F1E15-041C-4657-0ACC-43C6C40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2CC08-B9FF-93A1-5A26-F9CBD210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9A3B-B5C4-79CF-7FF7-41A742C0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B7F52-C20A-34B0-E1C8-A0C0C79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77B7F-8C0E-63B5-4106-12AA53C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94444-DABE-043E-153F-9AD8F98E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77A9-609C-743D-3280-AF4009DD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F540-24DE-CD76-8A38-29889B9C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EF2F-5C4B-1303-A638-1C3312B7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E670-BAAF-DCD5-9671-DEB7A855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D3BD-C37D-2EAD-0DF1-5D13EB38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A8C7-F22B-C5F9-24F9-C2F9729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2F9D-90F9-927B-F613-D35EAA47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A5B38-DB46-0DB9-FBF1-33BD40A48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C8B9-F3E8-9FCF-3355-C173D967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C2D8D-315D-50C5-7E00-1DB4F085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78CA-2298-9376-1C7B-FFACC5F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9272-78EA-C9D2-9946-495BBC33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11FDF-D11D-7912-38E4-3AA0EA30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4259-698A-6520-B36D-AF0E9675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B9BC-4E64-728E-9201-8DEF02DE7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687D-3CCF-41C8-B9F1-ABF6257F6C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E90C-F082-EC64-6FCB-770CE8355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7574-7B96-3C88-80A9-0AF696A8D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4EA6-B703-45AC-812B-D2A5EB66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4AA9-C4F0-03B2-CAD5-EB134EEC1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0A344-F49E-4D63-66BB-1ADA9797F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Cano</a:t>
            </a:r>
          </a:p>
        </p:txBody>
      </p:sp>
    </p:spTree>
    <p:extLst>
      <p:ext uri="{BB962C8B-B14F-4D97-AF65-F5344CB8AC3E}">
        <p14:creationId xmlns:p14="http://schemas.microsoft.com/office/powerpoint/2010/main" val="2059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0574-505F-6C15-DD41-CB32800C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4439-B2A4-0783-A897-508AB83E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CFG Datatype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non_terminals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set(string)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terminals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set(string)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start_symbol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string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productions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dictionary {string : list(string)}</a:t>
            </a:r>
            <a:endParaRPr lang="en-US" sz="1600" dirty="0"/>
          </a:p>
          <a:p>
            <a:r>
              <a:rPr lang="en-US" sz="2000" dirty="0"/>
              <a:t>PDA Datatype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states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input_aplha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stack_aplha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transitions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list[tuple(</a:t>
            </a:r>
            <a:r>
              <a:rPr lang="en-US" sz="17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target_state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stack_operation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start_state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string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s</a:t>
            </a:r>
            <a:r>
              <a:rPr lang="en-US" sz="17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tart_symbol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string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final_states</a:t>
            </a:r>
            <a:r>
              <a:rPr lang="en-US" sz="17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set</a:t>
            </a:r>
            <a:endParaRPr lang="en-US" sz="17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01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BD87-DB47-665A-4311-1AF1F200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GraphViz</a:t>
            </a:r>
            <a:r>
              <a:rPr lang="en-US" dirty="0"/>
              <a:t> of a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0C2C-098B-8D63-57B7-B43849F2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created all the states</a:t>
            </a:r>
          </a:p>
          <a:p>
            <a:r>
              <a:rPr lang="en-US" dirty="0"/>
              <a:t>2. added all transitions</a:t>
            </a:r>
          </a:p>
          <a:p>
            <a:r>
              <a:rPr lang="en-US" dirty="0"/>
              <a:t>3. specified the starting state</a:t>
            </a:r>
          </a:p>
          <a:p>
            <a:r>
              <a:rPr lang="en-US" dirty="0"/>
              <a:t>4. specified the final state</a:t>
            </a:r>
          </a:p>
          <a:p>
            <a:r>
              <a:rPr lang="en-US" dirty="0"/>
              <a:t>5. left to right graph view</a:t>
            </a:r>
          </a:p>
          <a:p>
            <a:endParaRPr lang="en-US" dirty="0"/>
          </a:p>
          <a:p>
            <a:r>
              <a:rPr lang="en-US" dirty="0"/>
              <a:t>One issue is that the graph sometimes likes to overlap different transition labels</a:t>
            </a:r>
          </a:p>
        </p:txBody>
      </p:sp>
    </p:spTree>
    <p:extLst>
      <p:ext uri="{BB962C8B-B14F-4D97-AF65-F5344CB8AC3E}">
        <p14:creationId xmlns:p14="http://schemas.microsoft.com/office/powerpoint/2010/main" val="6970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673A-ECA2-C699-8760-B36BA87E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16D96-CD97-CE6C-3884-330CF8598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17" y="2277979"/>
            <a:ext cx="7776166" cy="2810834"/>
          </a:xfrm>
        </p:spPr>
      </p:pic>
    </p:spTree>
    <p:extLst>
      <p:ext uri="{BB962C8B-B14F-4D97-AF65-F5344CB8AC3E}">
        <p14:creationId xmlns:p14="http://schemas.microsoft.com/office/powerpoint/2010/main" val="38643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2DBB-CF88-CBCC-BF70-123297D9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CFG to a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4949-7828-3A73-91B4-3C999B37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CFG elements and add to attributes that we can right away</a:t>
            </a:r>
          </a:p>
          <a:p>
            <a:r>
              <a:rPr lang="en-US" dirty="0"/>
              <a:t>Set the initial set of states and transitions based on this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for each production we take the NT and subtract it, then add all elements in its production and go back to state 3</a:t>
            </a:r>
          </a:p>
          <a:p>
            <a:r>
              <a:rPr lang="en-US" dirty="0"/>
              <a:t> Then we add the terminals transitions </a:t>
            </a:r>
          </a:p>
          <a:p>
            <a:r>
              <a:rPr lang="en-US" dirty="0"/>
              <a:t>Then we return the new PDA datatype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75CA4-4483-5025-D77E-58198F45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31" y="2707687"/>
            <a:ext cx="6595419" cy="1204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2D12D-966B-D542-1A06-F0D154B4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48" y="4794682"/>
            <a:ext cx="280440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645E-EA17-5FD3-1F7C-D27E8A60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E158-2E6B-A375-A1B3-9A0734D2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17143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CFG Productions: 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{'S': ['A b', ' '], 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 'A': ['a', 'C A C'], 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 'C’: ['a', 'b']}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2DFA9-1F94-98F6-425A-1681CE39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1" y="854411"/>
            <a:ext cx="2199790" cy="4672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27914-A9C7-BA47-A216-D327E2A7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88" y="1531539"/>
            <a:ext cx="4785968" cy="321856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98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9928-C328-9EBA-C46C-45A7D831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 CFG 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5C38-003F-3E19-B6C3-FC94771F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different step in the algorithm has its own set of for loops and conditions</a:t>
            </a:r>
          </a:p>
          <a:p>
            <a:r>
              <a:rPr lang="en-US" sz="2000" dirty="0"/>
              <a:t>Have a list of available uppercase letters for non-terminals (updates as new NTs are created)</a:t>
            </a:r>
          </a:p>
          <a:p>
            <a:r>
              <a:rPr lang="en-US" sz="2000" dirty="0"/>
              <a:t>First, we check for: 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N → s B s’ and B → , add N → s </a:t>
            </a:r>
            <a:r>
              <a:rPr lang="en-US" sz="14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sz="14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/>
              <a:t>Then remove I epsilon-productions </a:t>
            </a:r>
          </a:p>
          <a:p>
            <a:r>
              <a:rPr lang="en-US" sz="2000" dirty="0"/>
              <a:t>Then: 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Replace terminal t with new nonterminal Tt, and add Tt → t</a:t>
            </a:r>
            <a:endParaRPr lang="en-US" sz="14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/>
              <a:t>Finally: 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Split X → Y1 ... </a:t>
            </a:r>
            <a:r>
              <a:rPr lang="en-US" sz="14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Yk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(for k &gt; 2) into X → Y1 Z1 </a:t>
            </a:r>
            <a:r>
              <a:rPr lang="en-US" sz="14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Z1</a:t>
            </a:r>
            <a:r>
              <a:rPr lang="en-US" sz="1400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→ Y2 Z2 ... Z(k-2) → Y(k-1) </a:t>
            </a:r>
            <a:r>
              <a:rPr lang="en-US" sz="1400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Yk</a:t>
            </a:r>
            <a:endParaRPr lang="en-US" sz="14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Limitations:</a:t>
            </a:r>
          </a:p>
          <a:p>
            <a:r>
              <a:rPr lang="en-US" sz="2000" dirty="0"/>
              <a:t>Currently the program lacks the ability to properly remove unit-productions and add new productions for the case: </a:t>
            </a:r>
            <a:r>
              <a:rPr lang="en-US" sz="1400" dirty="0">
                <a:solidFill>
                  <a:srgbClr val="7B7F8B"/>
                </a:solidFill>
                <a:latin typeface="Consolas" panose="020B0609020204030204" pitchFamily="49" charset="0"/>
              </a:rPr>
              <a:t>N -&gt; B, B -&gt; s, add N -&gt; 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B7F8B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3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82E1-058A-6969-E852-BA11471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345-22D5-0307-E614-3CCC3E9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Working: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Grammer: {'S': ['S </a:t>
            </a:r>
            <a:r>
              <a:rPr lang="en-US" sz="2400" dirty="0" err="1">
                <a:latin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</a:rPr>
              <a:t>', '( S )', '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In CNF: {'S': ['S </a:t>
            </a:r>
            <a:r>
              <a:rPr lang="en-US" sz="2400" dirty="0" err="1">
                <a:latin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</a:rPr>
              <a:t>', 'A C', 'A B’],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'A': ['(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'B': [')’],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'C': ['S B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Not Working: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Grammer: {'N': ['B'], 'B': ['s’]}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In CNF: {'N': ['B'], 'B': ['A'], 'A': ['s']}</a:t>
            </a:r>
          </a:p>
        </p:txBody>
      </p:sp>
    </p:spTree>
    <p:extLst>
      <p:ext uri="{BB962C8B-B14F-4D97-AF65-F5344CB8AC3E}">
        <p14:creationId xmlns:p14="http://schemas.microsoft.com/office/powerpoint/2010/main" val="290196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482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Theory of Computation</vt:lpstr>
      <vt:lpstr>Option 2 – Using Python</vt:lpstr>
      <vt:lpstr>Creating GraphViz of a PDA</vt:lpstr>
      <vt:lpstr>Example</vt:lpstr>
      <vt:lpstr>Translating CFG to a PDA</vt:lpstr>
      <vt:lpstr>Example</vt:lpstr>
      <vt:lpstr>Translating a CFG to CNF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Cano</dc:creator>
  <cp:lastModifiedBy>Brandon Cano</cp:lastModifiedBy>
  <cp:revision>3</cp:revision>
  <dcterms:created xsi:type="dcterms:W3CDTF">2023-12-01T15:23:25Z</dcterms:created>
  <dcterms:modified xsi:type="dcterms:W3CDTF">2023-12-07T23:04:55Z</dcterms:modified>
</cp:coreProperties>
</file>