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7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2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8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0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1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D494-B566-4CE4-A847-02C7EDCB4B16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1D0F-5867-4504-93FA-00D1E45F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6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031566" y="1708146"/>
            <a:ext cx="4885266" cy="499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Classification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167" y="1708147"/>
            <a:ext cx="4885266" cy="499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11700" y="423331"/>
            <a:ext cx="2768600" cy="108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or Classification?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480300" y="2150527"/>
            <a:ext cx="3987799" cy="410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Accuracy – for balanced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Balanced Accuracy – for imbalanced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Precision – if avoiding false positives is most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Recall – if avoiding false negatives is most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F1- if avoiding false negatives and false positives is equally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ROC-AUC (binary classification only</a:t>
            </a:r>
            <a:r>
              <a:rPr lang="en-US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Precision-Recall AUC (binary classification only)</a:t>
            </a:r>
            <a:endParaRPr lang="en-US" sz="1100" dirty="0" smtClean="0"/>
          </a:p>
          <a:p>
            <a:r>
              <a:rPr lang="en-US" sz="1100" dirty="0" smtClean="0"/>
              <a:t>Default for a balanced dataset should be accuracy, regardless of whether it is binary or multi-class classification.</a:t>
            </a:r>
          </a:p>
          <a:p>
            <a:endParaRPr lang="en-US" sz="1100" dirty="0"/>
          </a:p>
          <a:p>
            <a:r>
              <a:rPr lang="en-US" sz="1100" dirty="0" smtClean="0"/>
              <a:t>For binary classification on imbalanced datasets the ROC-AUC, with a double-check on the F1 score should be used. If the dataset is extremely imbalanced, the Precision-Recall AUC should be used. </a:t>
            </a:r>
          </a:p>
          <a:p>
            <a:endParaRPr lang="en-US" sz="1100" dirty="0"/>
          </a:p>
          <a:p>
            <a:r>
              <a:rPr lang="en-US" sz="1100" dirty="0" smtClean="0"/>
              <a:t>For multi-class classification on an imbalanced dataset , if you have a view that the model should avoid at all costs false positives or false negatives, then use precision or recall, respectively. Otherwise, the F1 score should be used.</a:t>
            </a:r>
            <a:endParaRPr lang="en-US" sz="11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723901" y="2150528"/>
            <a:ext cx="3987799" cy="4106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Mean Squared Error (L2) – primarily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Mean Absolute Error (L1) – if you do not want to penalize predictions which are further from the actual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R-squared – to give the goodness-of-fit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The default choice should normally be </a:t>
            </a:r>
            <a:r>
              <a:rPr lang="en-US" sz="1100" dirty="0" err="1"/>
              <a:t>MSE</a:t>
            </a:r>
            <a:r>
              <a:rPr lang="en-US" sz="1100" dirty="0"/>
              <a:t> unless you have a significant number of outliers that you do not want to remove from the dataset. In this case, you may switch to MAE.</a:t>
            </a:r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052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McBride Brian</dc:creator>
  <cp:lastModifiedBy>McBride Brian</cp:lastModifiedBy>
  <cp:revision>7</cp:revision>
  <dcterms:created xsi:type="dcterms:W3CDTF">2020-10-26T12:53:02Z</dcterms:created>
  <dcterms:modified xsi:type="dcterms:W3CDTF">2020-10-28T12:36:43Z</dcterms:modified>
</cp:coreProperties>
</file>