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73" r:id="rId6"/>
    <p:sldId id="266" r:id="rId7"/>
    <p:sldId id="267" r:id="rId8"/>
    <p:sldId id="270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18:00:43.15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Creating Safe Spaces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Implementing Models to Censor Differing Opinions on Social Networks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Next Steps: 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Introduce New Classes (Centrist)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5217482-366A-1D4C-91F7-D5E3E423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" y="1872266"/>
            <a:ext cx="10972800" cy="3657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C2CD1A-AF7B-A34E-AF33-230FD2FD4B6F}"/>
              </a:ext>
            </a:extLst>
          </p:cNvPr>
          <p:cNvSpPr/>
          <p:nvPr/>
        </p:nvSpPr>
        <p:spPr>
          <a:xfrm>
            <a:off x="3522280" y="3599883"/>
            <a:ext cx="763970" cy="76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25C0AE-1975-E445-822F-8329AC908680}"/>
              </a:ext>
            </a:extLst>
          </p:cNvPr>
          <p:cNvSpPr/>
          <p:nvPr/>
        </p:nvSpPr>
        <p:spPr>
          <a:xfrm>
            <a:off x="8175242" y="2880846"/>
            <a:ext cx="763970" cy="76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4630434" y="1663343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Media influences the way people </a:t>
            </a:r>
            <a:r>
              <a:rPr lang="en-US" sz="2800" b="1" cap="all" dirty="0">
                <a:solidFill>
                  <a:schemeClr val="bg1"/>
                </a:solidFill>
              </a:rPr>
              <a:t>view politics</a:t>
            </a:r>
            <a:endParaRPr lang="en-US" sz="28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95651F6-85A4-B443-AC55-87C122C0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6" y="1936521"/>
            <a:ext cx="4762500" cy="30734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34DC453-8815-B545-A48D-0C925FD2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10" y="1942340"/>
            <a:ext cx="4762500" cy="30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1252925" y="4857750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633375" y="5343505"/>
            <a:ext cx="100180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predictive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political leanings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Implement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better censorship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of polarized political subreddits to assist online moderators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accuracy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as primary classification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1252925" y="206036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633375" y="2609923"/>
            <a:ext cx="605785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Reddit: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comments from polarized, political subreddits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180k+ comments (before filtering)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13k ‘left leaning’ (after filtering)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12k ‘right leaning’ (after filtering)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Target Variable: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‘political leanings’ (right vs left)</a:t>
            </a:r>
          </a:p>
        </p:txBody>
      </p:sp>
      <p:pic>
        <p:nvPicPr>
          <p:cNvPr id="8" name="Picture 7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B5C07B0B-EE7E-0E41-A68B-ED11298B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77" y="2060365"/>
            <a:ext cx="4608901" cy="30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appended from Reddit API every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comment_class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political leanings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 built-in Feature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Iterated through combinations of engineered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RFC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 Bayes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3" y="344053"/>
            <a:ext cx="10499913" cy="1245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Buzzwords: One is not like the other</a:t>
            </a:r>
            <a:endParaRPr lang="en-US" sz="4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24468" y="2096429"/>
            <a:ext cx="3947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is a difference between main words / topics in polarized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Notes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‘’trump’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‘gun’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‘people’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we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Profanity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Lexical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F7A79F4-307F-474F-8D05-74FA8F8C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75" y="1267063"/>
            <a:ext cx="4860539" cy="24189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6E2876F-4A9C-8C4E-AC5F-A3DBC545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65" y="4247117"/>
            <a:ext cx="4894450" cy="240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F3E6C-E226-054F-BE9D-9D3239FE3D5E}"/>
              </a:ext>
            </a:extLst>
          </p:cNvPr>
          <p:cNvSpPr txBox="1"/>
          <p:nvPr/>
        </p:nvSpPr>
        <p:spPr>
          <a:xfrm rot="16200000">
            <a:off x="5447321" y="5115065"/>
            <a:ext cx="181072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60BF4-A0F7-7A4F-9053-CA655A721B75}"/>
              </a:ext>
            </a:extLst>
          </p:cNvPr>
          <p:cNvSpPr txBox="1"/>
          <p:nvPr/>
        </p:nvSpPr>
        <p:spPr>
          <a:xfrm rot="16200000">
            <a:off x="5447321" y="2368110"/>
            <a:ext cx="181072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4613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Lexical Div.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BA99CE-0A7C-F246-A192-9FE9A35DA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7" b="4662"/>
          <a:stretch/>
        </p:blipFill>
        <p:spPr>
          <a:xfrm>
            <a:off x="984955" y="357188"/>
            <a:ext cx="3810000" cy="617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to see if there is a difference based on diversity of comment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Lexical Diversity  = (unique words) / (total words) per comment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image, no noticeable difference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Ttest</a:t>
            </a:r>
            <a:r>
              <a:rPr lang="en-US" dirty="0"/>
              <a:t> confirms there is a statistically significant difference (p = .0002)</a:t>
            </a:r>
          </a:p>
        </p:txBody>
      </p:sp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1587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Profanity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2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Obtained list of 1,300+ ‘offensive’ English terms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Calculated % ‘offensive’ words per comment, analyzed by political leanings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statistically significant difference (p = 2.007e-139)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Commenters on the Right tend to use more profanity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D73E2B-5718-4640-838E-7482F6430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5" b="5833"/>
          <a:stretch/>
        </p:blipFill>
        <p:spPr>
          <a:xfrm>
            <a:off x="984955" y="501651"/>
            <a:ext cx="3810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95% Accuracy: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+ </a:t>
            </a:r>
            <a:r>
              <a:rPr lang="en-US" sz="2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tFIDF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+ Top Custom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111513" y="1438507"/>
            <a:ext cx="11954101" cy="5194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0128E225-B5D0-9344-B1CD-6A41E466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0" y="2131153"/>
            <a:ext cx="7509006" cy="378926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A62FB48-E9EE-1E43-A442-B239DC56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05" y="2415639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D21385-5FFC-1D4B-A345-0CAEAE9395FF}"/>
              </a:ext>
            </a:extLst>
          </p:cNvPr>
          <p:cNvSpPr txBox="1"/>
          <p:nvPr/>
        </p:nvSpPr>
        <p:spPr>
          <a:xfrm>
            <a:off x="2549080" y="1607331"/>
            <a:ext cx="300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Features Importance</a:t>
            </a:r>
          </a:p>
        </p:txBody>
      </p:sp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Misclassification Analysis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EE3DF7-8284-8E46-B949-2AAE65B03B3C}"/>
              </a:ext>
            </a:extLst>
          </p:cNvPr>
          <p:cNvSpPr/>
          <p:nvPr/>
        </p:nvSpPr>
        <p:spPr>
          <a:xfrm>
            <a:off x="822327" y="1684940"/>
            <a:ext cx="10669073" cy="16904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85B95-DDF3-E24A-A7DA-9BBB3876C981}"/>
              </a:ext>
            </a:extLst>
          </p:cNvPr>
          <p:cNvSpPr/>
          <p:nvPr/>
        </p:nvSpPr>
        <p:spPr>
          <a:xfrm>
            <a:off x="1710056" y="1791083"/>
            <a:ext cx="8768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 my 8th grade class there was a class you could choose to take and part of it they taught us about </a:t>
            </a:r>
            <a:r>
              <a:rPr lang="en-US" sz="2400" b="1" dirty="0">
                <a:solidFill>
                  <a:srgbClr val="FF0000"/>
                </a:solidFill>
              </a:rPr>
              <a:t>GUNS</a:t>
            </a:r>
            <a:r>
              <a:rPr lang="en-US" sz="2400" dirty="0">
                <a:solidFill>
                  <a:schemeClr val="bg1"/>
                </a:solidFill>
              </a:rPr>
              <a:t>. At the end of the </a:t>
            </a:r>
            <a:r>
              <a:rPr lang="en-US" sz="2400" b="1" dirty="0">
                <a:solidFill>
                  <a:srgbClr val="FF0000"/>
                </a:solidFill>
              </a:rPr>
              <a:t>FIREARM</a:t>
            </a:r>
            <a:r>
              <a:rPr lang="en-US" sz="2400" dirty="0">
                <a:solidFill>
                  <a:schemeClr val="bg1"/>
                </a:solidFill>
              </a:rPr>
              <a:t> segment we got to go to a range and </a:t>
            </a:r>
            <a:r>
              <a:rPr lang="en-US" sz="2400" b="1" dirty="0">
                <a:solidFill>
                  <a:srgbClr val="FF0000"/>
                </a:solidFill>
              </a:rPr>
              <a:t>SHOOT</a:t>
            </a:r>
            <a:r>
              <a:rPr lang="en-US" sz="2400" dirty="0">
                <a:solidFill>
                  <a:schemeClr val="bg1"/>
                </a:solidFill>
              </a:rPr>
              <a:t> .22s It was a very </a:t>
            </a:r>
            <a:r>
              <a:rPr lang="en-US" sz="2400" b="1" dirty="0">
                <a:solidFill>
                  <a:srgbClr val="FF0000"/>
                </a:solidFill>
              </a:rPr>
              <a:t>FUN</a:t>
            </a:r>
            <a:r>
              <a:rPr lang="en-US" sz="2400" dirty="0">
                <a:solidFill>
                  <a:schemeClr val="bg1"/>
                </a:solidFill>
              </a:rPr>
              <a:t> class.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28C3E7-D2E7-534D-B9DE-B415AFBDCC4F}"/>
              </a:ext>
            </a:extLst>
          </p:cNvPr>
          <p:cNvSpPr/>
          <p:nvPr/>
        </p:nvSpPr>
        <p:spPr>
          <a:xfrm>
            <a:off x="822328" y="3747159"/>
            <a:ext cx="10669072" cy="16904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6A658-8885-2A44-AEDD-688E15160413}"/>
              </a:ext>
            </a:extLst>
          </p:cNvPr>
          <p:cNvSpPr/>
          <p:nvPr/>
        </p:nvSpPr>
        <p:spPr>
          <a:xfrm>
            <a:off x="1710055" y="4003397"/>
            <a:ext cx="8768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 live in a complete red zone. I'm the only one I know that </a:t>
            </a:r>
            <a:r>
              <a:rPr lang="en-US" sz="2400" b="1" dirty="0">
                <a:solidFill>
                  <a:srgbClr val="00B0F0"/>
                </a:solidFill>
              </a:rPr>
              <a:t>DOESN’T WORSHIP TRUMP</a:t>
            </a:r>
            <a:r>
              <a:rPr lang="en-US" sz="2400" dirty="0">
                <a:solidFill>
                  <a:schemeClr val="bg1"/>
                </a:solidFill>
              </a:rPr>
              <a:t>. It can be a bit much to process at times....so I feel your pain.</a:t>
            </a:r>
          </a:p>
        </p:txBody>
      </p:sp>
    </p:spTree>
    <p:extLst>
      <p:ext uri="{BB962C8B-B14F-4D97-AF65-F5344CB8AC3E}">
        <p14:creationId xmlns:p14="http://schemas.microsoft.com/office/powerpoint/2010/main" val="3154529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448</Words>
  <Application>Microsoft Macintosh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Lato</vt:lpstr>
      <vt:lpstr>GradientVTI</vt:lpstr>
      <vt:lpstr>Creating Safe Spaces Online</vt:lpstr>
      <vt:lpstr>Social Media influences the way people view politics</vt:lpstr>
      <vt:lpstr>Project Summary</vt:lpstr>
      <vt:lpstr>The Process</vt:lpstr>
      <vt:lpstr>Buzzwords: One is not like the other</vt:lpstr>
      <vt:lpstr>EDA –     Lexical Div. </vt:lpstr>
      <vt:lpstr>EDA – Profanity</vt:lpstr>
      <vt:lpstr>95% Accuracy: Random Forest + tFIDF + Top Custom Features</vt:lpstr>
      <vt:lpstr>Misclassification Analysis</vt:lpstr>
      <vt:lpstr>Major Next Steps:  Introduce New Classes (Centrist)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13</cp:revision>
  <dcterms:created xsi:type="dcterms:W3CDTF">2020-10-02T11:10:16Z</dcterms:created>
  <dcterms:modified xsi:type="dcterms:W3CDTF">2020-10-22T20:04:26Z</dcterms:modified>
</cp:coreProperties>
</file>