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Relationship Id="rId4" Type="http://schemas.openxmlformats.org/officeDocument/2006/relationships/image" Target="../media/image00.jpg"/><Relationship Id="rId5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Movie Database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Cache Money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 Introduction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725" y="1144124"/>
            <a:ext cx="2343725" cy="34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575" y="1144124"/>
            <a:ext cx="2422525" cy="34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144125"/>
            <a:ext cx="2308158" cy="3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75" y="1051275"/>
            <a:ext cx="6806322" cy="36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Code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50" y="1075012"/>
            <a:ext cx="6948499" cy="3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Model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00" y="717800"/>
            <a:ext cx="5184973" cy="4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RDB Schema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00" y="1208075"/>
            <a:ext cx="6758024" cy="380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Queries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List the names of lead actors or actresses who have been in movies with critic scores greater than 80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name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Film F, Actor_Actress 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A.SAG_Number = F.SAG_Number AND Metacritic_Score &gt; 80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List the SAG Numbers of directors who have directed action movies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F.SAG_Number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Director D, Directed_By DB, Film F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D.SAG_Number = DB.SAG_Number AND DB.Production_Number = F.Production_Number AND Genre = 'Action'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 Map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55" y="1233975"/>
            <a:ext cx="5118946" cy="36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