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64" r:id="rId6"/>
    <p:sldId id="259" r:id="rId7"/>
    <p:sldId id="263" r:id="rId8"/>
    <p:sldId id="260" r:id="rId9"/>
    <p:sldId id="261" r:id="rId10"/>
    <p:sldId id="266" r:id="rId11"/>
    <p:sldId id="265" r:id="rId12"/>
    <p:sldId id="26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Journal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Jarrod McGee</a:t>
            </a:r>
          </a:p>
        </p:txBody>
      </p:sp>
    </p:spTree>
    <p:extLst>
      <p:ext uri="{BB962C8B-B14F-4D97-AF65-F5344CB8AC3E}">
        <p14:creationId xmlns:p14="http://schemas.microsoft.com/office/powerpoint/2010/main" val="101153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2" y="2324374"/>
            <a:ext cx="2966400" cy="2524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83" y="452718"/>
            <a:ext cx="3440699" cy="2763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402" y="452718"/>
            <a:ext cx="3420154" cy="2755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582" y="3586672"/>
            <a:ext cx="3440699" cy="2763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402" y="3586672"/>
            <a:ext cx="3428163" cy="27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5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964" y="1416813"/>
            <a:ext cx="8946541" cy="4195481"/>
          </a:xfrm>
        </p:spPr>
        <p:txBody>
          <a:bodyPr/>
          <a:lstStyle/>
          <a:p>
            <a:r>
              <a:rPr lang="en-US" dirty="0" err="1"/>
              <a:t>EntryTable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LoginInfo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35" y="1853248"/>
            <a:ext cx="7565957" cy="1526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35" y="4123189"/>
            <a:ext cx="20574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65" y="4123189"/>
            <a:ext cx="3264740" cy="25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7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52" y="1299411"/>
            <a:ext cx="6488640" cy="51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9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1125972"/>
            <a:ext cx="5339761" cy="4853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84" y="1121640"/>
            <a:ext cx="4839974" cy="48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1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6" y="170498"/>
            <a:ext cx="5178525" cy="6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0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charts</a:t>
            </a:r>
          </a:p>
          <a:p>
            <a:r>
              <a:rPr lang="en-US" dirty="0"/>
              <a:t>Customized input better</a:t>
            </a:r>
          </a:p>
          <a:p>
            <a:r>
              <a:rPr lang="en-US" dirty="0"/>
              <a:t>Move away from SQLite</a:t>
            </a:r>
          </a:p>
        </p:txBody>
      </p:sp>
    </p:spTree>
    <p:extLst>
      <p:ext uri="{BB962C8B-B14F-4D97-AF65-F5344CB8AC3E}">
        <p14:creationId xmlns:p14="http://schemas.microsoft.com/office/powerpoint/2010/main" val="317115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the README.txt in the project folder.</a:t>
            </a:r>
          </a:p>
        </p:txBody>
      </p:sp>
    </p:spTree>
    <p:extLst>
      <p:ext uri="{BB962C8B-B14F-4D97-AF65-F5344CB8AC3E}">
        <p14:creationId xmlns:p14="http://schemas.microsoft.com/office/powerpoint/2010/main" val="1496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work journals are tedious and give little info</a:t>
            </a:r>
          </a:p>
          <a:p>
            <a:r>
              <a:rPr lang="en-US" dirty="0"/>
              <a:t>Can be lost or damaged</a:t>
            </a:r>
          </a:p>
          <a:p>
            <a:r>
              <a:rPr lang="en-US" dirty="0"/>
              <a:t>Don’t provide data</a:t>
            </a:r>
          </a:p>
        </p:txBody>
      </p:sp>
    </p:spTree>
    <p:extLst>
      <p:ext uri="{BB962C8B-B14F-4D97-AF65-F5344CB8AC3E}">
        <p14:creationId xmlns:p14="http://schemas.microsoft.com/office/powerpoint/2010/main" val="36411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work journal </a:t>
            </a:r>
          </a:p>
          <a:p>
            <a:r>
              <a:rPr lang="en-US" dirty="0"/>
              <a:t>Reflective data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DB Browser for SQLite</a:t>
            </a:r>
          </a:p>
          <a:p>
            <a:r>
              <a:rPr lang="en-US" dirty="0"/>
              <a:t>Java Swing</a:t>
            </a:r>
          </a:p>
          <a:p>
            <a:pPr lvl="1"/>
            <a:r>
              <a:rPr lang="en-US" dirty="0" err="1"/>
              <a:t>JFreeChart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  <a:p>
            <a:r>
              <a:rPr lang="en-US" dirty="0"/>
              <a:t>Generics</a:t>
            </a:r>
          </a:p>
          <a:p>
            <a:r>
              <a:rPr lang="en-US" dirty="0" err="1"/>
              <a:t>ArrayList</a:t>
            </a:r>
            <a:r>
              <a:rPr lang="en-US" dirty="0"/>
              <a:t>&lt;&gt;</a:t>
            </a:r>
          </a:p>
          <a:p>
            <a:r>
              <a:rPr lang="en-US" dirty="0"/>
              <a:t>Code reuse</a:t>
            </a:r>
          </a:p>
          <a:p>
            <a:r>
              <a:rPr lang="en-US" dirty="0"/>
              <a:t>Error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LoginWindow</a:t>
            </a:r>
            <a:endParaRPr lang="en-US" dirty="0"/>
          </a:p>
          <a:p>
            <a:pPr lvl="1"/>
            <a:r>
              <a:rPr lang="en-US" dirty="0" err="1"/>
              <a:t>WelcomeMenuScreen</a:t>
            </a:r>
            <a:endParaRPr lang="en-US" dirty="0"/>
          </a:p>
          <a:p>
            <a:pPr lvl="2"/>
            <a:r>
              <a:rPr lang="en-US" dirty="0" err="1"/>
              <a:t>ViewDataScreen</a:t>
            </a:r>
            <a:endParaRPr lang="en-US" dirty="0"/>
          </a:p>
          <a:p>
            <a:pPr lvl="3"/>
            <a:r>
              <a:rPr lang="en-US" dirty="0"/>
              <a:t>Charts</a:t>
            </a:r>
          </a:p>
          <a:p>
            <a:pPr lvl="2"/>
            <a:r>
              <a:rPr lang="en-US" dirty="0" err="1"/>
              <a:t>AddEntryScreen</a:t>
            </a:r>
            <a:endParaRPr lang="en-US" dirty="0"/>
          </a:p>
          <a:p>
            <a:pPr lvl="2"/>
            <a:r>
              <a:rPr lang="en-US" dirty="0" err="1"/>
              <a:t>ViewEntriesScreen</a:t>
            </a:r>
            <a:endParaRPr lang="en-US" dirty="0"/>
          </a:p>
          <a:p>
            <a:r>
              <a:rPr lang="en-US" dirty="0" err="1"/>
              <a:t>DataBaseHelper</a:t>
            </a:r>
            <a:endParaRPr lang="en-US" dirty="0"/>
          </a:p>
          <a:p>
            <a:pPr lvl="1"/>
            <a:r>
              <a:rPr lang="en-US" dirty="0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47757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8" y="1152983"/>
            <a:ext cx="7319906" cy="55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7" y="2462201"/>
            <a:ext cx="2314737" cy="199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515" y="2766020"/>
            <a:ext cx="1204073" cy="1391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81" y="255182"/>
            <a:ext cx="4798341" cy="2103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456" y="2570446"/>
            <a:ext cx="2094965" cy="1782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915" y="2556424"/>
            <a:ext cx="1985407" cy="409289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657794" y="3461922"/>
            <a:ext cx="7217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540102" y="1536044"/>
            <a:ext cx="1404354" cy="15686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" idx="3"/>
            <a:endCxn id="7" idx="1"/>
          </p:cNvCxnSpPr>
          <p:nvPr/>
        </p:nvCxnSpPr>
        <p:spPr>
          <a:xfrm flipV="1">
            <a:off x="4583588" y="3461921"/>
            <a:ext cx="1360868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568220" y="4017479"/>
            <a:ext cx="1651827" cy="759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220047" y="4777441"/>
            <a:ext cx="258286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700</TotalTime>
  <Words>95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Work Journal</vt:lpstr>
      <vt:lpstr>Installation Instructions</vt:lpstr>
      <vt:lpstr>Problem</vt:lpstr>
      <vt:lpstr>Solution</vt:lpstr>
      <vt:lpstr>Tools Used</vt:lpstr>
      <vt:lpstr>OOP Concepts Applied</vt:lpstr>
      <vt:lpstr>Classes</vt:lpstr>
      <vt:lpstr>Class Diagram</vt:lpstr>
      <vt:lpstr>Activity Diagram</vt:lpstr>
      <vt:lpstr>Charts</vt:lpstr>
      <vt:lpstr>Database Design</vt:lpstr>
      <vt:lpstr>Code Walkthroughs</vt:lpstr>
      <vt:lpstr>PowerPoint Presentation</vt:lpstr>
      <vt:lpstr>PowerPoint Presentation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Journal</dc:title>
  <dc:creator>Jarrod McGee</dc:creator>
  <cp:lastModifiedBy>Jarrod McGee</cp:lastModifiedBy>
  <cp:revision>16</cp:revision>
  <dcterms:created xsi:type="dcterms:W3CDTF">2017-05-03T04:45:31Z</dcterms:created>
  <dcterms:modified xsi:type="dcterms:W3CDTF">2017-05-05T22:19:56Z</dcterms:modified>
</cp:coreProperties>
</file>