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d523e57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d523e57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d523e57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d523e57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d523e57a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d523e57a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57f7bd88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57f7bd88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d523e57a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d523e57a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rgbClr val="0B539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IMDB Movie Reviews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Brandon Mcghee ~ Sam Newcomer ~ Dylan Mumm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3836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Official compiled datasets from IMBD’s website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Filtered to only movies with more than 600 reviews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Resulting in 41,000 listings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Quantitative - </a:t>
            </a:r>
            <a:r>
              <a:rPr lang="en"/>
              <a:t>number of votes, number of movies in each genre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Ordinal - year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Categorical - genres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votes is the amount of people gave a review on a single movie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movies in each genre is the total number of movies in each genre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Genres: Comedy, Crime, Drama, Family, Fantasy, History, Horror, Mystery, Romance, Sci-Fi, Sport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Dataset treats each genre as a boolean attribute, able to for up to 3 genres be “true” for each listing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5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film industry is incredibly diverse and caters to a wide audience.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 public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Professional and amateur reviewers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What types of films are popular to the general public?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Which genre of film are movie reviewers, drawn to or favor?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</a:t>
            </a:r>
            <a:r>
              <a:rPr lang="en"/>
              <a:t>xamine which film genre the general public is attracted to the most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Examine which film genre film reviewers are attracted to the most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75" y="1456975"/>
            <a:ext cx="9007850" cy="30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5499900" y="1812975"/>
            <a:ext cx="3644100" cy="16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Began with grouping genres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Examined </a:t>
            </a:r>
            <a:r>
              <a:rPr lang="en" sz="1600">
                <a:solidFill>
                  <a:srgbClr val="000000"/>
                </a:solidFill>
              </a:rPr>
              <a:t>by seeing which kinds of films were produced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Hover over feature for each genre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8" y="1427275"/>
            <a:ext cx="9056636" cy="307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5518875" y="1718975"/>
            <a:ext cx="31653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Examined by seeing the average number of votes per genre</a:t>
            </a:r>
            <a:endParaRPr sz="16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Total number of reviews made within a genre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152400" y="3992325"/>
            <a:ext cx="4184100" cy="9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Trend over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1930 - present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 represents different genre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6525"/>
            <a:ext cx="8839199" cy="254338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807500" y="3992325"/>
            <a:ext cx="4184100" cy="9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Hover over feature for each genre in respective year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