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Lst>
  <p:notesMasterIdLst>
    <p:notesMasterId r:id="rId5"/>
  </p:notesMasterIdLst>
  <p:sldIdLst>
    <p:sldId id="256" r:id="rId4"/>
  </p:sldIdLst>
  <p:sldSz cx="32918400" cy="16459200"/>
  <p:notesSz cx="6858000" cy="9144000"/>
  <p:defaultTex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p15:clr>
            <a:srgbClr val="A4A3A4"/>
          </p15:clr>
        </p15:guide>
        <p15:guide id="2" orient="horz" pos="30">
          <p15:clr>
            <a:srgbClr val="A4A3A4"/>
          </p15:clr>
        </p15:guide>
        <p15:guide id="3" pos="20523">
          <p15:clr>
            <a:srgbClr val="A4A3A4"/>
          </p15:clr>
        </p15:guide>
        <p15:guide id="4" pos="2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706" autoAdjust="0"/>
  </p:normalViewPr>
  <p:slideViewPr>
    <p:cSldViewPr snapToGrid="0" snapToObjects="1" showGuides="1">
      <p:cViewPr varScale="1">
        <p:scale>
          <a:sx n="36" d="100"/>
          <a:sy n="36" d="100"/>
        </p:scale>
        <p:origin x="144" y="696"/>
      </p:cViewPr>
      <p:guideLst>
        <p:guide orient="horz" pos="10367"/>
        <p:guide orient="horz" pos="30"/>
        <p:guide pos="20523"/>
        <p:guide pos="2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6/6/2020</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2821436" rtl="0" eaLnBrk="1" latinLnBrk="0" hangingPunct="1">
      <a:defRPr sz="3800" kern="1200">
        <a:solidFill>
          <a:schemeClr val="tx1"/>
        </a:solidFill>
        <a:latin typeface="+mn-lt"/>
        <a:ea typeface="+mn-ea"/>
        <a:cs typeface="+mn-cs"/>
      </a:defRPr>
    </a:lvl1pPr>
    <a:lvl2pPr marL="1410719" algn="l" defTabSz="2821436" rtl="0" eaLnBrk="1" latinLnBrk="0" hangingPunct="1">
      <a:defRPr sz="3800" kern="1200">
        <a:solidFill>
          <a:schemeClr val="tx1"/>
        </a:solidFill>
        <a:latin typeface="+mn-lt"/>
        <a:ea typeface="+mn-ea"/>
        <a:cs typeface="+mn-cs"/>
      </a:defRPr>
    </a:lvl2pPr>
    <a:lvl3pPr marL="2821436" algn="l" defTabSz="2821436" rtl="0" eaLnBrk="1" latinLnBrk="0" hangingPunct="1">
      <a:defRPr sz="3800" kern="1200">
        <a:solidFill>
          <a:schemeClr val="tx1"/>
        </a:solidFill>
        <a:latin typeface="+mn-lt"/>
        <a:ea typeface="+mn-ea"/>
        <a:cs typeface="+mn-cs"/>
      </a:defRPr>
    </a:lvl3pPr>
    <a:lvl4pPr marL="4232155" algn="l" defTabSz="2821436" rtl="0" eaLnBrk="1" latinLnBrk="0" hangingPunct="1">
      <a:defRPr sz="3800" kern="1200">
        <a:solidFill>
          <a:schemeClr val="tx1"/>
        </a:solidFill>
        <a:latin typeface="+mn-lt"/>
        <a:ea typeface="+mn-ea"/>
        <a:cs typeface="+mn-cs"/>
      </a:defRPr>
    </a:lvl4pPr>
    <a:lvl5pPr marL="5642872" algn="l" defTabSz="2821436" rtl="0" eaLnBrk="1" latinLnBrk="0" hangingPunct="1">
      <a:defRPr sz="3800" kern="1200">
        <a:solidFill>
          <a:schemeClr val="tx1"/>
        </a:solidFill>
        <a:latin typeface="+mn-lt"/>
        <a:ea typeface="+mn-ea"/>
        <a:cs typeface="+mn-cs"/>
      </a:defRPr>
    </a:lvl5pPr>
    <a:lvl6pPr marL="7053590" algn="l" defTabSz="2821436" rtl="0" eaLnBrk="1" latinLnBrk="0" hangingPunct="1">
      <a:defRPr sz="3800" kern="1200">
        <a:solidFill>
          <a:schemeClr val="tx1"/>
        </a:solidFill>
        <a:latin typeface="+mn-lt"/>
        <a:ea typeface="+mn-ea"/>
        <a:cs typeface="+mn-cs"/>
      </a:defRPr>
    </a:lvl6pPr>
    <a:lvl7pPr marL="8464309" algn="l" defTabSz="2821436" rtl="0" eaLnBrk="1" latinLnBrk="0" hangingPunct="1">
      <a:defRPr sz="3800" kern="1200">
        <a:solidFill>
          <a:schemeClr val="tx1"/>
        </a:solidFill>
        <a:latin typeface="+mn-lt"/>
        <a:ea typeface="+mn-ea"/>
        <a:cs typeface="+mn-cs"/>
      </a:defRPr>
    </a:lvl7pPr>
    <a:lvl8pPr marL="9875027" algn="l" defTabSz="2821436" rtl="0" eaLnBrk="1" latinLnBrk="0" hangingPunct="1">
      <a:defRPr sz="3800" kern="1200">
        <a:solidFill>
          <a:schemeClr val="tx1"/>
        </a:solidFill>
        <a:latin typeface="+mn-lt"/>
        <a:ea typeface="+mn-ea"/>
        <a:cs typeface="+mn-cs"/>
      </a:defRPr>
    </a:lvl8pPr>
    <a:lvl9pPr marL="11285745" algn="l" defTabSz="2821436" rtl="0" eaLnBrk="1" latinLnBrk="0" hangingPunct="1">
      <a:defRPr sz="3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52712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351507"/>
            <a:ext cx="7798908"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712489"/>
            <a:ext cx="7791166"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90821" y="2712489"/>
            <a:ext cx="7824000"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160469"/>
            <a:ext cx="7798908"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917326"/>
            <a:ext cx="7798908"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5" name="Text Placeholder 5"/>
          <p:cNvSpPr>
            <a:spLocks noGrp="1"/>
          </p:cNvSpPr>
          <p:nvPr>
            <p:ph type="body" sz="quarter" idx="25" hasCustomPrompt="1"/>
          </p:nvPr>
        </p:nvSpPr>
        <p:spPr>
          <a:xfrm>
            <a:off x="24785053" y="2712489"/>
            <a:ext cx="7842033"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785056" y="3160469"/>
            <a:ext cx="7842030"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785057" y="7229787"/>
            <a:ext cx="7820188"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785057" y="7663968"/>
            <a:ext cx="7820188"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785053" y="12550599"/>
            <a:ext cx="7779731"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785053" y="12984781"/>
            <a:ext cx="7779731"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90821" y="3160469"/>
            <a:ext cx="7808242"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6658477" y="3160469"/>
            <a:ext cx="7790663"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6658478" y="2712489"/>
            <a:ext cx="7782672"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7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217656"/>
            <a:ext cx="6194798"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651137"/>
            <a:ext cx="6194798"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6863954" y="2651137"/>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094343"/>
            <a:ext cx="6194798"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774451"/>
            <a:ext cx="6194798"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353393"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353393"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6420496" y="2651137"/>
            <a:ext cx="6144289"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6420496" y="3094343"/>
            <a:ext cx="614428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420496" y="7086912"/>
            <a:ext cx="6144289"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6420496" y="7530117"/>
            <a:ext cx="614428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360438" y="12407723"/>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26360438" y="12850930"/>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66524" y="3094343"/>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9846814"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9846814"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83"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0241280" y="5323840"/>
            <a:ext cx="5262880" cy="30777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355998" y="8246164"/>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355998" y="2679712"/>
            <a:ext cx="6206153"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70" name="Text Placeholder 5"/>
          <p:cNvSpPr>
            <a:spLocks noGrp="1"/>
          </p:cNvSpPr>
          <p:nvPr>
            <p:ph type="body" sz="quarter" idx="20" hasCustomPrompt="1"/>
          </p:nvPr>
        </p:nvSpPr>
        <p:spPr>
          <a:xfrm>
            <a:off x="372256" y="12431445"/>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6869301"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355998" y="7803026"/>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6863419" y="2679712"/>
            <a:ext cx="19196981"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26368530" y="2679712"/>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26368529" y="3106199"/>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26360437" y="7115487"/>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26360437" y="7558625"/>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26360437" y="12436298"/>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110" name="Text Placeholder 3"/>
          <p:cNvSpPr>
            <a:spLocks noGrp="1"/>
          </p:cNvSpPr>
          <p:nvPr>
            <p:ph type="body" sz="quarter" idx="30" hasCustomPrompt="1"/>
          </p:nvPr>
        </p:nvSpPr>
        <p:spPr>
          <a:xfrm>
            <a:off x="26360437" y="12879438"/>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358642" y="12879438"/>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195" hasCustomPrompt="1"/>
          </p:nvPr>
        </p:nvSpPr>
        <p:spPr>
          <a:xfrm>
            <a:off x="13366346"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96" hasCustomPrompt="1"/>
          </p:nvPr>
        </p:nvSpPr>
        <p:spPr>
          <a:xfrm>
            <a:off x="19855440"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3" name="Text Placeholder 3"/>
          <p:cNvSpPr>
            <a:spLocks noGrp="1"/>
          </p:cNvSpPr>
          <p:nvPr>
            <p:ph type="body" sz="quarter" idx="197" hasCustomPrompt="1"/>
          </p:nvPr>
        </p:nvSpPr>
        <p:spPr>
          <a:xfrm>
            <a:off x="372256" y="3106199"/>
            <a:ext cx="61898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5" name="Text Placeholder 76"/>
          <p:cNvSpPr>
            <a:spLocks noGrp="1"/>
          </p:cNvSpPr>
          <p:nvPr>
            <p:ph type="body" sz="quarter" idx="198" hasCustomPrompt="1"/>
          </p:nvPr>
        </p:nvSpPr>
        <p:spPr>
          <a:xfrm>
            <a:off x="4075611" y="1624147"/>
            <a:ext cx="24767178" cy="634555"/>
          </a:xfrm>
          <a:prstGeom prst="rect">
            <a:avLst/>
          </a:prstGeom>
        </p:spPr>
        <p:txBody>
          <a:bodyPr>
            <a:normAutofit/>
          </a:bodyPr>
          <a:lstStyle>
            <a:lvl1pPr marL="0" indent="0"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7" name="Text Placeholder 76"/>
          <p:cNvSpPr>
            <a:spLocks noGrp="1"/>
          </p:cNvSpPr>
          <p:nvPr>
            <p:ph type="body" sz="quarter" idx="199" hasCustomPrompt="1"/>
          </p:nvPr>
        </p:nvSpPr>
        <p:spPr>
          <a:xfrm>
            <a:off x="4075611" y="180134"/>
            <a:ext cx="24767178" cy="834414"/>
          </a:xfrm>
          <a:prstGeom prst="rect">
            <a:avLst/>
          </a:prstGeom>
        </p:spPr>
        <p:txBody>
          <a:bodyPr>
            <a:norm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21" name="TextBox 20"/>
          <p:cNvSpPr txBox="1"/>
          <p:nvPr userDrawn="1"/>
        </p:nvSpPr>
        <p:spPr>
          <a:xfrm>
            <a:off x="10241280" y="5323840"/>
            <a:ext cx="5262880" cy="30777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rot="10800000">
            <a:off x="-3" y="15922872"/>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14365" y="16116300"/>
            <a:ext cx="1885950" cy="226071"/>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9" name="Rectangle 38"/>
          <p:cNvSpPr/>
          <p:nvPr userDrawn="1"/>
        </p:nvSpPr>
        <p:spPr>
          <a:xfrm>
            <a:off x="-1" y="-55064"/>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1" y="2212339"/>
            <a:ext cx="329184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337497" y="2686050"/>
            <a:ext cx="7819914" cy="1335123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8487698" y="2686050"/>
            <a:ext cx="7819914" cy="1335123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16637899" y="2686050"/>
            <a:ext cx="7819914" cy="1335123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userDrawn="1"/>
        </p:nvSpPr>
        <p:spPr>
          <a:xfrm>
            <a:off x="24788100" y="2686050"/>
            <a:ext cx="7819914" cy="1335123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le 46">
            <a:extLst>
              <a:ext uri="{FF2B5EF4-FFF2-40B4-BE49-F238E27FC236}">
                <a16:creationId xmlns:a16="http://schemas.microsoft.com/office/drawing/2014/main" id="{1A4FDBAC-1228-5040-BFE0-6579FABFBA11}"/>
              </a:ext>
            </a:extLst>
          </p:cNvPr>
          <p:cNvGraphicFramePr>
            <a:graphicFrameLocks noGrp="1"/>
          </p:cNvGraphicFramePr>
          <p:nvPr userDrawn="1">
            <p:extLst>
              <p:ext uri="{D42A27DB-BD31-4B8C-83A1-F6EECF244321}">
                <p14:modId xmlns:p14="http://schemas.microsoft.com/office/powerpoint/2010/main" val="217988447"/>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C8F6563B-8C5E-B94D-8284-CF90A0900B50}"/>
              </a:ext>
            </a:extLst>
          </p:cNvPr>
          <p:cNvGraphicFramePr>
            <a:graphicFrameLocks noGrp="1"/>
          </p:cNvGraphicFramePr>
          <p:nvPr userDrawn="1">
            <p:extLst>
              <p:ext uri="{D42A27DB-BD31-4B8C-83A1-F6EECF244321}">
                <p14:modId xmlns:p14="http://schemas.microsoft.com/office/powerpoint/2010/main" val="258156162"/>
              </p:ext>
            </p:extLst>
          </p:nvPr>
        </p:nvGraphicFramePr>
        <p:xfrm>
          <a:off x="33134784" y="-26718"/>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3" y="15922872"/>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1" y="-55064"/>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1" y="2212339"/>
            <a:ext cx="329184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14365" y="16116300"/>
            <a:ext cx="1885950" cy="226071"/>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349812" y="2649220"/>
            <a:ext cx="6206363"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6872621" y="2642326"/>
            <a:ext cx="6206363"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userDrawn="1"/>
        </p:nvSpPr>
        <p:spPr>
          <a:xfrm>
            <a:off x="13361125" y="2628900"/>
            <a:ext cx="6206363"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userDrawn="1"/>
        </p:nvSpPr>
        <p:spPr>
          <a:xfrm>
            <a:off x="19845718" y="2649220"/>
            <a:ext cx="6206363"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userDrawn="1"/>
        </p:nvSpPr>
        <p:spPr>
          <a:xfrm>
            <a:off x="26403008" y="2642326"/>
            <a:ext cx="6168325"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Table 48">
            <a:extLst>
              <a:ext uri="{FF2B5EF4-FFF2-40B4-BE49-F238E27FC236}">
                <a16:creationId xmlns:a16="http://schemas.microsoft.com/office/drawing/2014/main" id="{E8891D88-661B-F34F-985D-7822370A9040}"/>
              </a:ext>
            </a:extLst>
          </p:cNvPr>
          <p:cNvGraphicFramePr>
            <a:graphicFrameLocks noGrp="1"/>
          </p:cNvGraphicFramePr>
          <p:nvPr userDrawn="1">
            <p:extLst>
              <p:ext uri="{D42A27DB-BD31-4B8C-83A1-F6EECF244321}">
                <p14:modId xmlns:p14="http://schemas.microsoft.com/office/powerpoint/2010/main" val="217988447"/>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B3BEB15A-746F-2C42-B132-5A243F0CC839}"/>
              </a:ext>
            </a:extLst>
          </p:cNvPr>
          <p:cNvGraphicFramePr>
            <a:graphicFrameLocks noGrp="1"/>
          </p:cNvGraphicFramePr>
          <p:nvPr userDrawn="1">
            <p:extLst>
              <p:ext uri="{D42A27DB-BD31-4B8C-83A1-F6EECF244321}">
                <p14:modId xmlns:p14="http://schemas.microsoft.com/office/powerpoint/2010/main" val="258156162"/>
              </p:ext>
            </p:extLst>
          </p:nvPr>
        </p:nvGraphicFramePr>
        <p:xfrm>
          <a:off x="33134784" y="-26718"/>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3" y="15922872"/>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1" y="-55064"/>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1" y="2212339"/>
            <a:ext cx="329184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14365" y="16116300"/>
            <a:ext cx="1885950" cy="226071"/>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2" name="Rounded Rectangle 41"/>
          <p:cNvSpPr/>
          <p:nvPr userDrawn="1"/>
        </p:nvSpPr>
        <p:spPr>
          <a:xfrm>
            <a:off x="355997" y="2649220"/>
            <a:ext cx="6209109"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26373321" y="2649220"/>
            <a:ext cx="6209109"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6843031" y="2649220"/>
            <a:ext cx="19229573" cy="13373100"/>
          </a:xfrm>
          <a:prstGeom prst="roundRect">
            <a:avLst>
              <a:gd name="adj" fmla="val 79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Table 45">
            <a:extLst>
              <a:ext uri="{FF2B5EF4-FFF2-40B4-BE49-F238E27FC236}">
                <a16:creationId xmlns:a16="http://schemas.microsoft.com/office/drawing/2014/main" id="{A54281D4-6494-9E4C-9F55-6D21441A7397}"/>
              </a:ext>
            </a:extLst>
          </p:cNvPr>
          <p:cNvGraphicFramePr>
            <a:graphicFrameLocks noGrp="1"/>
          </p:cNvGraphicFramePr>
          <p:nvPr userDrawn="1">
            <p:extLst>
              <p:ext uri="{D42A27DB-BD31-4B8C-83A1-F6EECF244321}">
                <p14:modId xmlns:p14="http://schemas.microsoft.com/office/powerpoint/2010/main" val="3526326790"/>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C31932B0-1F1F-F345-9426-CCEAFF4A845E}"/>
              </a:ext>
            </a:extLst>
          </p:cNvPr>
          <p:cNvGraphicFramePr>
            <a:graphicFrameLocks noGrp="1"/>
          </p:cNvGraphicFramePr>
          <p:nvPr userDrawn="1">
            <p:extLst>
              <p:ext uri="{D42A27DB-BD31-4B8C-83A1-F6EECF244321}">
                <p14:modId xmlns:p14="http://schemas.microsoft.com/office/powerpoint/2010/main" val="258156162"/>
              </p:ext>
            </p:extLst>
          </p:nvPr>
        </p:nvGraphicFramePr>
        <p:xfrm>
          <a:off x="33134784" y="-26718"/>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solidFill>
                <a:schemeClr val="accent5">
                  <a:lumMod val="50000"/>
                </a:schemeClr>
              </a:solidFill>
            </a:endParaRPr>
          </a:p>
        </p:txBody>
      </p:sp>
      <p:sp>
        <p:nvSpPr>
          <p:cNvPr id="3" name="Text Placeholder 2"/>
          <p:cNvSpPr>
            <a:spLocks noGrp="1"/>
          </p:cNvSpPr>
          <p:nvPr>
            <p:ph type="body" sz="quarter" idx="11"/>
          </p:nvPr>
        </p:nvSpPr>
        <p:spPr/>
        <p:txBody>
          <a:bodyPr/>
          <a:lstStyle/>
          <a:p>
            <a:endParaRPr lang="en-US">
              <a:solidFill>
                <a:schemeClr val="accent5">
                  <a:lumMod val="50000"/>
                </a:schemeClr>
              </a:solidFill>
            </a:endParaRPr>
          </a:p>
        </p:txBody>
      </p:sp>
      <p:sp>
        <p:nvSpPr>
          <p:cNvPr id="4" name="Text Placeholder 3"/>
          <p:cNvSpPr>
            <a:spLocks noGrp="1"/>
          </p:cNvSpPr>
          <p:nvPr>
            <p:ph type="body" sz="quarter" idx="20"/>
          </p:nvPr>
        </p:nvSpPr>
        <p:spPr/>
        <p:txBody>
          <a:bodyPr/>
          <a:lstStyle/>
          <a:p>
            <a:endParaRPr lang="en-US">
              <a:solidFill>
                <a:schemeClr val="accent5">
                  <a:lumMod val="50000"/>
                </a:schemeClr>
              </a:solidFill>
            </a:endParaRPr>
          </a:p>
        </p:txBody>
      </p:sp>
      <p:sp>
        <p:nvSpPr>
          <p:cNvPr id="5" name="Text Placeholder 4"/>
          <p:cNvSpPr>
            <a:spLocks noGrp="1"/>
          </p:cNvSpPr>
          <p:nvPr>
            <p:ph type="body" sz="quarter" idx="21"/>
          </p:nvPr>
        </p:nvSpPr>
        <p:spPr/>
        <p:txBody>
          <a:bodyPr/>
          <a:lstStyle/>
          <a:p>
            <a:endParaRPr lang="en-US">
              <a:solidFill>
                <a:schemeClr val="accent5">
                  <a:lumMod val="50000"/>
                </a:schemeClr>
              </a:solidFill>
            </a:endParaRPr>
          </a:p>
        </p:txBody>
      </p:sp>
      <p:sp>
        <p:nvSpPr>
          <p:cNvPr id="6" name="Text Placeholder 5"/>
          <p:cNvSpPr>
            <a:spLocks noGrp="1"/>
          </p:cNvSpPr>
          <p:nvPr>
            <p:ph type="body" sz="quarter" idx="22"/>
          </p:nvPr>
        </p:nvSpPr>
        <p:spPr/>
        <p:txBody>
          <a:bodyPr/>
          <a:lstStyle/>
          <a:p>
            <a:endParaRPr lang="en-US">
              <a:solidFill>
                <a:schemeClr val="accent5">
                  <a:lumMod val="50000"/>
                </a:schemeClr>
              </a:solidFill>
            </a:endParaRPr>
          </a:p>
        </p:txBody>
      </p:sp>
      <p:sp>
        <p:nvSpPr>
          <p:cNvPr id="7" name="Text Placeholder 6"/>
          <p:cNvSpPr>
            <a:spLocks noGrp="1"/>
          </p:cNvSpPr>
          <p:nvPr>
            <p:ph type="body" sz="quarter" idx="23"/>
          </p:nvPr>
        </p:nvSpPr>
        <p:spPr/>
        <p:txBody>
          <a:bodyPr/>
          <a:lstStyle/>
          <a:p>
            <a:endParaRPr lang="en-US">
              <a:solidFill>
                <a:schemeClr val="accent5">
                  <a:lumMod val="50000"/>
                </a:schemeClr>
              </a:solidFill>
            </a:endParaRPr>
          </a:p>
        </p:txBody>
      </p:sp>
      <p:sp>
        <p:nvSpPr>
          <p:cNvPr id="8" name="Text Placeholder 7"/>
          <p:cNvSpPr>
            <a:spLocks noGrp="1"/>
          </p:cNvSpPr>
          <p:nvPr>
            <p:ph type="body" sz="quarter" idx="24"/>
          </p:nvPr>
        </p:nvSpPr>
        <p:spPr/>
        <p:txBody>
          <a:bodyPr/>
          <a:lstStyle/>
          <a:p>
            <a:endParaRPr lang="en-US">
              <a:solidFill>
                <a:schemeClr val="accent5">
                  <a:lumMod val="50000"/>
                </a:schemeClr>
              </a:solidFill>
            </a:endParaRPr>
          </a:p>
        </p:txBody>
      </p:sp>
      <p:sp>
        <p:nvSpPr>
          <p:cNvPr id="9" name="Text Placeholder 8"/>
          <p:cNvSpPr>
            <a:spLocks noGrp="1"/>
          </p:cNvSpPr>
          <p:nvPr>
            <p:ph type="body" sz="quarter" idx="25"/>
          </p:nvPr>
        </p:nvSpPr>
        <p:spPr/>
        <p:txBody>
          <a:bodyPr/>
          <a:lstStyle/>
          <a:p>
            <a:endParaRPr lang="en-US">
              <a:solidFill>
                <a:schemeClr val="accent5">
                  <a:lumMod val="50000"/>
                </a:schemeClr>
              </a:solidFill>
            </a:endParaRPr>
          </a:p>
        </p:txBody>
      </p:sp>
      <p:sp>
        <p:nvSpPr>
          <p:cNvPr id="10" name="Text Placeholder 9"/>
          <p:cNvSpPr>
            <a:spLocks noGrp="1"/>
          </p:cNvSpPr>
          <p:nvPr>
            <p:ph type="body" sz="quarter" idx="26"/>
          </p:nvPr>
        </p:nvSpPr>
        <p:spPr/>
        <p:txBody>
          <a:bodyPr/>
          <a:lstStyle/>
          <a:p>
            <a:endParaRPr lang="en-US">
              <a:solidFill>
                <a:schemeClr val="accent5">
                  <a:lumMod val="50000"/>
                </a:schemeClr>
              </a:solidFill>
            </a:endParaRPr>
          </a:p>
        </p:txBody>
      </p:sp>
      <p:sp>
        <p:nvSpPr>
          <p:cNvPr id="11" name="Text Placeholder 10"/>
          <p:cNvSpPr>
            <a:spLocks noGrp="1"/>
          </p:cNvSpPr>
          <p:nvPr>
            <p:ph type="body" sz="quarter" idx="27"/>
          </p:nvPr>
        </p:nvSpPr>
        <p:spPr/>
        <p:txBody>
          <a:bodyPr/>
          <a:lstStyle/>
          <a:p>
            <a:endParaRPr lang="en-US">
              <a:solidFill>
                <a:schemeClr val="accent5">
                  <a:lumMod val="50000"/>
                </a:schemeClr>
              </a:solidFill>
            </a:endParaRPr>
          </a:p>
        </p:txBody>
      </p:sp>
      <p:sp>
        <p:nvSpPr>
          <p:cNvPr id="12" name="Text Placeholder 11"/>
          <p:cNvSpPr>
            <a:spLocks noGrp="1"/>
          </p:cNvSpPr>
          <p:nvPr>
            <p:ph type="body" sz="quarter" idx="28"/>
          </p:nvPr>
        </p:nvSpPr>
        <p:spPr/>
        <p:txBody>
          <a:bodyPr/>
          <a:lstStyle/>
          <a:p>
            <a:endParaRPr lang="en-US">
              <a:solidFill>
                <a:schemeClr val="accent5">
                  <a:lumMod val="50000"/>
                </a:schemeClr>
              </a:solidFill>
            </a:endParaRPr>
          </a:p>
        </p:txBody>
      </p:sp>
      <p:sp>
        <p:nvSpPr>
          <p:cNvPr id="13" name="Text Placeholder 12"/>
          <p:cNvSpPr>
            <a:spLocks noGrp="1"/>
          </p:cNvSpPr>
          <p:nvPr>
            <p:ph type="body" sz="quarter" idx="29"/>
          </p:nvPr>
        </p:nvSpPr>
        <p:spPr/>
        <p:txBody>
          <a:bodyPr/>
          <a:lstStyle/>
          <a:p>
            <a:endParaRPr lang="en-US">
              <a:solidFill>
                <a:schemeClr val="accent5">
                  <a:lumMod val="50000"/>
                </a:schemeClr>
              </a:solidFill>
            </a:endParaRPr>
          </a:p>
        </p:txBody>
      </p:sp>
      <p:sp>
        <p:nvSpPr>
          <p:cNvPr id="14" name="Text Placeholder 13"/>
          <p:cNvSpPr>
            <a:spLocks noGrp="1"/>
          </p:cNvSpPr>
          <p:nvPr>
            <p:ph type="body" sz="quarter" idx="30"/>
          </p:nvPr>
        </p:nvSpPr>
        <p:spPr/>
        <p:txBody>
          <a:bodyPr/>
          <a:lstStyle/>
          <a:p>
            <a:endParaRPr lang="en-US">
              <a:solidFill>
                <a:schemeClr val="accent5">
                  <a:lumMod val="50000"/>
                </a:schemeClr>
              </a:solidFill>
            </a:endParaRPr>
          </a:p>
        </p:txBody>
      </p:sp>
      <p:sp>
        <p:nvSpPr>
          <p:cNvPr id="15" name="Text Placeholder 14"/>
          <p:cNvSpPr>
            <a:spLocks noGrp="1"/>
          </p:cNvSpPr>
          <p:nvPr>
            <p:ph type="body" sz="quarter" idx="96"/>
          </p:nvPr>
        </p:nvSpPr>
        <p:spPr/>
        <p:txBody>
          <a:bodyPr/>
          <a:lstStyle/>
          <a:p>
            <a:endParaRPr lang="en-US">
              <a:solidFill>
                <a:schemeClr val="accent5">
                  <a:lumMod val="50000"/>
                </a:schemeClr>
              </a:solidFill>
            </a:endParaRPr>
          </a:p>
        </p:txBody>
      </p:sp>
      <p:sp>
        <p:nvSpPr>
          <p:cNvPr id="16" name="Text Placeholder 15"/>
          <p:cNvSpPr>
            <a:spLocks noGrp="1"/>
          </p:cNvSpPr>
          <p:nvPr>
            <p:ph type="body" sz="quarter" idx="136"/>
          </p:nvPr>
        </p:nvSpPr>
        <p:spPr/>
        <p:txBody>
          <a:bodyPr/>
          <a:lstStyle/>
          <a:p>
            <a:endParaRPr lang="en-US">
              <a:solidFill>
                <a:schemeClr val="accent5">
                  <a:lumMod val="50000"/>
                </a:schemeClr>
              </a:solidFill>
            </a:endParaRPr>
          </a:p>
        </p:txBody>
      </p:sp>
      <p:sp>
        <p:nvSpPr>
          <p:cNvPr id="17" name="Text Placeholder 16"/>
          <p:cNvSpPr>
            <a:spLocks noGrp="1"/>
          </p:cNvSpPr>
          <p:nvPr>
            <p:ph type="body" sz="quarter" idx="137"/>
          </p:nvPr>
        </p:nvSpPr>
        <p:spPr/>
        <p:txBody>
          <a:bodyPr/>
          <a:lstStyle/>
          <a:p>
            <a:endParaRPr lang="en-US">
              <a:solidFill>
                <a:schemeClr val="accent5">
                  <a:lumMod val="50000"/>
                </a:schemeClr>
              </a:solidFill>
            </a:endParaRPr>
          </a:p>
        </p:txBody>
      </p:sp>
      <p:sp>
        <p:nvSpPr>
          <p:cNvPr id="18" name="Text Placeholder 17"/>
          <p:cNvSpPr>
            <a:spLocks noGrp="1"/>
          </p:cNvSpPr>
          <p:nvPr>
            <p:ph type="body" sz="quarter" idx="150"/>
          </p:nvPr>
        </p:nvSpPr>
        <p:spPr/>
        <p:txBody>
          <a:bodyPr>
            <a:normAutofit/>
          </a:bodyPr>
          <a:lstStyle/>
          <a:p>
            <a:r>
              <a:rPr lang="en-US" sz="2400" dirty="0">
                <a:solidFill>
                  <a:schemeClr val="accent5">
                    <a:lumMod val="50000"/>
                  </a:schemeClr>
                </a:solidFill>
                <a:latin typeface="Arial" panose="020B0604020202020204" pitchFamily="34" charset="0"/>
                <a:cs typeface="Arial" panose="020B0604020202020204" pitchFamily="34" charset="0"/>
              </a:rPr>
              <a:t>Johannes Lee, Brandon McMahan</a:t>
            </a:r>
          </a:p>
        </p:txBody>
      </p:sp>
      <p:sp>
        <p:nvSpPr>
          <p:cNvPr id="19" name="Text Placeholder 18"/>
          <p:cNvSpPr>
            <a:spLocks noGrp="1"/>
          </p:cNvSpPr>
          <p:nvPr>
            <p:ph type="body" sz="quarter" idx="195"/>
          </p:nvPr>
        </p:nvSpPr>
        <p:spPr/>
        <p:txBody>
          <a:bodyPr>
            <a:normAutofit/>
          </a:bodyPr>
          <a:lstStyle/>
          <a:p>
            <a:r>
              <a:rPr lang="en-US" sz="2400" dirty="0">
                <a:solidFill>
                  <a:schemeClr val="accent5">
                    <a:lumMod val="50000"/>
                  </a:schemeClr>
                </a:solidFill>
              </a:rPr>
              <a:t>University of California, Los Angeles</a:t>
            </a:r>
          </a:p>
        </p:txBody>
      </p:sp>
      <p:sp>
        <p:nvSpPr>
          <p:cNvPr id="20" name="Text Placeholder 19"/>
          <p:cNvSpPr>
            <a:spLocks noGrp="1"/>
          </p:cNvSpPr>
          <p:nvPr>
            <p:ph type="body" sz="quarter" idx="196"/>
          </p:nvPr>
        </p:nvSpPr>
        <p:spPr>
          <a:xfrm>
            <a:off x="647114" y="180134"/>
            <a:ext cx="31917671" cy="845784"/>
          </a:xfrm>
        </p:spPr>
        <p:txBody>
          <a:bodyPr>
            <a:noAutofit/>
          </a:bodyPr>
          <a:lstStyle/>
          <a:p>
            <a:r>
              <a:rPr lang="en-US" sz="4400" dirty="0">
                <a:solidFill>
                  <a:schemeClr val="accent5">
                    <a:lumMod val="50000"/>
                  </a:schemeClr>
                </a:solidFill>
                <a:latin typeface="Arial" panose="020B0604020202020204" pitchFamily="34" charset="0"/>
                <a:cs typeface="Arial" panose="020B0604020202020204" pitchFamily="34" charset="0"/>
              </a:rPr>
              <a:t>Example Guided Deep Reinforcement Learning for Physics Based Simulation of a Robotic Arm Reaching Task</a:t>
            </a:r>
          </a:p>
        </p:txBody>
      </p:sp>
    </p:spTree>
    <p:extLst>
      <p:ext uri="{BB962C8B-B14F-4D97-AF65-F5344CB8AC3E}">
        <p14:creationId xmlns:p14="http://schemas.microsoft.com/office/powerpoint/2010/main" val="120211301"/>
      </p:ext>
    </p:extLst>
  </p:cSld>
  <p:clrMapOvr>
    <a:masterClrMapping/>
  </p:clrMapOvr>
</p:sld>
</file>

<file path=ppt/theme/theme1.xml><?xml version="1.0" encoding="utf-8"?>
<a:theme xmlns:a="http://schemas.openxmlformats.org/drawingml/2006/main" name="PosterPresentations.com-36x72-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PosterPresentations.com-36x72-Template-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PosterPresentations.com-36x72-Template-V2b</Template>
  <TotalTime>289</TotalTime>
  <Words>27</Words>
  <Application>Microsoft Office PowerPoint</Application>
  <PresentationFormat>Custom</PresentationFormat>
  <Paragraphs>4</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PosterPresentations.com-36x72-Template-V2b</vt:lpstr>
      <vt:lpstr>1_PosterPresentations.com-36x72-Template-V2</vt:lpstr>
      <vt:lpstr>1_Classic 3 Columns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Brandon McMahan</cp:lastModifiedBy>
  <cp:revision>40</cp:revision>
  <dcterms:created xsi:type="dcterms:W3CDTF">2011-04-21T17:12:27Z</dcterms:created>
  <dcterms:modified xsi:type="dcterms:W3CDTF">2020-06-06T22:03:31Z</dcterms:modified>
</cp:coreProperties>
</file>