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Montserrat"/>
      <p:regular r:id="rId18"/>
      <p:bold r:id="rId19"/>
      <p:italic r:id="rId20"/>
      <p:boldItalic r:id="rId21"/>
    </p:embeddedFont>
    <p:embeddedFont>
      <p:font typeface="Arv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Arvo-regular.fntdata"/><Relationship Id="rId21" Type="http://schemas.openxmlformats.org/officeDocument/2006/relationships/font" Target="fonts/Montserrat-boldItalic.fntdata"/><Relationship Id="rId24" Type="http://schemas.openxmlformats.org/officeDocument/2006/relationships/font" Target="fonts/Arvo-italic.fntdata"/><Relationship Id="rId23" Type="http://schemas.openxmlformats.org/officeDocument/2006/relationships/font" Target="fonts/Arv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Arv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4a859f1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4a859f1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4a859f1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4a859f1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69ff363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69ff363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9ff363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69ff363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4a859f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4a859f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4a859f1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4a859f1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4a859f1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4a859f1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4a2c8e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4a2c8e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 name="Shape 8"/>
        <p:cNvGrpSpPr/>
        <p:nvPr/>
      </p:nvGrpSpPr>
      <p:grpSpPr>
        <a:xfrm>
          <a:off x="0" y="0"/>
          <a:ext cx="0" cy="0"/>
          <a:chOff x="0" y="0"/>
          <a:chExt cx="0" cy="0"/>
        </a:xfrm>
      </p:grpSpPr>
      <p:pic>
        <p:nvPicPr>
          <p:cNvPr descr="LaunchCode_white.png" id="9" name="Google Shape;9;p2"/>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48"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chemeClr val="accent4"/>
        </a:solidFill>
      </p:bgPr>
    </p:bg>
    <p:spTree>
      <p:nvGrpSpPr>
        <p:cNvPr id="49" name="Shape 49"/>
        <p:cNvGrpSpPr/>
        <p:nvPr/>
      </p:nvGrpSpPr>
      <p:grpSpPr>
        <a:xfrm>
          <a:off x="0" y="0"/>
          <a:ext cx="0" cy="0"/>
          <a:chOff x="0" y="0"/>
          <a:chExt cx="0" cy="0"/>
        </a:xfrm>
      </p:grpSpPr>
      <p:pic>
        <p:nvPicPr>
          <p:cNvPr descr="LaunchCode_rocketline_gray.png" id="50" name="Google Shape;50;p12"/>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 name="Shape 10"/>
        <p:cNvGrpSpPr/>
        <p:nvPr/>
      </p:nvGrpSpPr>
      <p:grpSpPr>
        <a:xfrm>
          <a:off x="0" y="0"/>
          <a:ext cx="0" cy="0"/>
          <a:chOff x="0" y="0"/>
          <a:chExt cx="0" cy="0"/>
        </a:xfrm>
      </p:grpSpPr>
      <p:sp>
        <p:nvSpPr>
          <p:cNvPr id="11" name="Google Shape;11;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Font typeface="Montserrat"/>
              <a:buNone/>
              <a:defRPr b="1" sz="4200">
                <a:latin typeface="Montserrat"/>
                <a:ea typeface="Montserrat"/>
                <a:cs typeface="Montserrat"/>
                <a:sym typeface="Montserrat"/>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pic>
        <p:nvPicPr>
          <p:cNvPr descr="LaunchCode_rocketline_gray.png" id="12" name="Google Shape;12;p3"/>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p:nvPr/>
        </p:nvSpPr>
        <p:spPr>
          <a:xfrm flipH="1" rot="10800000">
            <a:off x="0" y="1686000"/>
            <a:ext cx="9144000" cy="34575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4"/>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6" name="Google Shape;16;p4"/>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FFFFFF"/>
              </a:buClr>
              <a:buSzPts val="1800"/>
              <a:buChar char="●"/>
              <a:defRPr>
                <a:solidFill>
                  <a:srgbClr val="FFFFFF"/>
                </a:solidFill>
              </a:defRPr>
            </a:lvl1pPr>
            <a:lvl2pPr indent="-317500" lvl="1" marL="914400">
              <a:spcBef>
                <a:spcPts val="1600"/>
              </a:spcBef>
              <a:spcAft>
                <a:spcPts val="0"/>
              </a:spcAft>
              <a:buClr>
                <a:srgbClr val="FFFFFF"/>
              </a:buClr>
              <a:buSzPts val="1400"/>
              <a:buChar char="○"/>
              <a:defRPr>
                <a:solidFill>
                  <a:srgbClr val="FFFFFF"/>
                </a:solidFill>
              </a:defRPr>
            </a:lvl2pPr>
            <a:lvl3pPr indent="-317500" lvl="2" marL="1371600">
              <a:spcBef>
                <a:spcPts val="1600"/>
              </a:spcBef>
              <a:spcAft>
                <a:spcPts val="0"/>
              </a:spcAft>
              <a:buClr>
                <a:srgbClr val="FFFFFF"/>
              </a:buClr>
              <a:buSzPts val="1400"/>
              <a:buChar char="■"/>
              <a:defRPr>
                <a:solidFill>
                  <a:srgbClr val="FFFFFF"/>
                </a:solidFill>
              </a:defRPr>
            </a:lvl3pPr>
            <a:lvl4pPr indent="-317500" lvl="3" marL="1828800">
              <a:spcBef>
                <a:spcPts val="1600"/>
              </a:spcBef>
              <a:spcAft>
                <a:spcPts val="0"/>
              </a:spcAft>
              <a:buClr>
                <a:srgbClr val="FFFFFF"/>
              </a:buClr>
              <a:buSzPts val="1400"/>
              <a:buChar char="●"/>
              <a:defRPr>
                <a:solidFill>
                  <a:srgbClr val="FFFFFF"/>
                </a:solidFill>
              </a:defRPr>
            </a:lvl4pPr>
            <a:lvl5pPr indent="-317500" lvl="4" marL="2286000">
              <a:spcBef>
                <a:spcPts val="1600"/>
              </a:spcBef>
              <a:spcAft>
                <a:spcPts val="0"/>
              </a:spcAft>
              <a:buClr>
                <a:srgbClr val="FFFFFF"/>
              </a:buClr>
              <a:buSzPts val="1400"/>
              <a:buChar char="○"/>
              <a:defRPr>
                <a:solidFill>
                  <a:srgbClr val="FFFFFF"/>
                </a:solidFill>
              </a:defRPr>
            </a:lvl5pPr>
            <a:lvl6pPr indent="-317500" lvl="5" marL="2743200">
              <a:spcBef>
                <a:spcPts val="1600"/>
              </a:spcBef>
              <a:spcAft>
                <a:spcPts val="0"/>
              </a:spcAft>
              <a:buClr>
                <a:srgbClr val="FFFFFF"/>
              </a:buClr>
              <a:buSzPts val="1400"/>
              <a:buChar char="■"/>
              <a:defRPr>
                <a:solidFill>
                  <a:srgbClr val="FFFFFF"/>
                </a:solidFill>
              </a:defRPr>
            </a:lvl6pPr>
            <a:lvl7pPr indent="-317500" lvl="6" marL="3200400">
              <a:spcBef>
                <a:spcPts val="1600"/>
              </a:spcBef>
              <a:spcAft>
                <a:spcPts val="0"/>
              </a:spcAft>
              <a:buClr>
                <a:srgbClr val="FFFFFF"/>
              </a:buClr>
              <a:buSzPts val="1400"/>
              <a:buChar char="●"/>
              <a:defRPr>
                <a:solidFill>
                  <a:srgbClr val="FFFFFF"/>
                </a:solidFill>
              </a:defRPr>
            </a:lvl7pPr>
            <a:lvl8pPr indent="-317500" lvl="7" marL="3657600">
              <a:spcBef>
                <a:spcPts val="1600"/>
              </a:spcBef>
              <a:spcAft>
                <a:spcPts val="0"/>
              </a:spcAft>
              <a:buClr>
                <a:srgbClr val="FFFFFF"/>
              </a:buClr>
              <a:buSzPts val="1400"/>
              <a:buChar char="○"/>
              <a:defRPr>
                <a:solidFill>
                  <a:srgbClr val="FFFFFF"/>
                </a:solidFill>
              </a:defRPr>
            </a:lvl8pPr>
            <a:lvl9pPr indent="-317500" lvl="8" marL="4114800">
              <a:spcBef>
                <a:spcPts val="1600"/>
              </a:spcBef>
              <a:spcAft>
                <a:spcPts val="1600"/>
              </a:spcAft>
              <a:buClr>
                <a:srgbClr val="FFFFFF"/>
              </a:buClr>
              <a:buSzPts val="1400"/>
              <a:buChar char="■"/>
              <a:defRPr>
                <a:solidFill>
                  <a:srgbClr val="FFFFFF"/>
                </a:solidFill>
              </a:defRPr>
            </a:lvl9pPr>
          </a:lstStyle>
          <a:p/>
        </p:txBody>
      </p:sp>
      <p:pic>
        <p:nvPicPr>
          <p:cNvPr descr="LaunchCode_rocketline_gray.png" id="17" name="Google Shape;17;p4"/>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p:nvPr/>
        </p:nvSpPr>
        <p:spPr>
          <a:xfrm flipH="1" rot="10800000">
            <a:off x="0" y="1686000"/>
            <a:ext cx="9144000" cy="34575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Clr>
                <a:srgbClr val="5B93CE"/>
              </a:buClr>
              <a:buSzPts val="3200"/>
              <a:buNone/>
              <a:defRPr>
                <a:solidFill>
                  <a:srgbClr val="5B93CE"/>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pic>
        <p:nvPicPr>
          <p:cNvPr descr="LaunchCode_rocketline_gray.png" id="23" name="Google Shape;23;p5"/>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p:nvPr/>
        </p:nvSpPr>
        <p:spPr>
          <a:xfrm flipH="1" rot="10800000">
            <a:off x="0" y="656400"/>
            <a:ext cx="9144000" cy="44871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pic>
        <p:nvPicPr>
          <p:cNvPr descr="LaunchCode_rocketline_gray.png" id="27" name="Google Shape;27;p6"/>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pic>
        <p:nvPicPr>
          <p:cNvPr descr="LaunchCode_rocketline_gray.png" id="33" name="Google Shape;33;p7"/>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pic>
        <p:nvPicPr>
          <p:cNvPr descr="LaunchCode_rocketline_gray.png" id="36" name="Google Shape;36;p8"/>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354A5F"/>
              </a:buClr>
              <a:buSzPts val="4200"/>
              <a:buNone/>
              <a:defRPr sz="4200">
                <a:solidFill>
                  <a:srgbClr val="354A5F"/>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1" name="Google Shape;41;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rgbClr val="CCCCCC"/>
              </a:buClr>
              <a:buSzPts val="1800"/>
              <a:buChar char="●"/>
              <a:defRPr>
                <a:solidFill>
                  <a:srgbClr val="CCCCCC"/>
                </a:solidFill>
              </a:defRPr>
            </a:lvl1pPr>
            <a:lvl2pPr indent="-317500" lvl="1" marL="914400">
              <a:spcBef>
                <a:spcPts val="1600"/>
              </a:spcBef>
              <a:spcAft>
                <a:spcPts val="0"/>
              </a:spcAft>
              <a:buClr>
                <a:srgbClr val="CCCCCC"/>
              </a:buClr>
              <a:buSzPts val="1400"/>
              <a:buChar char="○"/>
              <a:defRPr>
                <a:solidFill>
                  <a:srgbClr val="CCCCCC"/>
                </a:solidFill>
              </a:defRPr>
            </a:lvl2pPr>
            <a:lvl3pPr indent="-317500" lvl="2" marL="1371600">
              <a:spcBef>
                <a:spcPts val="1600"/>
              </a:spcBef>
              <a:spcAft>
                <a:spcPts val="0"/>
              </a:spcAft>
              <a:buClr>
                <a:srgbClr val="CCCCCC"/>
              </a:buClr>
              <a:buSzPts val="1400"/>
              <a:buChar char="■"/>
              <a:defRPr>
                <a:solidFill>
                  <a:srgbClr val="CCCCCC"/>
                </a:solidFill>
              </a:defRPr>
            </a:lvl3pPr>
            <a:lvl4pPr indent="-317500" lvl="3" marL="1828800">
              <a:spcBef>
                <a:spcPts val="1600"/>
              </a:spcBef>
              <a:spcAft>
                <a:spcPts val="0"/>
              </a:spcAft>
              <a:buClr>
                <a:srgbClr val="CCCCCC"/>
              </a:buClr>
              <a:buSzPts val="1400"/>
              <a:buChar char="●"/>
              <a:defRPr>
                <a:solidFill>
                  <a:srgbClr val="CCCCCC"/>
                </a:solidFill>
              </a:defRPr>
            </a:lvl4pPr>
            <a:lvl5pPr indent="-317500" lvl="4" marL="2286000">
              <a:spcBef>
                <a:spcPts val="1600"/>
              </a:spcBef>
              <a:spcAft>
                <a:spcPts val="0"/>
              </a:spcAft>
              <a:buClr>
                <a:srgbClr val="CCCCCC"/>
              </a:buClr>
              <a:buSzPts val="1400"/>
              <a:buChar char="○"/>
              <a:defRPr>
                <a:solidFill>
                  <a:srgbClr val="CCCCCC"/>
                </a:solidFill>
              </a:defRPr>
            </a:lvl5pPr>
            <a:lvl6pPr indent="-317500" lvl="5" marL="2743200">
              <a:spcBef>
                <a:spcPts val="1600"/>
              </a:spcBef>
              <a:spcAft>
                <a:spcPts val="0"/>
              </a:spcAft>
              <a:buClr>
                <a:srgbClr val="CCCCCC"/>
              </a:buClr>
              <a:buSzPts val="1400"/>
              <a:buChar char="■"/>
              <a:defRPr>
                <a:solidFill>
                  <a:srgbClr val="CCCCCC"/>
                </a:solidFill>
              </a:defRPr>
            </a:lvl6pPr>
            <a:lvl7pPr indent="-317500" lvl="6" marL="3200400">
              <a:spcBef>
                <a:spcPts val="1600"/>
              </a:spcBef>
              <a:spcAft>
                <a:spcPts val="0"/>
              </a:spcAft>
              <a:buClr>
                <a:srgbClr val="CCCCCC"/>
              </a:buClr>
              <a:buSzPts val="1400"/>
              <a:buChar char="●"/>
              <a:defRPr>
                <a:solidFill>
                  <a:srgbClr val="CCCCCC"/>
                </a:solidFill>
              </a:defRPr>
            </a:lvl7pPr>
            <a:lvl8pPr indent="-317500" lvl="7" marL="3657600">
              <a:spcBef>
                <a:spcPts val="1600"/>
              </a:spcBef>
              <a:spcAft>
                <a:spcPts val="0"/>
              </a:spcAft>
              <a:buClr>
                <a:srgbClr val="CCCCCC"/>
              </a:buClr>
              <a:buSzPts val="1400"/>
              <a:buChar char="○"/>
              <a:defRPr>
                <a:solidFill>
                  <a:srgbClr val="CCCCCC"/>
                </a:solidFill>
              </a:defRPr>
            </a:lvl8pPr>
            <a:lvl9pPr indent="-317500" lvl="8" marL="4114800">
              <a:spcBef>
                <a:spcPts val="1600"/>
              </a:spcBef>
              <a:spcAft>
                <a:spcPts val="1600"/>
              </a:spcAft>
              <a:buClr>
                <a:srgbClr val="CCCCCC"/>
              </a:buClr>
              <a:buSzPts val="1400"/>
              <a:buChar char="■"/>
              <a:defRPr>
                <a:solidFill>
                  <a:srgbClr val="CCCCCC"/>
                </a:solidFill>
              </a:defRPr>
            </a:lvl9pPr>
          </a:lstStyle>
          <a:p/>
        </p:txBody>
      </p:sp>
      <p:pic>
        <p:nvPicPr>
          <p:cNvPr descr="LaunchCode_rocketline_gray.png" id="43" name="Google Shape;43;p9"/>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44" name="Shape 44"/>
        <p:cNvGrpSpPr/>
        <p:nvPr/>
      </p:nvGrpSpPr>
      <p:grpSpPr>
        <a:xfrm>
          <a:off x="0" y="0"/>
          <a:ext cx="0" cy="0"/>
          <a:chOff x="0" y="0"/>
          <a:chExt cx="0" cy="0"/>
        </a:xfrm>
      </p:grpSpPr>
      <p:sp>
        <p:nvSpPr>
          <p:cNvPr id="45" name="Google Shape;45;p10"/>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354A5F"/>
              </a:buClr>
              <a:buSzPts val="12000"/>
              <a:buNone/>
              <a:defRPr sz="12000">
                <a:solidFill>
                  <a:srgbClr val="354A5F"/>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46" name="Google Shape;46;p10"/>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rgbClr val="547899"/>
              </a:buClr>
              <a:buSzPts val="1800"/>
              <a:buChar char="●"/>
              <a:defRPr>
                <a:solidFill>
                  <a:srgbClr val="547899"/>
                </a:solidFill>
              </a:defRPr>
            </a:lvl1pPr>
            <a:lvl2pPr indent="-317500" lvl="1" marL="914400" algn="ctr">
              <a:spcBef>
                <a:spcPts val="1600"/>
              </a:spcBef>
              <a:spcAft>
                <a:spcPts val="0"/>
              </a:spcAft>
              <a:buClr>
                <a:srgbClr val="547899"/>
              </a:buClr>
              <a:buSzPts val="1400"/>
              <a:buChar char="○"/>
              <a:defRPr>
                <a:solidFill>
                  <a:srgbClr val="547899"/>
                </a:solidFill>
              </a:defRPr>
            </a:lvl2pPr>
            <a:lvl3pPr indent="-317500" lvl="2" marL="1371600" algn="ctr">
              <a:spcBef>
                <a:spcPts val="1600"/>
              </a:spcBef>
              <a:spcAft>
                <a:spcPts val="0"/>
              </a:spcAft>
              <a:buClr>
                <a:srgbClr val="547899"/>
              </a:buClr>
              <a:buSzPts val="1400"/>
              <a:buChar char="■"/>
              <a:defRPr>
                <a:solidFill>
                  <a:srgbClr val="547899"/>
                </a:solidFill>
              </a:defRPr>
            </a:lvl3pPr>
            <a:lvl4pPr indent="-317500" lvl="3" marL="1828800" algn="ctr">
              <a:spcBef>
                <a:spcPts val="1600"/>
              </a:spcBef>
              <a:spcAft>
                <a:spcPts val="0"/>
              </a:spcAft>
              <a:buClr>
                <a:srgbClr val="547899"/>
              </a:buClr>
              <a:buSzPts val="1400"/>
              <a:buChar char="●"/>
              <a:defRPr>
                <a:solidFill>
                  <a:srgbClr val="547899"/>
                </a:solidFill>
              </a:defRPr>
            </a:lvl4pPr>
            <a:lvl5pPr indent="-317500" lvl="4" marL="2286000" algn="ctr">
              <a:spcBef>
                <a:spcPts val="1600"/>
              </a:spcBef>
              <a:spcAft>
                <a:spcPts val="0"/>
              </a:spcAft>
              <a:buClr>
                <a:srgbClr val="547899"/>
              </a:buClr>
              <a:buSzPts val="1400"/>
              <a:buChar char="○"/>
              <a:defRPr>
                <a:solidFill>
                  <a:srgbClr val="547899"/>
                </a:solidFill>
              </a:defRPr>
            </a:lvl5pPr>
            <a:lvl6pPr indent="-317500" lvl="5" marL="2743200" algn="ctr">
              <a:spcBef>
                <a:spcPts val="1600"/>
              </a:spcBef>
              <a:spcAft>
                <a:spcPts val="0"/>
              </a:spcAft>
              <a:buClr>
                <a:srgbClr val="547899"/>
              </a:buClr>
              <a:buSzPts val="1400"/>
              <a:buChar char="■"/>
              <a:defRPr>
                <a:solidFill>
                  <a:srgbClr val="547899"/>
                </a:solidFill>
              </a:defRPr>
            </a:lvl6pPr>
            <a:lvl7pPr indent="-317500" lvl="6" marL="3200400" algn="ctr">
              <a:spcBef>
                <a:spcPts val="1600"/>
              </a:spcBef>
              <a:spcAft>
                <a:spcPts val="0"/>
              </a:spcAft>
              <a:buClr>
                <a:srgbClr val="547899"/>
              </a:buClr>
              <a:buSzPts val="1400"/>
              <a:buChar char="●"/>
              <a:defRPr>
                <a:solidFill>
                  <a:srgbClr val="547899"/>
                </a:solidFill>
              </a:defRPr>
            </a:lvl7pPr>
            <a:lvl8pPr indent="-317500" lvl="7" marL="3657600" algn="ctr">
              <a:spcBef>
                <a:spcPts val="1600"/>
              </a:spcBef>
              <a:spcAft>
                <a:spcPts val="0"/>
              </a:spcAft>
              <a:buClr>
                <a:srgbClr val="547899"/>
              </a:buClr>
              <a:buSzPts val="1400"/>
              <a:buChar char="○"/>
              <a:defRPr>
                <a:solidFill>
                  <a:srgbClr val="547899"/>
                </a:solidFill>
              </a:defRPr>
            </a:lvl8pPr>
            <a:lvl9pPr indent="-317500" lvl="8" marL="4114800" algn="ctr">
              <a:spcBef>
                <a:spcPts val="1600"/>
              </a:spcBef>
              <a:spcAft>
                <a:spcPts val="1600"/>
              </a:spcAft>
              <a:buClr>
                <a:srgbClr val="547899"/>
              </a:buClr>
              <a:buSzPts val="1400"/>
              <a:buChar char="■"/>
              <a:defRPr>
                <a:solidFill>
                  <a:srgbClr val="547899"/>
                </a:solidFill>
              </a:defRPr>
            </a:lvl9pPr>
          </a:lstStyle>
          <a:p/>
        </p:txBody>
      </p:sp>
      <p:pic>
        <p:nvPicPr>
          <p:cNvPr descr="LaunchCode_rocketline_gray.png" id="47" name="Google Shape;47;p10"/>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354A5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5B93CE"/>
              </a:buClr>
              <a:buSzPts val="3200"/>
              <a:buFont typeface="Montserrat"/>
              <a:buNone/>
              <a:defRPr b="1" sz="3200">
                <a:solidFill>
                  <a:srgbClr val="5B93CE"/>
                </a:solidFill>
                <a:latin typeface="Montserrat"/>
                <a:ea typeface="Montserrat"/>
                <a:cs typeface="Montserrat"/>
                <a:sym typeface="Montserrat"/>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Arvo"/>
              <a:buChar char="●"/>
              <a:defRPr sz="1800">
                <a:solidFill>
                  <a:srgbClr val="FFFFFF"/>
                </a:solidFill>
                <a:latin typeface="Arvo"/>
                <a:ea typeface="Arvo"/>
                <a:cs typeface="Arvo"/>
                <a:sym typeface="Arvo"/>
              </a:defRPr>
            </a:lvl1pPr>
            <a:lvl2pPr indent="-317500" lvl="1" marL="914400">
              <a:lnSpc>
                <a:spcPct val="115000"/>
              </a:lnSpc>
              <a:spcBef>
                <a:spcPts val="1600"/>
              </a:spcBef>
              <a:spcAft>
                <a:spcPts val="0"/>
              </a:spcAft>
              <a:buClr>
                <a:srgbClr val="FFFFFF"/>
              </a:buClr>
              <a:buSzPts val="1400"/>
              <a:buFont typeface="Arvo"/>
              <a:buChar char="○"/>
              <a:defRPr u="sng">
                <a:solidFill>
                  <a:srgbClr val="FFFFFF"/>
                </a:solidFill>
                <a:latin typeface="Arvo"/>
                <a:ea typeface="Arvo"/>
                <a:cs typeface="Arvo"/>
                <a:sym typeface="Arvo"/>
              </a:defRPr>
            </a:lvl2pPr>
            <a:lvl3pPr indent="-317500" lvl="2" marL="13716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3pPr>
            <a:lvl4pPr indent="-317500" lvl="3" marL="18288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4pPr>
            <a:lvl5pPr indent="-317500" lvl="4" marL="22860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5pPr>
            <a:lvl6pPr indent="-317500" lvl="5" marL="27432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6pPr>
            <a:lvl7pPr indent="-317500" lvl="6" marL="32004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7pPr>
            <a:lvl8pPr indent="-317500" lvl="7" marL="36576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8pPr>
            <a:lvl9pPr indent="-317500" lvl="8" marL="4114800">
              <a:lnSpc>
                <a:spcPct val="115000"/>
              </a:lnSpc>
              <a:spcBef>
                <a:spcPts val="1600"/>
              </a:spcBef>
              <a:spcAft>
                <a:spcPts val="1600"/>
              </a:spcAft>
              <a:buClr>
                <a:srgbClr val="FFFFFF"/>
              </a:buClr>
              <a:buSzPts val="1400"/>
              <a:buFont typeface="Arvo"/>
              <a:buChar char="■"/>
              <a:defRPr>
                <a:solidFill>
                  <a:srgbClr val="FFFFFF"/>
                </a:solidFill>
                <a:latin typeface="Arvo"/>
                <a:ea typeface="Arvo"/>
                <a:cs typeface="Arvo"/>
                <a:sym typeface="Ar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Name</a:t>
            </a:r>
            <a:endParaRPr/>
          </a:p>
        </p:txBody>
      </p:sp>
      <p:sp>
        <p:nvSpPr>
          <p:cNvPr id="60" name="Google Shape;60;p14"/>
          <p:cNvSpPr txBox="1"/>
          <p:nvPr>
            <p:ph idx="1" type="subTitle"/>
          </p:nvPr>
        </p:nvSpPr>
        <p:spPr>
          <a:xfrm>
            <a:off x="311700" y="2834125"/>
            <a:ext cx="8520600" cy="118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Brookelynn</a:t>
            </a:r>
            <a:endParaRPr/>
          </a:p>
          <a:p>
            <a:pPr indent="0" lvl="0" marL="0" rtl="0" algn="ctr">
              <a:spcBef>
                <a:spcPts val="0"/>
              </a:spcBef>
              <a:spcAft>
                <a:spcPts val="0"/>
              </a:spcAft>
              <a:buNone/>
            </a:pPr>
            <a:r>
              <a:rPr lang="en"/>
              <a:t>@bmconstant16 on GitHub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66" name="Google Shape;66;p15"/>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My web app organizes travel itineraries. It provides a dashboard showing all trips a user has entered, and then allows for the addition of itinerary items.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72" name="Google Shape;72;p16"/>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View all trips</a:t>
            </a:r>
            <a:endParaRPr/>
          </a:p>
          <a:p>
            <a:pPr indent="-342900" lvl="0" marL="457200" rtl="0" algn="l">
              <a:spcBef>
                <a:spcPts val="0"/>
              </a:spcBef>
              <a:spcAft>
                <a:spcPts val="0"/>
              </a:spcAft>
              <a:buSzPts val="1800"/>
              <a:buChar char="●"/>
            </a:pPr>
            <a:r>
              <a:rPr lang="en"/>
              <a:t>Edit trip data</a:t>
            </a:r>
            <a:endParaRPr/>
          </a:p>
          <a:p>
            <a:pPr indent="-342900" lvl="0" marL="457200" rtl="0" algn="l">
              <a:spcBef>
                <a:spcPts val="0"/>
              </a:spcBef>
              <a:spcAft>
                <a:spcPts val="0"/>
              </a:spcAft>
              <a:buSzPts val="1800"/>
              <a:buChar char="●"/>
            </a:pPr>
            <a:r>
              <a:rPr lang="en"/>
              <a:t>Add itineraries by trip name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Planning - User Stories</a:t>
            </a:r>
            <a:endParaRPr/>
          </a:p>
        </p:txBody>
      </p:sp>
      <p:sp>
        <p:nvSpPr>
          <p:cNvPr id="78" name="Google Shape;78;p17"/>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s a user, you should be able to create a new trip and save the dates and enter a brief description of it. </a:t>
            </a:r>
            <a:endParaRPr/>
          </a:p>
          <a:p>
            <a:pPr indent="0" lvl="0" marL="0" rtl="0" algn="l">
              <a:spcBef>
                <a:spcPts val="1600"/>
              </a:spcBef>
              <a:spcAft>
                <a:spcPts val="1600"/>
              </a:spcAft>
              <a:buNone/>
            </a:pPr>
            <a:r>
              <a:rPr lang="en"/>
              <a:t>As a user, you should be able to click on the newly created trip and add itinerary items, like your hotel, transportation details, etc with a date, time, and a brief description.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Planning - Database</a:t>
            </a:r>
            <a:endParaRPr/>
          </a:p>
        </p:txBody>
      </p:sp>
      <p:sp>
        <p:nvSpPr>
          <p:cNvPr id="84" name="Google Shape;84;p18"/>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Necessary tables:</a:t>
            </a:r>
            <a:endParaRPr sz="1700"/>
          </a:p>
          <a:p>
            <a:pPr indent="-342900" lvl="0" marL="457200" rtl="0" algn="l">
              <a:spcBef>
                <a:spcPts val="1600"/>
              </a:spcBef>
              <a:spcAft>
                <a:spcPts val="0"/>
              </a:spcAft>
              <a:buSzPts val="1800"/>
              <a:buChar char="●"/>
            </a:pPr>
            <a:r>
              <a:rPr lang="en"/>
              <a:t>A trips table</a:t>
            </a:r>
            <a:endParaRPr/>
          </a:p>
          <a:p>
            <a:pPr indent="-342900" lvl="0" marL="457200" rtl="0" algn="l">
              <a:spcBef>
                <a:spcPts val="0"/>
              </a:spcBef>
              <a:spcAft>
                <a:spcPts val="0"/>
              </a:spcAft>
              <a:buSzPts val="1800"/>
              <a:buChar char="●"/>
            </a:pPr>
            <a:r>
              <a:rPr lang="en"/>
              <a:t>An itinerary table</a:t>
            </a:r>
            <a:endParaRPr/>
          </a:p>
          <a:p>
            <a:pPr indent="-342900" lvl="0" marL="457200" rtl="0" algn="l">
              <a:spcBef>
                <a:spcPts val="0"/>
              </a:spcBef>
              <a:spcAft>
                <a:spcPts val="0"/>
              </a:spcAft>
              <a:buSzPts val="1800"/>
              <a:buChar char="●"/>
            </a:pPr>
            <a:r>
              <a:rPr lang="en"/>
              <a:t>Join table to link trips to their respective itineraries.</a:t>
            </a:r>
            <a:endParaRPr/>
          </a:p>
          <a:p>
            <a:pPr indent="-342900" lvl="0" marL="457200" rtl="0" algn="l">
              <a:spcBef>
                <a:spcPts val="0"/>
              </a:spcBef>
              <a:spcAft>
                <a:spcPts val="0"/>
              </a:spcAft>
              <a:buSzPts val="1800"/>
              <a:buChar char="●"/>
            </a:pPr>
            <a:r>
              <a:rPr lang="en"/>
              <a:t>(Coming soon: user account table, companions table)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90" name="Google Shape;90;p19"/>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Java (some JS)</a:t>
            </a:r>
            <a:endParaRPr/>
          </a:p>
          <a:p>
            <a:pPr indent="-342900" lvl="0" marL="457200" rtl="0" algn="l">
              <a:spcBef>
                <a:spcPts val="0"/>
              </a:spcBef>
              <a:spcAft>
                <a:spcPts val="0"/>
              </a:spcAft>
              <a:buSzPts val="1800"/>
              <a:buChar char="●"/>
            </a:pPr>
            <a:r>
              <a:rPr lang="en"/>
              <a:t>Springboot, Hibernate</a:t>
            </a:r>
            <a:endParaRPr/>
          </a:p>
          <a:p>
            <a:pPr indent="-342900" lvl="0" marL="457200" rtl="0" algn="l">
              <a:spcBef>
                <a:spcPts val="0"/>
              </a:spcBef>
              <a:spcAft>
                <a:spcPts val="0"/>
              </a:spcAft>
              <a:buSzPts val="1800"/>
              <a:buChar char="●"/>
            </a:pPr>
            <a:r>
              <a:rPr lang="en"/>
              <a:t>Thymeleaf</a:t>
            </a:r>
            <a:endParaRPr/>
          </a:p>
          <a:p>
            <a:pPr indent="-342900" lvl="0" marL="457200" rtl="0" algn="l">
              <a:spcBef>
                <a:spcPts val="0"/>
              </a:spcBef>
              <a:spcAft>
                <a:spcPts val="0"/>
              </a:spcAft>
              <a:buSzPts val="1800"/>
              <a:buChar char="●"/>
            </a:pPr>
            <a:r>
              <a:rPr lang="en"/>
              <a:t>MySQL</a:t>
            </a:r>
            <a:endParaRPr/>
          </a:p>
          <a:p>
            <a:pPr indent="-342900" lvl="0" marL="457200" rtl="0" algn="l">
              <a:spcBef>
                <a:spcPts val="0"/>
              </a:spcBef>
              <a:spcAft>
                <a:spcPts val="0"/>
              </a:spcAft>
              <a:buSzPts val="1800"/>
              <a:buChar char="●"/>
            </a:pPr>
            <a:r>
              <a:rPr lang="en"/>
              <a:t>Bootstrap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 Learned</a:t>
            </a:r>
            <a:endParaRPr/>
          </a:p>
        </p:txBody>
      </p:sp>
      <p:sp>
        <p:nvSpPr>
          <p:cNvPr id="101" name="Google Shape;101;p21"/>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Bootstrap for page organization and header nav-bar</a:t>
            </a:r>
            <a:endParaRPr/>
          </a:p>
          <a:p>
            <a:pPr indent="-342900" lvl="0" marL="457200" rtl="0" algn="l">
              <a:spcBef>
                <a:spcPts val="0"/>
              </a:spcBef>
              <a:spcAft>
                <a:spcPts val="0"/>
              </a:spcAft>
              <a:buSzPts val="1800"/>
              <a:buChar char="●"/>
            </a:pPr>
            <a:r>
              <a:rPr lang="en"/>
              <a:t>Setting up the database and persisting user entered data </a:t>
            </a:r>
            <a:endParaRPr/>
          </a:p>
          <a:p>
            <a:pPr indent="-342900" lvl="0" marL="457200" rtl="0" algn="l">
              <a:spcBef>
                <a:spcPts val="0"/>
              </a:spcBef>
              <a:spcAft>
                <a:spcPts val="0"/>
              </a:spcAft>
              <a:buSzPts val="1800"/>
              <a:buChar char="●"/>
            </a:pPr>
            <a:r>
              <a:rPr lang="en"/>
              <a:t>Some Javascript and how to possibly add a map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107" name="Google Shape;107;p22"/>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Adding the user log in ability</a:t>
            </a:r>
            <a:endParaRPr/>
          </a:p>
          <a:p>
            <a:pPr indent="-342900" lvl="0" marL="457200" rtl="0" algn="l">
              <a:spcBef>
                <a:spcPts val="0"/>
              </a:spcBef>
              <a:spcAft>
                <a:spcPts val="0"/>
              </a:spcAft>
              <a:buSzPts val="1800"/>
              <a:buChar char="●"/>
            </a:pPr>
            <a:r>
              <a:rPr lang="en"/>
              <a:t>Connecting itineraries back to trips (currently just one way)</a:t>
            </a:r>
            <a:endParaRPr/>
          </a:p>
          <a:p>
            <a:pPr indent="-342900" lvl="0" marL="457200" rtl="0" algn="l">
              <a:spcBef>
                <a:spcPts val="0"/>
              </a:spcBef>
              <a:spcAft>
                <a:spcPts val="0"/>
              </a:spcAft>
              <a:buSzPts val="1800"/>
              <a:buChar char="●"/>
            </a:pPr>
            <a:r>
              <a:rPr lang="en"/>
              <a:t>Adding an interactive map using javascript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