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" id="{C293D70D-FFD2-4046-8A0C-500AF561A0A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0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-gale-com.ezproxy.snhu.edu/ps/i.do?p=STND&amp;u=nhc_main&amp;id=GALE%7CA796604065&amp;v=2.1&amp;it=r&amp;sid=ebsco&amp;aty=i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ndix.com/blog/agile-software-development-lifecycle-st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4D204C8-41D7-A74C-55FB-35703C83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E490-5EBD-4532-739E-BB15D036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720" y="644460"/>
            <a:ext cx="5859787" cy="9164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Agile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5798-7348-A0D4-D94F-CD3A0699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1653309"/>
            <a:ext cx="5859787" cy="45186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Works with client and stakeholders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User Stories and Product Backlog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Plans Scrum Events: Planning, Review, Retrospective, Daily Stand-ups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Develops test cases to ensure acceptance criteria is met for 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Implements required functionality to implement user stories into product</a:t>
            </a:r>
          </a:p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163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4D204C8-41D7-A74C-55FB-35703C83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E490-5EBD-4532-739E-BB15D036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720" y="644460"/>
            <a:ext cx="5859787" cy="9164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Agile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5798-7348-A0D4-D94F-CD3A0699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1653309"/>
            <a:ext cx="5859787" cy="45186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Define purpose, prioritize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Implement stories, develop first iteration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Trial runs, meet 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Deploy to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Continue implementing function, bug fixes</a:t>
            </a:r>
          </a:p>
          <a:p>
            <a:pPr algn="ctr"/>
            <a:r>
              <a:rPr lang="en-US" dirty="0"/>
              <a:t>(Hoek, 2024)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56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4D204C8-41D7-A74C-55FB-35703C83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E490-5EBD-4532-739E-BB15D036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720" y="644460"/>
            <a:ext cx="5859787" cy="9164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Waterfall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5798-7348-A0D4-D94F-CD3A0699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1653309"/>
            <a:ext cx="5859787" cy="45186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Scope is better defined than in the Agile approach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End product is defined, no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development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time to adapt to detox/wellness change in SNHU Travel project without deprioritizing other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Schedule is predetermined and certain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Agile vs. Waterfall: Which Project Management Methodology Is Right for You? - Document - Gale OneFile: News</a:t>
            </a:r>
            <a:r>
              <a:rPr lang="en-US" dirty="0"/>
              <a:t>, n.d.)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9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4D204C8-41D7-A74C-55FB-35703C83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0" y="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E490-5EBD-4532-739E-BB15D036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8239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Waterfall or Agile?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593A9-3E67-B527-2465-26EBF343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1491961"/>
            <a:ext cx="5021512" cy="823912"/>
          </a:xfrm>
        </p:spPr>
        <p:txBody>
          <a:bodyPr/>
          <a:lstStyle/>
          <a:p>
            <a:pPr algn="ctr"/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7181A-F126-6131-FC71-E0F82243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2526384"/>
            <a:ext cx="5021512" cy="3663279"/>
          </a:xfrm>
        </p:spPr>
        <p:txBody>
          <a:bodyPr/>
          <a:lstStyle/>
          <a:p>
            <a:r>
              <a:rPr lang="en-US" dirty="0"/>
              <a:t>Well-structured</a:t>
            </a:r>
          </a:p>
          <a:p>
            <a:r>
              <a:rPr lang="en-US" dirty="0"/>
              <a:t>Utilized in construction and manufacturing</a:t>
            </a:r>
          </a:p>
          <a:p>
            <a:r>
              <a:rPr lang="en-US" dirty="0"/>
              <a:t>Defined schedule</a:t>
            </a:r>
          </a:p>
          <a:p>
            <a:r>
              <a:rPr lang="en-US" dirty="0"/>
              <a:t>Entire scope of project is known</a:t>
            </a:r>
          </a:p>
          <a:p>
            <a:r>
              <a:rPr lang="en-US" dirty="0"/>
              <a:t>Systematic approach to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9A864-A2FD-21E8-0E68-2ED68A74A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1491961"/>
            <a:ext cx="5017232" cy="823912"/>
          </a:xfrm>
        </p:spPr>
        <p:txBody>
          <a:bodyPr/>
          <a:lstStyle/>
          <a:p>
            <a:pPr algn="ctr"/>
            <a:r>
              <a:rPr lang="en-US" dirty="0"/>
              <a:t>Agile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F0D5C-F4DD-827D-64AA-F31022959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2526384"/>
            <a:ext cx="5017232" cy="3663279"/>
          </a:xfrm>
        </p:spPr>
        <p:txBody>
          <a:bodyPr/>
          <a:lstStyle/>
          <a:p>
            <a:r>
              <a:rPr lang="en-US" dirty="0"/>
              <a:t>Flexible and adaptable approach</a:t>
            </a:r>
          </a:p>
          <a:p>
            <a:r>
              <a:rPr lang="en-US" dirty="0"/>
              <a:t>End product is uncertain or unknown</a:t>
            </a:r>
          </a:p>
          <a:p>
            <a:r>
              <a:rPr lang="en-US" dirty="0"/>
              <a:t>Project needs to adapt </a:t>
            </a:r>
            <a:r>
              <a:rPr lang="en-US"/>
              <a:t>to changes</a:t>
            </a:r>
            <a:endParaRPr lang="en-US" dirty="0"/>
          </a:p>
          <a:p>
            <a:r>
              <a:rPr lang="en-US" dirty="0"/>
              <a:t>Short schedule, quick turnaround</a:t>
            </a:r>
          </a:p>
          <a:p>
            <a:r>
              <a:rPr lang="en-US" dirty="0"/>
              <a:t>Customer needs are priority</a:t>
            </a:r>
          </a:p>
        </p:txBody>
      </p:sp>
    </p:spTree>
    <p:extLst>
      <p:ext uri="{BB962C8B-B14F-4D97-AF65-F5344CB8AC3E}">
        <p14:creationId xmlns:p14="http://schemas.microsoft.com/office/powerpoint/2010/main" val="69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4D204C8-41D7-A74C-55FB-35703C83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E490-5EBD-4532-739E-BB15D036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720" y="644460"/>
            <a:ext cx="5859787" cy="9164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5798-7348-A0D4-D94F-CD3A0699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1653309"/>
            <a:ext cx="5859787" cy="45186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Agile vs. Waterfall: Which project management methodology is right for you? - Document—Gale OneFile: News</a:t>
            </a:r>
            <a:r>
              <a:rPr lang="en-US" dirty="0">
                <a:effectLst/>
              </a:rPr>
              <a:t>. (n.d.). Retrieved June 20, 2024, from </a:t>
            </a:r>
            <a:r>
              <a:rPr lang="en-US" dirty="0">
                <a:effectLst/>
                <a:hlinkClick r:id="rId3"/>
              </a:rPr>
              <a:t>https://go-gale-com.ezproxy.snhu.edu/ps/i.do?p=STND&amp;u=nhc_main&amp;id=GALE%7CA796604065&amp;v=2.1&amp;it=r&amp;sid=ebsco&amp;aty=ip</a:t>
            </a:r>
            <a:endParaRPr lang="en-US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Hoek, J. van der. (2024, April 10). </a:t>
            </a:r>
            <a:r>
              <a:rPr lang="en-US" i="1" dirty="0">
                <a:effectLst/>
              </a:rPr>
              <a:t>The 5 Stages of the Agile Software Development Lifecycle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Mendix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https://www.mendix.com/blog/agile-software-development-lifecycle-stages/</a:t>
            </a:r>
            <a:endParaRPr lang="en-US" dirty="0">
              <a:effectLst/>
            </a:endParaRP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4494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TropicVTI</vt:lpstr>
      <vt:lpstr>Agile Roles</vt:lpstr>
      <vt:lpstr>Agile Phases</vt:lpstr>
      <vt:lpstr>Waterfall Model</vt:lpstr>
      <vt:lpstr>Waterfall or Agile?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Cook, Brandon</dc:creator>
  <cp:lastModifiedBy>Cook, Brandon</cp:lastModifiedBy>
  <cp:revision>3</cp:revision>
  <dcterms:created xsi:type="dcterms:W3CDTF">2024-06-20T12:41:36Z</dcterms:created>
  <dcterms:modified xsi:type="dcterms:W3CDTF">2024-06-20T13:22:39Z</dcterms:modified>
</cp:coreProperties>
</file>