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EDA1-0A00-4F5A-BF09-C00F5D485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4C3A3-A9C4-4687-9511-CDA8DABC3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3166A-CDB2-4824-B334-86B45040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B6B7E-01C8-480F-A4CC-8965AFD7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BD9A7-1768-4C1F-A5CA-C1F9B6D1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5A44-3127-409F-8C70-3BBB1C44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2A67D-66E9-43D8-B99E-7FB7B9D4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11EE3-3502-41A2-A438-3037BA83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1B62A-DDF8-4021-95ED-C936F6A4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28029-8B7D-401E-8B57-914C0B81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6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0F8CE-F5BC-468C-BA7B-FC5C46890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65261-AC2D-43D9-9745-52AC232FF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7242-BF47-4535-925D-AF8B54AC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8DC84-BAF0-4C1B-A820-5AD9FFE8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CB938-F8B7-4C95-BBC7-3AA43B0F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00AC-DB2D-470E-8B78-69857619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E6B2-AC08-42AB-A3D4-63BD4B3E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65AE4-1401-44BA-8EE4-651C6570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D277A-63B1-4A79-816A-DBE15780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0720A-6735-46DA-8105-8114860C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6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F8BD-4C78-4C98-A2A9-4339F077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FCD15-D56A-4743-BBB5-19680A5F2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FDDF5-5A70-4911-A7A6-461F3849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9582D-CB5C-43AC-B66D-D1F65AE6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13D4-F498-47AC-B186-DEDC0B04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7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F5CD-5D60-4825-84F5-E1C54576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FEDA-5E99-464E-BB88-96BFD2598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C045C-E8E5-4B9A-A81F-C4D11FD1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EB34D-E7E4-4D42-B302-5FD7A163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DEEDB-E824-4CC7-AF72-8B85A3B4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38255-4AE4-4F8E-8E30-9971EAB2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9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F884-1766-494E-9092-2D6CAE1D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ECB6B-FD5A-4300-9EB6-C1B71BD88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E4CEE-FC17-43EF-95D7-C96FC2AE5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90D94-9F4E-4401-9636-00C76BAA0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098CA-2A27-4657-ABA0-2481D532F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8CA51-8685-43B5-A74C-7869F73E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86328-8D6B-4AD7-9E5E-ABCCCFF9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39E48-83FF-469A-BD2C-C0094D10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1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DB60-7A55-43C0-ACCA-C9EE1F85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D1C88-228B-425D-BC6D-AEF35799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B3777-174D-4089-8677-C03299DD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38D08-3889-4975-8478-EC431E09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3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68973-C6EF-42CE-960F-65A745F3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DAF3A-E18B-4118-A63D-DF410EA7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7A3FD-0142-477B-9B08-126EC369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9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9313-3479-4AA5-B79E-445F0AE7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41A80-FD35-4220-8968-61EF0F2B3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582AD-C678-42DA-AD96-9B7A75256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ABBE6-A5D4-46C3-9CB7-2D07BAA2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617B0-322C-404B-AAFA-39509003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DD271-4391-42A0-AF8B-3ABD2FBB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5990-2E0D-4CAF-9A8D-2B3B6315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307C0-956C-434D-B3AD-673FB0508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B21F8-5C6D-42F8-A89E-7D4AF880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67736-C5A2-4133-A936-66A6B4E2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4DF76-D2CF-45FF-B677-250AF5CC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7FB30-4F66-4584-9612-B665B5F3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A6617-8566-48E4-B172-FF8DC69F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E1B8A-086F-4317-9495-D4605EF74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57E6C-01AE-4A98-B6F1-C6E05BD07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A760-E011-42B8-87DB-8C508B65EC1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9B2C-4E59-4E37-9BF3-3C65C1B71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1A5F8-1035-4C4F-AF4F-8C0765F61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2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F964A5-BD36-4FF8-8934-729048D0A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8" y="213864"/>
            <a:ext cx="11383964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4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76DC86-960B-41BC-B97D-F44CF546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1256997"/>
            <a:ext cx="10812384" cy="434400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0226AAA-A623-422F-9FB7-A799C7AD77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92480" y="567169"/>
            <a:ext cx="1036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 genesis configurations. This will fail to create two of the files, but you only need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networkname.json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0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D2ABFE3-C2A0-432D-A649-6244B847C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869" y="383484"/>
            <a:ext cx="77695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puppeth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configuration once complete and save it to the Screenshots folder.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28C46-4BCD-4121-907D-BB995F798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6452"/>
            <a:ext cx="12192000" cy="33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CD74B2-02AD-41D7-9810-1EEFF551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055"/>
            <a:ext cx="12192000" cy="52678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18363C-8926-438A-B2C0-071C82E54A1D}"/>
              </a:ext>
            </a:extLst>
          </p:cNvPr>
          <p:cNvSpPr txBox="1"/>
          <p:nvPr/>
        </p:nvSpPr>
        <p:spPr>
          <a:xfrm>
            <a:off x="557784" y="192024"/>
            <a:ext cx="529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</a:t>
            </a:r>
            <a:r>
              <a:rPr lang="en-US" dirty="0" err="1"/>
              <a:t>geth</a:t>
            </a:r>
            <a:r>
              <a:rPr lang="en-US" dirty="0"/>
              <a:t> –</a:t>
            </a:r>
            <a:r>
              <a:rPr lang="en-US" dirty="0" err="1"/>
              <a:t>datadir</a:t>
            </a:r>
            <a:r>
              <a:rPr lang="en-US" dirty="0"/>
              <a:t> node1 –mine –</a:t>
            </a:r>
            <a:r>
              <a:rPr lang="en-US" dirty="0" err="1"/>
              <a:t>minderthreads</a:t>
            </a:r>
            <a:r>
              <a:rPr lang="en-US" dirty="0"/>
              <a:t> 1 </a:t>
            </a:r>
          </a:p>
        </p:txBody>
      </p:sp>
    </p:spTree>
    <p:extLst>
      <p:ext uri="{BB962C8B-B14F-4D97-AF65-F5344CB8AC3E}">
        <p14:creationId xmlns:p14="http://schemas.microsoft.com/office/powerpoint/2010/main" val="98924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9F4E79-D71E-4D2E-8835-62E80231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1075996"/>
            <a:ext cx="10802858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5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CAA1A0-5C53-4D31-88BC-6081F9EE9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771"/>
            <a:ext cx="12192000" cy="59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26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68C863-1520-4837-B936-0DAE46B7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202"/>
            <a:ext cx="12192000" cy="617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7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115F7C-B051-4AAD-9694-34F2DA11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82" y="630333"/>
            <a:ext cx="11231418" cy="61208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C27854-580E-4C0D-B9EE-B09C88BDF2DA}"/>
              </a:ext>
            </a:extLst>
          </p:cNvPr>
          <p:cNvSpPr txBox="1"/>
          <p:nvPr/>
        </p:nvSpPr>
        <p:spPr>
          <a:xfrm>
            <a:off x="1216404" y="201336"/>
            <a:ext cx="442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nodes created</a:t>
            </a:r>
          </a:p>
        </p:txBody>
      </p:sp>
    </p:spTree>
    <p:extLst>
      <p:ext uri="{BB962C8B-B14F-4D97-AF65-F5344CB8AC3E}">
        <p14:creationId xmlns:p14="http://schemas.microsoft.com/office/powerpoint/2010/main" val="342654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5898E0-3ACB-4BC3-97E4-80442C489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897349"/>
            <a:ext cx="8732250" cy="5756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7E1D70-BB93-48D1-A4A6-6DE61EAAEA9D}"/>
              </a:ext>
            </a:extLst>
          </p:cNvPr>
          <p:cNvSpPr txBox="1"/>
          <p:nvPr/>
        </p:nvSpPr>
        <p:spPr>
          <a:xfrm>
            <a:off x="1889760" y="172720"/>
            <a:ext cx="52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 genesis block using proof of authority</a:t>
            </a:r>
          </a:p>
        </p:txBody>
      </p:sp>
    </p:spTree>
    <p:extLst>
      <p:ext uri="{BB962C8B-B14F-4D97-AF65-F5344CB8AC3E}">
        <p14:creationId xmlns:p14="http://schemas.microsoft.com/office/powerpoint/2010/main" val="363137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75FE8-2068-466A-B1D7-0C25B51B4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799733"/>
            <a:ext cx="8345065" cy="5258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CFD903-FDBD-4C0E-BB13-B5292F7B3EBC}"/>
              </a:ext>
            </a:extLst>
          </p:cNvPr>
          <p:cNvSpPr txBox="1"/>
          <p:nvPr/>
        </p:nvSpPr>
        <p:spPr>
          <a:xfrm>
            <a:off x="2029458" y="261160"/>
            <a:ext cx="507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nodes with the genesis' json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7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50866-4D03-4428-9D4E-86E282E8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866417"/>
            <a:ext cx="9897856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713FB-F2CC-4883-9D69-DCB5884CC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719024"/>
            <a:ext cx="9774014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0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40FF945-03DE-4CFF-A59C-BFBC5F2FF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30" b="30981"/>
          <a:stretch/>
        </p:blipFill>
        <p:spPr>
          <a:xfrm>
            <a:off x="228600" y="170120"/>
            <a:ext cx="10096500" cy="56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1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01126-0517-4F0F-B978-6A4DC8422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76" y="0"/>
            <a:ext cx="9081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6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A95C34-EF3F-4289-9ABE-53B636CC6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590154"/>
            <a:ext cx="10828073" cy="62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32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7311</TotalTime>
  <Words>64</Words>
  <Application>Microsoft Office PowerPoint</Application>
  <PresentationFormat>Widescreen</PresentationFormat>
  <Paragraphs>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bianca Hoshina</dc:creator>
  <cp:lastModifiedBy>bianca Hoshina</cp:lastModifiedBy>
  <cp:revision>3</cp:revision>
  <dcterms:created xsi:type="dcterms:W3CDTF">2021-10-14T01:32:02Z</dcterms:created>
  <dcterms:modified xsi:type="dcterms:W3CDTF">2021-10-25T22:23:15Z</dcterms:modified>
</cp:coreProperties>
</file>