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8732-4CCC-4B32-81BE-C6537106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5634-8CA3-4E47-8093-4EA0AA9D8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6516-C48B-4684-9CB5-679E570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4D5A-8122-4C68-9A4D-C5189D1B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6FB7C-3D0D-4A7F-90CA-AB877C4A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CF35-10A9-4B07-BC8B-1E78B687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C6D24-E7BD-4EBC-9D89-0F3A4285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F997-0A9C-4751-A171-82A40C95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E044-6239-4F15-A766-67D7A855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384E6-248C-49BF-A926-F26EEADE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C0667-622B-48A1-8593-763EC1165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AFEE5-2CEE-479E-A524-DBF881C2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8D65A-5757-4C0F-9FF0-96C68F56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65A3-22DD-4784-B940-0F9BF75B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C065-BC4F-4FDD-A1A8-76DACA9C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3991-04EA-471D-A414-198F4CFD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DEF1-4A84-4E50-8DDD-B3F6244A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31DC-088B-4DA0-89A9-47BAF483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64B5-D4EF-41CA-98B4-6F0F3ACF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E225-40CA-4B1A-98CB-D27AE937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6BBB-251F-460B-88DD-58ABEFB5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1EE13-4470-4CA9-AC89-BC1A3ACC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D50A-5217-4D69-B1E0-0EF80824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B905-4B3D-4A14-B1C3-2DAE6741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367D-E7A6-46B8-AE2E-8FA122C4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90CC-BA7A-4A29-8928-F0A8E6F3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DB29-FD69-4111-B50B-9A1DF5EBE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F17F-4CD0-4DDA-ADAE-50F03F1F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0EF1-09B1-49B5-999F-D6F29E88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A0DA-20E5-4624-A398-A3D8585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74849-0597-4D6C-86D6-54C98CDF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946A-2160-436C-B270-E229DB13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018F-895E-4A1D-8914-4CB609D1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B71B8-5071-4902-B8BD-D76AE8099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A0D5F-BCC5-4798-A21B-13EFB5D29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3F45-ACF7-4290-86E6-26133F455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095CF-9C13-455A-80A4-162D490B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40217-00C6-4E92-8EE9-FC1BAE66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0F72D-B933-4AFF-80CD-CA872C15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756D-44CE-435A-B3FC-6A7515D4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2952-ACC6-4F95-9101-3A42938E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F34F-A24D-4893-AD95-5D09AD0C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557D0-55DD-4A60-A025-62668CF1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018E7-EBEE-4521-ADC2-BF9FBFB3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4A719-1ECE-48F2-879E-92442CEB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1408E-E712-4E85-B8C2-F1960A3A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C924-4E4E-4D7F-989D-0FF4760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F890-25F4-4F62-AE54-94FAA707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E19C3-230C-4FA2-B39D-72A94E6C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D7A3-013D-41B1-AABD-3BA3EEC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960C-76C5-4F06-A3A5-80664B72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30CB-189F-4B1A-B889-49CC3D74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4090-0EE2-4616-BBE3-C45EFF73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AC100-A905-4FDF-B310-E7D935A0A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AE7B-C7FC-462F-8B73-402144CDF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B848-8B5E-4C5F-A4BE-ED907EDE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B305-8EFE-463E-B0CF-BE599BAA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22E9-337E-4928-A26B-0BFB2C95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82F-C877-4084-9138-6561F782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584A-A5F7-4775-9BE0-7FCF8C2E9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BE52-054D-41C2-B3DF-AEBCAA3B0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95F0-648D-4E5C-BB35-E54B7363AF6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7D9B-6761-42E0-A502-CB78A6178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F9C6-666B-45E8-B461-A006FE558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0933-ADF6-48B7-9E37-26D6908A1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A5A8B-9855-4D9D-8388-2E5ADF5A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44" y="0"/>
            <a:ext cx="840911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D577E-FB9D-43E7-921B-D0A2CDF82405}"/>
              </a:ext>
            </a:extLst>
          </p:cNvPr>
          <p:cNvSpPr txBox="1"/>
          <p:nvPr/>
        </p:nvSpPr>
        <p:spPr>
          <a:xfrm>
            <a:off x="223520" y="70104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Symbolic link:</a:t>
            </a:r>
          </a:p>
        </p:txBody>
      </p:sp>
    </p:spTree>
    <p:extLst>
      <p:ext uri="{BB962C8B-B14F-4D97-AF65-F5344CB8AC3E}">
        <p14:creationId xmlns:p14="http://schemas.microsoft.com/office/powerpoint/2010/main" val="201321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2528F-3AF7-4353-AC5F-AD8EE9EE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1142681"/>
            <a:ext cx="1187933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E395-73C5-421B-8523-E2145F1A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617E-ABAD-4BC0-BF07-825E2606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001B7-ECAF-419C-AD1F-F752A1FB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561"/>
            <a:ext cx="12192000" cy="63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6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9C02-DD7A-4B56-A16B-0A50FD06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see the ./derive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D648-EBFF-49F4-AD0B-A4F20F4B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235B-114F-4D14-981F-821A3C64D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"/>
          <a:stretch/>
        </p:blipFill>
        <p:spPr>
          <a:xfrm>
            <a:off x="350982" y="2262453"/>
            <a:ext cx="11841018" cy="23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D88FDE-C7B7-4A5F-9F6F-3BDD84D7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773"/>
            <a:ext cx="12192000" cy="5066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08177-6994-4F7F-94C7-314E1C7915A5}"/>
              </a:ext>
            </a:extLst>
          </p:cNvPr>
          <p:cNvSpPr txBox="1"/>
          <p:nvPr/>
        </p:nvSpPr>
        <p:spPr>
          <a:xfrm>
            <a:off x="467360" y="477520"/>
            <a:ext cx="723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the derive command works:</a:t>
            </a:r>
          </a:p>
        </p:txBody>
      </p:sp>
    </p:spTree>
    <p:extLst>
      <p:ext uri="{BB962C8B-B14F-4D97-AF65-F5344CB8AC3E}">
        <p14:creationId xmlns:p14="http://schemas.microsoft.com/office/powerpoint/2010/main" val="9425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6E791-6351-4EE3-94DB-F8EB0844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431"/>
            <a:ext cx="12192000" cy="2911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6D523-C060-4DDA-BB33-081D988A4998}"/>
              </a:ext>
            </a:extLst>
          </p:cNvPr>
          <p:cNvSpPr txBox="1"/>
          <p:nvPr/>
        </p:nvSpPr>
        <p:spPr>
          <a:xfrm>
            <a:off x="568960" y="721360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derive symbolic link to create a json file output</a:t>
            </a:r>
          </a:p>
        </p:txBody>
      </p:sp>
    </p:spTree>
    <p:extLst>
      <p:ext uri="{BB962C8B-B14F-4D97-AF65-F5344CB8AC3E}">
        <p14:creationId xmlns:p14="http://schemas.microsoft.com/office/powerpoint/2010/main" val="279949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863D4-F4B1-4E27-AD6F-898090DE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379"/>
            <a:ext cx="12192000" cy="398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634B-63EF-4945-9FD1-DE35A9C4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774"/>
          </a:xfrm>
        </p:spPr>
        <p:txBody>
          <a:bodyPr>
            <a:normAutofit fontScale="90000"/>
          </a:bodyPr>
          <a:lstStyle/>
          <a:p>
            <a:r>
              <a:rPr lang="en-US" dirty="0"/>
              <a:t>Derive wallet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D6BD2-D1C9-4691-A77E-3C82088A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8" y="0"/>
            <a:ext cx="108043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207D3-7427-4D20-8205-1490A861E359}"/>
              </a:ext>
            </a:extLst>
          </p:cNvPr>
          <p:cNvSpPr txBox="1"/>
          <p:nvPr/>
        </p:nvSpPr>
        <p:spPr>
          <a:xfrm>
            <a:off x="8280716" y="310393"/>
            <a:ext cx="31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4. Derive the wallet keys</a:t>
            </a:r>
          </a:p>
        </p:txBody>
      </p:sp>
    </p:spTree>
    <p:extLst>
      <p:ext uri="{BB962C8B-B14F-4D97-AF65-F5344CB8AC3E}">
        <p14:creationId xmlns:p14="http://schemas.microsoft.com/office/powerpoint/2010/main" val="179362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A71F5-8865-45D1-BE86-C4B77564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7" y="0"/>
            <a:ext cx="10981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9EB15-2165-451F-B76D-4EF9AC53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7" y="0"/>
            <a:ext cx="1072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2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2FB0A-3F3F-496E-BA48-881D17F8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1461813"/>
            <a:ext cx="1126012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1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37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Test to see the ./derive works:</vt:lpstr>
      <vt:lpstr>PowerPoint Presentation</vt:lpstr>
      <vt:lpstr>PowerPoint Presentation</vt:lpstr>
      <vt:lpstr>PowerPoint Presentation</vt:lpstr>
      <vt:lpstr>Derive wallet keys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Hoshina</dc:creator>
  <cp:lastModifiedBy>bianca Hoshina</cp:lastModifiedBy>
  <cp:revision>1</cp:revision>
  <dcterms:created xsi:type="dcterms:W3CDTF">2021-10-30T00:17:25Z</dcterms:created>
  <dcterms:modified xsi:type="dcterms:W3CDTF">2021-11-02T02:32:01Z</dcterms:modified>
</cp:coreProperties>
</file>