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1340" y="915035"/>
            <a:ext cx="5422900" cy="31121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10995" y="4686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kpfonts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45" y="4105275"/>
            <a:ext cx="5513705" cy="49333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47485" y="546735"/>
            <a:ext cx="862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fourier 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2590145" y="386080"/>
            <a:ext cx="17722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mathpazo + euler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450" y="836930"/>
            <a:ext cx="5066030" cy="35972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450" y="4281805"/>
            <a:ext cx="6400800" cy="6657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0" y="754380"/>
            <a:ext cx="6343650" cy="3762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5195" y="4605655"/>
            <a:ext cx="6289675" cy="6789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Nimbus Roman No9 L</vt:lpstr>
      <vt:lpstr>Arial Unicode MS</vt:lpstr>
      <vt:lpstr>Arial Black</vt:lpstr>
      <vt:lpstr>Microsoft YaHei</vt:lpstr>
      <vt:lpstr>Droid Sans Fallback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bmdaj</dc:creator>
  <cp:lastModifiedBy>bmdaj</cp:lastModifiedBy>
  <cp:revision>7</cp:revision>
  <dcterms:created xsi:type="dcterms:W3CDTF">2025-04-09T08:21:28Z</dcterms:created>
  <dcterms:modified xsi:type="dcterms:W3CDTF">2025-04-09T08:21:28Z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