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40"/>
    <a:srgbClr val="E1A01D"/>
    <a:srgbClr val="F1D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241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07F40-CE41-488C-8634-68BA9AC3BEC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3D788-D435-42DD-8AE8-B78F121A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https://www.youtube.com/watch?v=KwGNmKTLnfE</a:t>
            </a:r>
          </a:p>
          <a:p>
            <a:r>
              <a:rPr lang="en-US" dirty="0"/>
              <a:t>https://www.youtube.com/watch?v=_nnSS8PyHSk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3D788-D435-42DD-8AE8-B78F121A66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446-9F2B-4099-92EF-0B3C6B794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FF55-A797-4231-AF05-242F57276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E302-8B10-4EB6-86F3-2F9ABAF5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A311-8C85-43EF-A5CC-91E10B32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4571-32BA-4A12-AE79-E54145BB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8950-C995-4F53-85E0-7CC7C37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04588-B850-4721-AB1B-39743485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8E1C-A92E-47A8-8502-C0F523F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65A7-4DA2-480C-B0CF-58F8B3D4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5191-5731-4D32-A40C-78FAD4E4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859C5-2BCB-488D-B860-17B2D7C23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DDECB-FEA6-4B43-9CE5-7BDC37112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47F8-31A6-4CAF-88DA-CB6F50CD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79ED-5CB2-40D9-8E48-F81CC970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F1E3-155D-450A-B302-6C97EF41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3E9D-5C03-4F33-90D4-443F8A21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32A6-54F0-42A3-8A2A-8949A1B2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B58D-EF69-45B5-834A-ACAA89AB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2AAF-4BCE-4B6B-AC82-0497FFA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59BE-5DEB-40A4-BDA4-A6DB2849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93DF-78C6-4C6D-A3EE-48ABA14D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8C608-84CF-4717-AD22-0DC85A0E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F31E-508A-4A1B-B27F-85DC3EE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416F-A62E-4936-A9A1-8E1ADD1E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8538-846D-43E0-A586-A4B60430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6961-2DA3-4781-AF01-8EDD5860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5414-8324-4437-9176-ABD56A01F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69AE3-CE57-4442-9469-693363A2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FA12B-4546-4D02-9624-64C46656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046C-1440-469B-A93A-5379603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E39C9-863C-4FD4-B25C-AA5CF8AE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BFE-9CAD-4602-A9C0-6AFC3F8F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2ABA1-9E7D-44AE-B733-B713E018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B608F-56F2-4D33-A834-927F03EB1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86A16-2E4C-4227-9FCC-C1E17615C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2D7BF-CAEF-4505-9607-C3EE2231A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9B342-95CD-4A27-8804-83EA9463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673FB-C1D7-4D1F-9E9C-3CBE9ABA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AE3CC-BE5D-490F-815A-6F9C0145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0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29CD-E32B-4158-B46A-EB98BBBD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BC858-9276-4779-9CC4-A3B2A0D6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BC20F-60C1-4C84-B2BC-D83119EB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5F066-7014-4CE3-A5F8-01070E65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AAE44-B954-44BC-B0F3-21EE18CD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241D6-8465-47E9-81DD-5B7AADBF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8A8B3-27C5-4978-8A3A-39E5C9B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9742-62B5-45AB-8B35-9AFA2A87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5D38-6DD7-4C85-B692-A484EE66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D4768-0639-48C3-B3EC-CC1C2FB28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3ADA-FFAA-469E-BE9E-1EF7C5F5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B2443-450B-487F-A9AB-FA7F17E5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D7D87-F5FB-409D-96A9-0C5FDEB4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F267-F038-49CA-AC6F-309C0E11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52582-0F86-4F50-89D4-423C07D99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D578-1842-4581-974E-D33D3639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F2E7D-A440-4D51-A4D8-38AB17AE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7E10-A000-49A9-A89A-06E60A16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E2C8B-48B6-47D8-A6BF-76F7419A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5D3BB-5939-44BA-9DF4-296E7F40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06CD6-FCCD-4A58-8159-C51E40147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CCBD-7642-420B-9240-30AAE6374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B231-23B1-4512-9F4B-1F8131D4FB7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A92C-C8BB-4375-9664-DDDBC4286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1DF4-746B-40AA-AB97-545048F41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74A7-7510-4F82-9071-79BFC65B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91" b="-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768F3-6396-42AC-AAD1-61E0EC1BC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757" y="-644464"/>
            <a:ext cx="6234757" cy="212855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Needfinding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0869E0B-AEB2-4888-B11D-5202488A09D7}"/>
              </a:ext>
            </a:extLst>
          </p:cNvPr>
          <p:cNvSpPr txBox="1">
            <a:spLocks/>
          </p:cNvSpPr>
          <p:nvPr/>
        </p:nvSpPr>
        <p:spPr>
          <a:xfrm>
            <a:off x="383756" y="4302127"/>
            <a:ext cx="6234757" cy="2128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Dela Cruz, Brian 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Realiza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Aaron Jay</a:t>
            </a:r>
          </a:p>
        </p:txBody>
      </p:sp>
    </p:spTree>
    <p:extLst>
      <p:ext uri="{BB962C8B-B14F-4D97-AF65-F5344CB8AC3E}">
        <p14:creationId xmlns:p14="http://schemas.microsoft.com/office/powerpoint/2010/main" val="39288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CD080-8835-4584-93D2-027D875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activity did you choose to examine?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C6C8-54CC-4C70-86C7-F8D87A66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1899"/>
            <a:ext cx="10515600" cy="3675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E6AF40"/>
                </a:solidFill>
                <a:latin typeface="Product Sans" panose="020B0403030502040203" pitchFamily="34" charset="0"/>
              </a:rPr>
              <a:t>Room Reservation in Asia Pacific College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81DCD-3297-4E88-8258-4CCCFA699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1219200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2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3908A6-A0F6-41A1-9A00-117744BFB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r="23715" b="-1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36615-5AFB-435B-A450-AFEC17C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56" y="798445"/>
            <a:ext cx="4803636" cy="131166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did you examine it, with what methods?</a:t>
            </a:r>
            <a:br>
              <a:rPr lang="en-US" sz="3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86F-5FBC-4AD3-88E2-F2B408F1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56" y="6836229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examined it by observing them in the reception and by interviewing people who often reserves a room in APC.</a:t>
            </a:r>
          </a:p>
          <a:p>
            <a:pPr marL="0" indent="0">
              <a:buNone/>
            </a:pPr>
            <a:endParaRPr lang="en-US" sz="3200" b="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30B41-2163-45D5-8E8B-CB9D12BF1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00131 -0.590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8695-A159-45DB-B837-3C503293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CD080-8835-4584-93D2-027D875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major insights or breakdowns did you discover?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C6C8-54CC-4C70-86C7-F8D87A66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Interviewee #1</a:t>
            </a:r>
          </a:p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No one will sign the reservation form when the adviser is not present.</a:t>
            </a:r>
          </a:p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It is frightening to make room reservation in the 4th floor reception.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Interviewee #2</a:t>
            </a:r>
          </a:p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The adviser already signed the reservation form and I just found out that the room is not already available.</a:t>
            </a:r>
          </a:p>
          <a:p>
            <a:r>
              <a:rPr lang="en-US" b="1" dirty="0">
                <a:solidFill>
                  <a:srgbClr val="E6AF40"/>
                </a:solidFill>
                <a:latin typeface="Product Sans" panose="020B0403030502040203" pitchFamily="34" charset="0"/>
              </a:rPr>
              <a:t>There are conflicts regarding the reservations, I already reserved for a room but there is a class that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769D1-06FB-480C-99B7-2339091A03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1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A9659-C8B3-4B62-BCDF-C3EB163140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3" r="8338" b="-1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20" name="Picture 13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36615-5AFB-435B-A450-AFEC17C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754" y="885551"/>
            <a:ext cx="4869179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promising unmet needs were identified as a result?</a:t>
            </a:r>
            <a:endParaRPr lang="en-US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86F-5FBC-4AD3-88E2-F2B408F1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6434" y="2515914"/>
            <a:ext cx="4869179" cy="304794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purpose of reserving the room is not allowed.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A2CFA7-5240-447E-8869-EFE54A91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4"/>
          <a:stretch/>
        </p:blipFill>
        <p:spPr>
          <a:xfrm>
            <a:off x="-1219198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3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46731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185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Product Sans</vt:lpstr>
      <vt:lpstr>Segoe UI Light</vt:lpstr>
      <vt:lpstr>Segoe UI Semibold</vt:lpstr>
      <vt:lpstr>Office Theme</vt:lpstr>
      <vt:lpstr>PowerPoint Presentation</vt:lpstr>
      <vt:lpstr>What activity did you choose to examine?</vt:lpstr>
      <vt:lpstr>How did you examine it, with what methods? </vt:lpstr>
      <vt:lpstr>What major insights or breakdowns did you discover?</vt:lpstr>
      <vt:lpstr>What promising unmet needs were identified as a result?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Delacruz2</dc:creator>
  <cp:lastModifiedBy>Rams</cp:lastModifiedBy>
  <cp:revision>9</cp:revision>
  <dcterms:created xsi:type="dcterms:W3CDTF">2019-08-05T16:32:36Z</dcterms:created>
  <dcterms:modified xsi:type="dcterms:W3CDTF">2019-08-05T23:50:19Z</dcterms:modified>
</cp:coreProperties>
</file>