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5" r:id="rId6"/>
    <p:sldId id="27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7/23/2019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06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webp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jfif"/><Relationship Id="rId4" Type="http://schemas.openxmlformats.org/officeDocument/2006/relationships/image" Target="../media/image11.jpg"/><Relationship Id="rId9" Type="http://schemas.openxmlformats.org/officeDocument/2006/relationships/image" Target="../media/image16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C81641-970C-4F74-B018-FB219DCEDD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66429409_655302891603556_119422244270112768_n.jpg">
            <a:extLst>
              <a:ext uri="{FF2B5EF4-FFF2-40B4-BE49-F238E27FC236}">
                <a16:creationId xmlns:a16="http://schemas.microsoft.com/office/drawing/2014/main" id="{219C0CC0-CC4F-43AC-A7DA-689576E1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1" y="71437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1402677" y="3131105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Asia Pacific College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497927" y="2489200"/>
            <a:ext cx="3571782" cy="2387600"/>
          </a:xfrm>
        </p:spPr>
        <p:txBody>
          <a:bodyPr/>
          <a:lstStyle/>
          <a:p>
            <a:r>
              <a:rPr lang="en-US" dirty="0"/>
              <a:t>The Use of Restroom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484057" y="5033962"/>
            <a:ext cx="3571782" cy="1219200"/>
          </a:xfrm>
        </p:spPr>
        <p:txBody>
          <a:bodyPr/>
          <a:lstStyle/>
          <a:p>
            <a:r>
              <a:rPr lang="en-US" dirty="0" err="1"/>
              <a:t>Needfinding</a:t>
            </a:r>
            <a:endParaRPr lang="en-US" dirty="0"/>
          </a:p>
        </p:txBody>
      </p:sp>
      <p:pic>
        <p:nvPicPr>
          <p:cNvPr id="20" name="Picture 4" descr="66777976_1791738580972938_4260590682705494016_n.jpg">
            <a:extLst>
              <a:ext uri="{FF2B5EF4-FFF2-40B4-BE49-F238E27FC236}">
                <a16:creationId xmlns:a16="http://schemas.microsoft.com/office/drawing/2014/main" id="{3F626AA4-4E30-4213-BB17-7F590E8F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2704" y="71437"/>
            <a:ext cx="5684775" cy="40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A344B9C-3871-4D0D-A8BF-E126EFC878A4}"/>
              </a:ext>
            </a:extLst>
          </p:cNvPr>
          <p:cNvSpPr/>
          <p:nvPr/>
        </p:nvSpPr>
        <p:spPr>
          <a:xfrm>
            <a:off x="-5829536" y="4171192"/>
            <a:ext cx="5691607" cy="2758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CE25CDEC-C968-4AF3-BC63-7F2991837438}"/>
              </a:ext>
            </a:extLst>
          </p:cNvPr>
          <p:cNvSpPr txBox="1">
            <a:spLocks/>
          </p:cNvSpPr>
          <p:nvPr/>
        </p:nvSpPr>
        <p:spPr bwMode="ltGray">
          <a:xfrm>
            <a:off x="-5399620" y="5353049"/>
            <a:ext cx="5749483" cy="13430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We examined it by observing the male restroom and by interviewing certain people.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40132" y="4912554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C81641-970C-4F74-B018-FB219DCEDD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6" y="35754"/>
            <a:ext cx="12192000" cy="6786563"/>
          </a:xfrm>
        </p:spPr>
      </p:sp>
      <p:pic>
        <p:nvPicPr>
          <p:cNvPr id="18" name="Picture 2" descr="66429409_655302891603556_119422244270112768_n.jpg">
            <a:extLst>
              <a:ext uri="{FF2B5EF4-FFF2-40B4-BE49-F238E27FC236}">
                <a16:creationId xmlns:a16="http://schemas.microsoft.com/office/drawing/2014/main" id="{B760EDC8-90ED-4ACC-BAEF-C200F17B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270E9C-84EB-45D1-A4C1-CD29E35E0DCF}"/>
              </a:ext>
            </a:extLst>
          </p:cNvPr>
          <p:cNvSpPr/>
          <p:nvPr/>
        </p:nvSpPr>
        <p:spPr>
          <a:xfrm>
            <a:off x="236" y="0"/>
            <a:ext cx="12287014" cy="6858000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66777976_1791738580972938_4260590682705494016_n.jpg">
            <a:extLst>
              <a:ext uri="{FF2B5EF4-FFF2-40B4-BE49-F238E27FC236}">
                <a16:creationId xmlns:a16="http://schemas.microsoft.com/office/drawing/2014/main" id="{E4D58D05-1091-4FA9-ADCE-6AF33463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" y="-35754"/>
            <a:ext cx="5684775" cy="417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03AE54-8471-4E96-9F7B-01CE46490985}"/>
              </a:ext>
            </a:extLst>
          </p:cNvPr>
          <p:cNvSpPr/>
          <p:nvPr/>
        </p:nvSpPr>
        <p:spPr>
          <a:xfrm>
            <a:off x="0" y="4135509"/>
            <a:ext cx="5691607" cy="2758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341FB0A1-9A61-401D-9B89-215EF9664F2F}"/>
              </a:ext>
            </a:extLst>
          </p:cNvPr>
          <p:cNvSpPr txBox="1">
            <a:spLocks/>
          </p:cNvSpPr>
          <p:nvPr/>
        </p:nvSpPr>
        <p:spPr bwMode="ltGray">
          <a:xfrm>
            <a:off x="429916" y="5317366"/>
            <a:ext cx="5749483" cy="13430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We examined it by observing the male restroom and by interviewing certain people.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F75105-77F8-488D-9F17-C8614B5BE695}"/>
              </a:ext>
            </a:extLst>
          </p:cNvPr>
          <p:cNvSpPr/>
          <p:nvPr/>
        </p:nvSpPr>
        <p:spPr>
          <a:xfrm>
            <a:off x="266567" y="7399586"/>
            <a:ext cx="2760319" cy="27741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EE148F-D468-4264-97A3-637978A66454}"/>
              </a:ext>
            </a:extLst>
          </p:cNvPr>
          <p:cNvSpPr/>
          <p:nvPr/>
        </p:nvSpPr>
        <p:spPr>
          <a:xfrm>
            <a:off x="3222983" y="7399586"/>
            <a:ext cx="2760319" cy="277413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E9293C-28A8-41F2-8594-0D024CE7D24C}"/>
              </a:ext>
            </a:extLst>
          </p:cNvPr>
          <p:cNvSpPr/>
          <p:nvPr/>
        </p:nvSpPr>
        <p:spPr>
          <a:xfrm>
            <a:off x="6179399" y="7420028"/>
            <a:ext cx="2760319" cy="27741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C9359-53AA-46F7-A08E-30FBAC24077E}"/>
              </a:ext>
            </a:extLst>
          </p:cNvPr>
          <p:cNvSpPr/>
          <p:nvPr/>
        </p:nvSpPr>
        <p:spPr>
          <a:xfrm>
            <a:off x="9137945" y="7420027"/>
            <a:ext cx="2760319" cy="27741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6F966E-4892-4080-91AB-19A5D23152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75" y="653230"/>
            <a:ext cx="11702850" cy="82115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Major Insights or Breakdowns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7182" y="4621001"/>
            <a:ext cx="2544847" cy="41057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Absence of Bidet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99969" y="4621001"/>
            <a:ext cx="2544847" cy="41057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Defective Door Locks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51225" y="7051163"/>
            <a:ext cx="420000" cy="421200"/>
          </a:xfrm>
        </p:spPr>
        <p:txBody>
          <a:bodyPr/>
          <a:lstStyle/>
          <a:p>
            <a:fld id="{4B73C415-D670-4716-A5EC-CC4D52CA2BAC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2C6C6F9F-8D5B-4D54-AF31-F5F6B3C8C55A}"/>
              </a:ext>
            </a:extLst>
          </p:cNvPr>
          <p:cNvSpPr txBox="1">
            <a:spLocks/>
          </p:cNvSpPr>
          <p:nvPr/>
        </p:nvSpPr>
        <p:spPr>
          <a:xfrm>
            <a:off x="6308006" y="4621001"/>
            <a:ext cx="2544847" cy="410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Defective Faucets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AC4361E-F280-40E3-9A73-F91978FCB8A8}"/>
              </a:ext>
            </a:extLst>
          </p:cNvPr>
          <p:cNvSpPr txBox="1">
            <a:spLocks/>
          </p:cNvSpPr>
          <p:nvPr/>
        </p:nvSpPr>
        <p:spPr>
          <a:xfrm>
            <a:off x="9220793" y="4621001"/>
            <a:ext cx="2544847" cy="410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Absence of Hand Dryer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93EB8CA-19EC-4480-97F3-93299413D18F}"/>
              </a:ext>
            </a:extLst>
          </p:cNvPr>
          <p:cNvSpPr/>
          <p:nvPr/>
        </p:nvSpPr>
        <p:spPr>
          <a:xfrm>
            <a:off x="267293" y="1673618"/>
            <a:ext cx="2760319" cy="27741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23F697-9877-411E-8FA0-C306DB3A3317}"/>
              </a:ext>
            </a:extLst>
          </p:cNvPr>
          <p:cNvSpPr/>
          <p:nvPr/>
        </p:nvSpPr>
        <p:spPr>
          <a:xfrm>
            <a:off x="3223709" y="1673618"/>
            <a:ext cx="2760319" cy="277413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8E65F5-4AB0-4EEA-811D-9E4DCFA8A9F5}"/>
              </a:ext>
            </a:extLst>
          </p:cNvPr>
          <p:cNvSpPr/>
          <p:nvPr/>
        </p:nvSpPr>
        <p:spPr>
          <a:xfrm>
            <a:off x="6180125" y="1694060"/>
            <a:ext cx="2760319" cy="27741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B19882-7E6D-4914-9B3B-ED241AA74F83}"/>
              </a:ext>
            </a:extLst>
          </p:cNvPr>
          <p:cNvSpPr/>
          <p:nvPr/>
        </p:nvSpPr>
        <p:spPr>
          <a:xfrm>
            <a:off x="9138671" y="1694059"/>
            <a:ext cx="2760319" cy="277413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6DBD33B-0EFD-4E2D-A93B-E0CCCCFC9A91}"/>
              </a:ext>
            </a:extLst>
          </p:cNvPr>
          <p:cNvSpPr txBox="1">
            <a:spLocks/>
          </p:cNvSpPr>
          <p:nvPr/>
        </p:nvSpPr>
        <p:spPr>
          <a:xfrm>
            <a:off x="-5628099" y="1694059"/>
            <a:ext cx="1800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Tissue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5F9403-0057-4170-8921-C6FBC432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5502099" y="21783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6DB0CF0-228F-490F-93A8-DDBE4B686AE0}"/>
              </a:ext>
            </a:extLst>
          </p:cNvPr>
          <p:cNvSpPr txBox="1">
            <a:spLocks/>
          </p:cNvSpPr>
          <p:nvPr/>
        </p:nvSpPr>
        <p:spPr>
          <a:xfrm>
            <a:off x="-3786144" y="1694059"/>
            <a:ext cx="1800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Bidet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BC6A53-8DAE-4CAD-81FA-26F76E0C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3660144" y="21783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A162997-3E7B-45AF-9AB2-4CC36F9A10EE}"/>
              </a:ext>
            </a:extLst>
          </p:cNvPr>
          <p:cNvSpPr txBox="1">
            <a:spLocks/>
          </p:cNvSpPr>
          <p:nvPr/>
        </p:nvSpPr>
        <p:spPr>
          <a:xfrm>
            <a:off x="-1900647" y="1694059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Hand Dryer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81D0F8-FBC5-49F0-A8EC-80D9CC4E4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774647" y="2178391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45F57-C08F-4755-9B5F-FE369FE7B548}"/>
              </a:ext>
            </a:extLst>
          </p:cNvPr>
          <p:cNvSpPr/>
          <p:nvPr/>
        </p:nvSpPr>
        <p:spPr>
          <a:xfrm>
            <a:off x="-5589999" y="74811"/>
            <a:ext cx="1674000" cy="161924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013CB-D9A4-45BA-8DE8-198DE36E9CC5}"/>
              </a:ext>
            </a:extLst>
          </p:cNvPr>
          <p:cNvSpPr/>
          <p:nvPr/>
        </p:nvSpPr>
        <p:spPr>
          <a:xfrm>
            <a:off x="-3736344" y="74811"/>
            <a:ext cx="1674000" cy="16192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06AEAA-7DA0-4FA9-9C07-C3FDE885EB35}"/>
              </a:ext>
            </a:extLst>
          </p:cNvPr>
          <p:cNvSpPr/>
          <p:nvPr/>
        </p:nvSpPr>
        <p:spPr>
          <a:xfrm>
            <a:off x="-1913847" y="74811"/>
            <a:ext cx="1674000" cy="161924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716160C-3426-4CF4-8CB7-38D3E60041D9}"/>
              </a:ext>
            </a:extLst>
          </p:cNvPr>
          <p:cNvSpPr txBox="1">
            <a:spLocks/>
          </p:cNvSpPr>
          <p:nvPr/>
        </p:nvSpPr>
        <p:spPr>
          <a:xfrm>
            <a:off x="-5589999" y="3917921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Tabo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1A76B4-711E-4B38-86A4-54CD73597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5463999" y="440225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7FBD35-A0D3-40C8-8BD1-B9C9238A0AFA}"/>
              </a:ext>
            </a:extLst>
          </p:cNvPr>
          <p:cNvSpPr txBox="1">
            <a:spLocks/>
          </p:cNvSpPr>
          <p:nvPr/>
        </p:nvSpPr>
        <p:spPr>
          <a:xfrm>
            <a:off x="-3820620" y="3917921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Hand sanitizer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9BBD76-188F-436E-8803-808D36CDB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3694620" y="440225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4FB463DB-A9D7-4C7A-9851-3CC00E671B55}"/>
              </a:ext>
            </a:extLst>
          </p:cNvPr>
          <p:cNvSpPr txBox="1">
            <a:spLocks/>
          </p:cNvSpPr>
          <p:nvPr/>
        </p:nvSpPr>
        <p:spPr>
          <a:xfrm>
            <a:off x="-1935123" y="3917921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Hand soap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B3CDA3-9ECB-4F8D-B48D-7C0AF3ABE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809123" y="440225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BBE196A3-7027-402C-A416-3000CE6B7F4D}"/>
              </a:ext>
            </a:extLst>
          </p:cNvPr>
          <p:cNvSpPr txBox="1">
            <a:spLocks/>
          </p:cNvSpPr>
          <p:nvPr/>
        </p:nvSpPr>
        <p:spPr>
          <a:xfrm>
            <a:off x="-4714899" y="6229546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Faucet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E34F1A-54DE-41D2-9B0F-F83EE217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588899" y="671387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101E179-A0AB-4EA5-BFC4-996B56EF4648}"/>
              </a:ext>
            </a:extLst>
          </p:cNvPr>
          <p:cNvSpPr txBox="1">
            <a:spLocks/>
          </p:cNvSpPr>
          <p:nvPr/>
        </p:nvSpPr>
        <p:spPr>
          <a:xfrm>
            <a:off x="-2800374" y="6229546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Tissue </a:t>
            </a:r>
            <a:r>
              <a:rPr lang="en-US" dirty="0" err="1">
                <a:solidFill>
                  <a:schemeClr val="bg1"/>
                </a:solidFill>
              </a:rPr>
              <a:t>Vendo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C24C77-4CFD-4363-98B1-3EA3653BD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674374" y="6713878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8FC8C2-98F3-4CCB-B5A9-A777DB800DFC}"/>
              </a:ext>
            </a:extLst>
          </p:cNvPr>
          <p:cNvSpPr/>
          <p:nvPr/>
        </p:nvSpPr>
        <p:spPr>
          <a:xfrm>
            <a:off x="-5589999" y="2298673"/>
            <a:ext cx="1674000" cy="1619248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FC0049-D9CC-4885-9596-9B875A7D4A39}"/>
              </a:ext>
            </a:extLst>
          </p:cNvPr>
          <p:cNvSpPr/>
          <p:nvPr/>
        </p:nvSpPr>
        <p:spPr>
          <a:xfrm>
            <a:off x="-3732720" y="2298673"/>
            <a:ext cx="1674000" cy="1619248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97DDD7-DEF4-4875-B8C3-4A2ADE55789C}"/>
              </a:ext>
            </a:extLst>
          </p:cNvPr>
          <p:cNvSpPr/>
          <p:nvPr/>
        </p:nvSpPr>
        <p:spPr>
          <a:xfrm>
            <a:off x="-1897023" y="2298673"/>
            <a:ext cx="1674000" cy="1619248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ED770A-21D0-4711-A340-469017134FB6}"/>
              </a:ext>
            </a:extLst>
          </p:cNvPr>
          <p:cNvSpPr/>
          <p:nvPr/>
        </p:nvSpPr>
        <p:spPr>
          <a:xfrm>
            <a:off x="-4859017" y="4610298"/>
            <a:ext cx="1674000" cy="1619248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C85FCA-6FA3-44C4-AFE3-DCAADB61AE70}"/>
              </a:ext>
            </a:extLst>
          </p:cNvPr>
          <p:cNvSpPr/>
          <p:nvPr/>
        </p:nvSpPr>
        <p:spPr>
          <a:xfrm>
            <a:off x="-2770558" y="4609392"/>
            <a:ext cx="1674000" cy="1619248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0" name="Picture 6" descr="Image result for solutions">
            <a:extLst>
              <a:ext uri="{FF2B5EF4-FFF2-40B4-BE49-F238E27FC236}">
                <a16:creationId xmlns:a16="http://schemas.microsoft.com/office/drawing/2014/main" id="{B1967E77-2EC1-4DA2-959C-DD11A17F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190" y="956957"/>
            <a:ext cx="5081873" cy="50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6840A6-C3FD-416C-A95D-8093C92D5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52271" y="5184381"/>
            <a:ext cx="231349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E4719C-B2BB-4679-B23B-1CC0FC04A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4157" y="5184381"/>
            <a:ext cx="231349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119B7B-9637-4055-85D7-365617D89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2597" y="5184381"/>
            <a:ext cx="231349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D332DB2-3C48-4A36-B530-CEDF14A92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14483" y="5184381"/>
            <a:ext cx="231349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66777976_1791738580972938_4260590682705494016_n.jpg">
            <a:extLst>
              <a:ext uri="{FF2B5EF4-FFF2-40B4-BE49-F238E27FC236}">
                <a16:creationId xmlns:a16="http://schemas.microsoft.com/office/drawing/2014/main" id="{6D5AEEEA-A38F-4F58-82F6-169252C29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94" y="-7082403"/>
            <a:ext cx="5684775" cy="417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944035E-BA61-4EA2-9BC3-7259A5A84BAF}"/>
              </a:ext>
            </a:extLst>
          </p:cNvPr>
          <p:cNvSpPr/>
          <p:nvPr/>
        </p:nvSpPr>
        <p:spPr>
          <a:xfrm>
            <a:off x="-63626" y="-2911140"/>
            <a:ext cx="5691607" cy="2758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392" y="1766206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Tissue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8392" y="225053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0805" y="1766206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Bidet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6805" y="2250538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56302" y="1766206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 Dryer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2302" y="2250538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10CDB-B192-4E36-BCD2-57F1FEE4D9D9}"/>
              </a:ext>
            </a:extLst>
          </p:cNvPr>
          <p:cNvSpPr/>
          <p:nvPr/>
        </p:nvSpPr>
        <p:spPr>
          <a:xfrm>
            <a:off x="510492" y="146958"/>
            <a:ext cx="1674000" cy="161924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C124E9-7881-45CD-BB50-BF6E102A5FC8}"/>
              </a:ext>
            </a:extLst>
          </p:cNvPr>
          <p:cNvSpPr/>
          <p:nvPr/>
        </p:nvSpPr>
        <p:spPr>
          <a:xfrm>
            <a:off x="2320605" y="146958"/>
            <a:ext cx="1674000" cy="161924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F27581-C839-4566-8EF8-CE9F72D9256F}"/>
              </a:ext>
            </a:extLst>
          </p:cNvPr>
          <p:cNvSpPr/>
          <p:nvPr/>
        </p:nvSpPr>
        <p:spPr>
          <a:xfrm>
            <a:off x="4143102" y="146958"/>
            <a:ext cx="1674000" cy="161924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42B5D049-A83E-44FB-8FF3-6F81C1F35746}"/>
              </a:ext>
            </a:extLst>
          </p:cNvPr>
          <p:cNvSpPr txBox="1">
            <a:spLocks/>
          </p:cNvSpPr>
          <p:nvPr/>
        </p:nvSpPr>
        <p:spPr>
          <a:xfrm>
            <a:off x="510492" y="3990068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Tabo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256FE3-D4C6-459D-8443-D2E65A19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492" y="4474400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487BEF37-B3D6-466E-AE60-F6C3DCDA4B45}"/>
              </a:ext>
            </a:extLst>
          </p:cNvPr>
          <p:cNvSpPr txBox="1">
            <a:spLocks/>
          </p:cNvSpPr>
          <p:nvPr/>
        </p:nvSpPr>
        <p:spPr>
          <a:xfrm>
            <a:off x="2236329" y="3990068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Hand sanitizer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D15CD3-3BFA-48E5-82AF-E56949CC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62329" y="4474400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A078AF31-0D2E-45B5-9805-536450124CF1}"/>
              </a:ext>
            </a:extLst>
          </p:cNvPr>
          <p:cNvSpPr txBox="1">
            <a:spLocks/>
          </p:cNvSpPr>
          <p:nvPr/>
        </p:nvSpPr>
        <p:spPr>
          <a:xfrm>
            <a:off x="4121826" y="3990068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Hand soap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982E53-E802-43E5-8D6D-D91224CF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47826" y="4474400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7F85139-6E31-48D6-8CE1-3AF752163BD5}"/>
              </a:ext>
            </a:extLst>
          </p:cNvPr>
          <p:cNvSpPr txBox="1">
            <a:spLocks/>
          </p:cNvSpPr>
          <p:nvPr/>
        </p:nvSpPr>
        <p:spPr>
          <a:xfrm>
            <a:off x="1134932" y="6301693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Faucet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714AB12A-FB5D-4218-866D-58D5DCB17152}"/>
              </a:ext>
            </a:extLst>
          </p:cNvPr>
          <p:cNvSpPr txBox="1">
            <a:spLocks/>
          </p:cNvSpPr>
          <p:nvPr/>
        </p:nvSpPr>
        <p:spPr>
          <a:xfrm>
            <a:off x="3256575" y="6301693"/>
            <a:ext cx="180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Tissue </a:t>
            </a:r>
            <a:r>
              <a:rPr lang="en-US" dirty="0" err="1">
                <a:solidFill>
                  <a:schemeClr val="bg1"/>
                </a:solidFill>
              </a:rPr>
              <a:t>Vendo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6A29C9-F6A5-4A0C-A4D7-F69FC5C8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69102" y="666169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CF2A8-9B35-4AA6-9804-D6DAEAECD7AA}"/>
              </a:ext>
            </a:extLst>
          </p:cNvPr>
          <p:cNvSpPr/>
          <p:nvPr/>
        </p:nvSpPr>
        <p:spPr>
          <a:xfrm>
            <a:off x="510492" y="2370820"/>
            <a:ext cx="1674000" cy="161924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8CD704-C3E7-4A14-894B-6C85110C2EEC}"/>
              </a:ext>
            </a:extLst>
          </p:cNvPr>
          <p:cNvSpPr/>
          <p:nvPr/>
        </p:nvSpPr>
        <p:spPr>
          <a:xfrm>
            <a:off x="2324229" y="2370820"/>
            <a:ext cx="1674000" cy="161924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3185EA-FF0D-4224-AC05-7DF8123F9EDD}"/>
              </a:ext>
            </a:extLst>
          </p:cNvPr>
          <p:cNvSpPr/>
          <p:nvPr/>
        </p:nvSpPr>
        <p:spPr>
          <a:xfrm>
            <a:off x="4159926" y="2370820"/>
            <a:ext cx="1674000" cy="16192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307B20-5D12-4D1C-A2B5-ACB1AEBC669B}"/>
              </a:ext>
            </a:extLst>
          </p:cNvPr>
          <p:cNvSpPr/>
          <p:nvPr/>
        </p:nvSpPr>
        <p:spPr>
          <a:xfrm>
            <a:off x="1197932" y="4682445"/>
            <a:ext cx="1674000" cy="161924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C211E9-BEEE-4369-83E3-80581A0ACAC0}"/>
              </a:ext>
            </a:extLst>
          </p:cNvPr>
          <p:cNvSpPr/>
          <p:nvPr/>
        </p:nvSpPr>
        <p:spPr>
          <a:xfrm>
            <a:off x="3286391" y="4681539"/>
            <a:ext cx="1674000" cy="1619248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olutions">
            <a:extLst>
              <a:ext uri="{FF2B5EF4-FFF2-40B4-BE49-F238E27FC236}">
                <a16:creationId xmlns:a16="http://schemas.microsoft.com/office/drawing/2014/main" id="{E8ECEA96-8706-41A9-912E-7A087EE7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35" y="888063"/>
            <a:ext cx="5081873" cy="50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CED064-9499-4BD5-8266-67D258C05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66950" y="666169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81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Tahoma</vt:lpstr>
      <vt:lpstr>Times New Roman</vt:lpstr>
      <vt:lpstr>Office Theme</vt:lpstr>
      <vt:lpstr>The Use of Restroom</vt:lpstr>
      <vt:lpstr>PowerPoint Presentation</vt:lpstr>
      <vt:lpstr>Major Insights or Breakdowns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2019-07-19T00:14:19Z</dcterms:created>
  <dcterms:modified xsi:type="dcterms:W3CDTF">2019-07-23T00:29:10Z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