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59" r:id="rId6"/>
    <p:sldId id="262" r:id="rId7"/>
    <p:sldId id="265" r:id="rId8"/>
    <p:sldId id="268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01D"/>
    <a:srgbClr val="E6AF40"/>
    <a:srgbClr val="F1D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4" y="-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07F40-CE41-488C-8634-68BA9AC3BEC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3D788-D435-42DD-8AE8-B78F121A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https://www.youtube.com/watch?v=KwGNmKTLnfE</a:t>
            </a:r>
          </a:p>
          <a:p>
            <a:r>
              <a:rPr lang="en-US" dirty="0"/>
              <a:t>https://www.youtube.com/watch?v=_nnSS8PyHSk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D788-D435-42DD-8AE8-B78F121A6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446-9F2B-4099-92EF-0B3C6B79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FF55-A797-4231-AF05-242F5727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302-8B10-4EB6-86F3-2F9ABAF5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A311-8C85-43EF-A5CC-91E10B32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4571-32BA-4A12-AE79-E54145B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950-C995-4F53-85E0-7CC7C37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4588-B850-4721-AB1B-39743485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8E1C-A92E-47A8-8502-C0F523F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65A7-4DA2-480C-B0CF-58F8B3D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5191-5731-4D32-A40C-78FAD4E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859C5-2BCB-488D-B860-17B2D7C2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DECB-FEA6-4B43-9CE5-7BDC3711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47F8-31A6-4CAF-88DA-CB6F50C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79ED-5CB2-40D9-8E48-F81CC97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F1E3-155D-450A-B302-6C97EF4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E9D-5C03-4F33-90D4-443F8A2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2A6-54F0-42A3-8A2A-8949A1B2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B58D-EF69-45B5-834A-ACAA89A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2AAF-4BCE-4B6B-AC82-0497FFA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59BE-5DEB-40A4-BDA4-A6DB284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3DF-78C6-4C6D-A3EE-48ABA14D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C608-84CF-4717-AD22-0DC85A0E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F31E-508A-4A1B-B27F-85DC3EE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16F-A62E-4936-A9A1-8E1ADD1E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8538-846D-43E0-A586-A4B6043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6961-2DA3-4781-AF01-8EDD586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5414-8324-4437-9176-ABD56A01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69AE3-CE57-4442-9469-693363A2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A12B-4546-4D02-9624-64C4665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046C-1440-469B-A93A-5379603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39C9-863C-4FD4-B25C-AA5CF8AE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BFE-9CAD-4602-A9C0-6AFC3F8F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ABA1-9E7D-44AE-B733-B713E018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608F-56F2-4D33-A834-927F03EB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86A16-2E4C-4227-9FCC-C1E17615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D7BF-CAEF-4505-9607-C3EE2231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9B342-95CD-4A27-8804-83EA9463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73FB-C1D7-4D1F-9E9C-3CBE9ABA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E3CC-BE5D-490F-815A-6F9C0145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9CD-E32B-4158-B46A-EB98BBBD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BC858-9276-4779-9CC4-A3B2A0D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BC20F-60C1-4C84-B2BC-D83119E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F066-7014-4CE3-A5F8-01070E6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AE44-B954-44BC-B0F3-21EE18CD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41D6-8465-47E9-81DD-5B7AADBF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A8B3-27C5-4978-8A3A-39E5C9B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9742-62B5-45AB-8B35-9AFA2A87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5D38-6DD7-4C85-B692-A484EE66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4768-0639-48C3-B3EC-CC1C2FB2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3ADA-FFAA-469E-BE9E-1EF7C5F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2443-450B-487F-A9AB-FA7F17E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7D87-F5FB-409D-96A9-0C5FDEB4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F267-F038-49CA-AC6F-309C0E11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2582-0F86-4F50-89D4-423C07D9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D578-1842-4581-974E-D33D3639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2E7D-A440-4D51-A4D8-38AB17AE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7E10-A000-49A9-A89A-06E60A1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2C8B-48B6-47D8-A6BF-76F7419A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5D3BB-5939-44BA-9DF4-296E7F4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6CD6-FCCD-4A58-8159-C51E4014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CCBD-7642-420B-9240-30AAE6374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B231-23B1-4512-9F4B-1F8131D4FB7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92C-C8BB-4375-9664-DDDBC428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1DF4-746B-40AA-AB97-545048F4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91" b="-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68F3-6396-42AC-AAD1-61E0EC1B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57" y="-644464"/>
            <a:ext cx="6234757" cy="212855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Needfinding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869E0B-AEB2-4888-B11D-5202488A09D7}"/>
              </a:ext>
            </a:extLst>
          </p:cNvPr>
          <p:cNvSpPr txBox="1">
            <a:spLocks/>
          </p:cNvSpPr>
          <p:nvPr/>
        </p:nvSpPr>
        <p:spPr>
          <a:xfrm>
            <a:off x="383756" y="4302127"/>
            <a:ext cx="6234757" cy="2128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Dela Cruz, Brian 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Realiza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Aaron Jay</a:t>
            </a:r>
          </a:p>
        </p:txBody>
      </p:sp>
    </p:spTree>
    <p:extLst>
      <p:ext uri="{BB962C8B-B14F-4D97-AF65-F5344CB8AC3E}">
        <p14:creationId xmlns:p14="http://schemas.microsoft.com/office/powerpoint/2010/main" val="3928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Students need endorsement from their adviser when reserving a room, but they don’t have to find their adviser just for an approval</a:t>
            </a:r>
            <a:endParaRPr lang="en-PH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rgbClr val="92D050"/>
                </a:solidFill>
              </a:rPr>
              <a:t>Students needs an alternative way of reserving a room that should not be frightening.</a:t>
            </a:r>
            <a:endParaRPr lang="en-PH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rgbClr val="92D050"/>
                </a:solidFill>
              </a:rPr>
              <a:t>Students needs an access to the available and occupied room for easier reservation</a:t>
            </a:r>
            <a:endParaRPr lang="en-PH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rgbClr val="92D050"/>
                </a:solidFill>
              </a:rPr>
              <a:t>Students needs a concrete and unchanging confirmation and reservation of rooms.</a:t>
            </a:r>
            <a:endParaRPr lang="en-PH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rgbClr val="92D050"/>
                </a:solidFill>
              </a:rPr>
              <a:t>Students need endorsement from their adviser when reserving a room, but they don't have to go back and forth through the floors.</a:t>
            </a:r>
            <a:endParaRPr lang="en-PH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rgbClr val="92D050"/>
                </a:solidFill>
              </a:rPr>
              <a:t>Faculties needs an alternative way of reserving a room for time efficiency.</a:t>
            </a:r>
            <a:endParaRPr lang="en-PH" dirty="0">
              <a:solidFill>
                <a:srgbClr val="92D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3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activity did you choose to examine?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899"/>
            <a:ext cx="10515600" cy="3675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E6AF40"/>
                </a:solidFill>
                <a:latin typeface="Product Sans" panose="020B0403030502040203" pitchFamily="34" charset="0"/>
              </a:rPr>
              <a:t>Room Reservation in Asia Pacific College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81DCD-3297-4E88-8258-4CCCFA69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1219200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908A6-A0F6-41A1-9A00-117744BF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3715" b="-1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56" y="798445"/>
            <a:ext cx="4803636" cy="13116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did you examine it, with what methods?</a:t>
            </a:r>
            <a:b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6" y="6836229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examined it by observing them in the reception and by interviewing people who often reserves a room in APC.</a:t>
            </a:r>
          </a:p>
          <a:p>
            <a:pPr marL="0" indent="0">
              <a:buNone/>
            </a:pPr>
            <a:endParaRPr lang="en-US" sz="3200" b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0B41-2163-45D5-8E8B-CB9D12BF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131 -0.59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908A6-A0F6-41A1-9A00-117744BF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3715" b="-1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56" y="798445"/>
            <a:ext cx="4803636" cy="13116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did you examine it, with what methods?</a:t>
            </a:r>
            <a:b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6" y="6836229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Based from our observations we discussed about how we can improve the process of reserving a room in Asia Pacific College by identifying the user needs.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0B41-2163-45D5-8E8B-CB9D12BF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131 -0.59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major insights or breakdowns did you discover?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Interviewee #1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No one will sign the reservation form when the adviser is not present.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It is frightening to make room reservation in the 4th floor reception.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Interviewee #2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 adviser already signed the reservation form and I just found out that the room is not already available.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There are conflicts regarding the reservations, I already reserved for a room but there is a class that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A9659-C8B3-4B62-BCDF-C3EB16314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3" r="8338" b="-1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754" y="885551"/>
            <a:ext cx="486917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promising unmet needs were identified as a result?</a:t>
            </a:r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434" y="2515914"/>
            <a:ext cx="4869179" cy="304794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purpose of reserving the room is not allowed.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A2CFA7-5240-447E-8869-EFE54A91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46731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Identified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E1A01D"/>
                </a:solidFill>
              </a:rPr>
              <a:t>Students need a way to make the reservation form signed or approved by the adviser even when the adviser is not around the campus.</a:t>
            </a:r>
            <a:endParaRPr lang="en-PH" dirty="0">
              <a:solidFill>
                <a:srgbClr val="E1A01D"/>
              </a:solidFill>
            </a:endParaRPr>
          </a:p>
          <a:p>
            <a:pPr lvl="0"/>
            <a:r>
              <a:rPr lang="en-US" dirty="0">
                <a:solidFill>
                  <a:srgbClr val="E1A01D"/>
                </a:solidFill>
              </a:rPr>
              <a:t>Students reserving a room needs another way of reserving a room aside from communicating with the receptionist personally.</a:t>
            </a:r>
            <a:endParaRPr lang="en-PH" dirty="0">
              <a:solidFill>
                <a:srgbClr val="E1A01D"/>
              </a:solidFill>
            </a:endParaRPr>
          </a:p>
          <a:p>
            <a:pPr lvl="0"/>
            <a:r>
              <a:rPr lang="en-US" dirty="0">
                <a:solidFill>
                  <a:srgbClr val="E1A01D"/>
                </a:solidFill>
              </a:rPr>
              <a:t>Students should be properly informed of the available and occupied schedule of the rooms.</a:t>
            </a:r>
            <a:endParaRPr lang="en-PH" dirty="0">
              <a:solidFill>
                <a:srgbClr val="E1A01D"/>
              </a:solidFill>
            </a:endParaRPr>
          </a:p>
          <a:p>
            <a:pPr lvl="0"/>
            <a:r>
              <a:rPr lang="en-US" dirty="0">
                <a:solidFill>
                  <a:srgbClr val="E1A01D"/>
                </a:solidFill>
              </a:rPr>
              <a:t>Accuracy of room schedules because I noticed that there is an overlap between schedules that is why there is a class on a reserved room by the student.</a:t>
            </a:r>
            <a:endParaRPr lang="en-PH" dirty="0">
              <a:solidFill>
                <a:srgbClr val="E1A01D"/>
              </a:solidFill>
            </a:endParaRPr>
          </a:p>
          <a:p>
            <a:pPr lvl="0"/>
            <a:r>
              <a:rPr lang="en-US" dirty="0">
                <a:solidFill>
                  <a:srgbClr val="E1A01D"/>
                </a:solidFill>
              </a:rPr>
              <a:t>Students need an efficient way of having an approval from their adviser.</a:t>
            </a:r>
            <a:endParaRPr lang="en-PH" dirty="0">
              <a:solidFill>
                <a:srgbClr val="E1A01D"/>
              </a:solidFill>
            </a:endParaRPr>
          </a:p>
          <a:p>
            <a:pPr lvl="0"/>
            <a:r>
              <a:rPr lang="en-US" dirty="0">
                <a:solidFill>
                  <a:srgbClr val="E1A01D"/>
                </a:solidFill>
              </a:rPr>
              <a:t>Faculties need a time efficient way of making a reservation of rooms.</a:t>
            </a:r>
            <a:endParaRPr lang="en-PH" dirty="0">
              <a:solidFill>
                <a:srgbClr val="E1A01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What are your struggles, hardships, or problems regarding room reservation in Asia Pacific College? </a:t>
            </a:r>
            <a:endParaRPr lang="en-PH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b="1" dirty="0"/>
              <a:t>Interviewee # 1</a:t>
            </a:r>
            <a:endParaRPr lang="en-PH" dirty="0"/>
          </a:p>
          <a:p>
            <a:pPr marL="0" lvl="0" indent="0">
              <a:buNone/>
            </a:pPr>
            <a:r>
              <a:rPr lang="en-US" dirty="0"/>
              <a:t>No one will sign the reservation form when the adviser is not present.</a:t>
            </a:r>
            <a:endParaRPr lang="en-PH" dirty="0"/>
          </a:p>
          <a:p>
            <a:pPr marL="0" lvl="0" indent="0">
              <a:buNone/>
            </a:pPr>
            <a:r>
              <a:rPr lang="en-US" dirty="0"/>
              <a:t>It is frightening to make room reservation in the 4</a:t>
            </a:r>
            <a:r>
              <a:rPr lang="en-US" baseline="30000" dirty="0"/>
              <a:t>th</a:t>
            </a:r>
            <a:r>
              <a:rPr lang="en-US" dirty="0"/>
              <a:t> floor reception.</a:t>
            </a:r>
            <a:endParaRPr lang="en-PH" dirty="0"/>
          </a:p>
          <a:p>
            <a:pPr marL="0" lvl="0" indent="0">
              <a:buNone/>
            </a:pPr>
            <a:endParaRPr lang="en-PH" dirty="0">
              <a:solidFill>
                <a:srgbClr val="E1A01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What are your struggles, hardships, or problems regarding room reservation in Asia Pacific College? </a:t>
            </a:r>
            <a:endParaRPr lang="en-PH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b="1" dirty="0"/>
              <a:t>Interviewee # 2</a:t>
            </a:r>
            <a:endParaRPr lang="en-PH" dirty="0"/>
          </a:p>
          <a:p>
            <a:pPr marL="0" lvl="0" indent="0">
              <a:buNone/>
            </a:pPr>
            <a:r>
              <a:rPr lang="en-US" dirty="0"/>
              <a:t>The adviser already signed the reservation form and I just found out that the room is not already available.</a:t>
            </a:r>
            <a:endParaRPr lang="en-PH" dirty="0"/>
          </a:p>
          <a:p>
            <a:pPr marL="0" lvl="0" indent="0">
              <a:buNone/>
            </a:pPr>
            <a:r>
              <a:rPr lang="en-US" dirty="0"/>
              <a:t>There are conflicts regarding the reservations, I already reserved for a room but there is a class that time.</a:t>
            </a:r>
            <a:endParaRPr lang="en-PH" dirty="0"/>
          </a:p>
          <a:p>
            <a:pPr marL="0" lvl="0" indent="0">
              <a:buNone/>
            </a:pPr>
            <a:endParaRPr lang="en-PH" dirty="0">
              <a:solidFill>
                <a:srgbClr val="E1A01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5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551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Product Sans</vt:lpstr>
      <vt:lpstr>Segoe UI Light</vt:lpstr>
      <vt:lpstr>Segoe UI Semibold</vt:lpstr>
      <vt:lpstr>Office Theme</vt:lpstr>
      <vt:lpstr>PowerPoint Presentation</vt:lpstr>
      <vt:lpstr>What activity did you choose to examine?</vt:lpstr>
      <vt:lpstr>How did you examine it, with what methods? </vt:lpstr>
      <vt:lpstr>How did you examine it, with what methods? </vt:lpstr>
      <vt:lpstr>What major insights or breakdowns did you discover?</vt:lpstr>
      <vt:lpstr>What promising unmet needs were identified as a result?</vt:lpstr>
      <vt:lpstr>Identified Needs</vt:lpstr>
      <vt:lpstr>Interviews</vt:lpstr>
      <vt:lpstr>Interviews</vt:lpstr>
      <vt:lpstr>Point of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Delacruz2</dc:creator>
  <cp:lastModifiedBy>Brian Dela Cruz</cp:lastModifiedBy>
  <cp:revision>18</cp:revision>
  <dcterms:created xsi:type="dcterms:W3CDTF">2019-08-05T16:32:36Z</dcterms:created>
  <dcterms:modified xsi:type="dcterms:W3CDTF">2019-09-19T23:14:48Z</dcterms:modified>
</cp:coreProperties>
</file>