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8" r:id="rId2"/>
    <p:sldId id="259" r:id="rId3"/>
    <p:sldId id="260" r:id="rId4"/>
    <p:sldId id="261" r:id="rId5"/>
    <p:sldId id="262" r:id="rId6"/>
    <p:sldId id="263" r:id="rId7"/>
    <p:sldId id="264" r:id="rId8"/>
    <p:sldId id="302" r:id="rId9"/>
    <p:sldId id="266" r:id="rId10"/>
    <p:sldId id="303" r:id="rId11"/>
    <p:sldId id="304" r:id="rId12"/>
    <p:sldId id="301"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A0CD5-BA0A-4253-B158-F26C802B0C3F}" v="4" dt="2022-06-03T01:25:42.366"/>
    <p1510:client id="{7EB15FB6-3E48-4EC4-97CF-4293798D642F}" v="447" dt="2022-06-02T17:38:03.339"/>
    <p1510:client id="{B6F691BA-6AB0-4B1C-AED4-E28687139653}" v="775" dt="2022-06-02T13:43:28.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yza yuksel" userId="bcc78ca87dedab65" providerId="Windows Live" clId="Web-{7EB15FB6-3E48-4EC4-97CF-4293798D642F}"/>
    <pc:docChg chg="addSld delSld modSld">
      <pc:chgData name="beyza yuksel" userId="bcc78ca87dedab65" providerId="Windows Live" clId="Web-{7EB15FB6-3E48-4EC4-97CF-4293798D642F}" dt="2022-06-02T17:38:03.339" v="474" actId="20577"/>
      <pc:docMkLst>
        <pc:docMk/>
      </pc:docMkLst>
      <pc:sldChg chg="modSp">
        <pc:chgData name="beyza yuksel" userId="bcc78ca87dedab65" providerId="Windows Live" clId="Web-{7EB15FB6-3E48-4EC4-97CF-4293798D642F}" dt="2022-06-02T16:18:56.145" v="240" actId="20577"/>
        <pc:sldMkLst>
          <pc:docMk/>
          <pc:sldMk cId="0" sldId="259"/>
        </pc:sldMkLst>
        <pc:spChg chg="mod">
          <ac:chgData name="beyza yuksel" userId="bcc78ca87dedab65" providerId="Windows Live" clId="Web-{7EB15FB6-3E48-4EC4-97CF-4293798D642F}" dt="2022-06-02T16:18:56.145" v="240" actId="20577"/>
          <ac:spMkLst>
            <pc:docMk/>
            <pc:sldMk cId="0" sldId="259"/>
            <ac:spMk id="207" creationId="{00000000-0000-0000-0000-000000000000}"/>
          </ac:spMkLst>
        </pc:spChg>
      </pc:sldChg>
      <pc:sldChg chg="modSp">
        <pc:chgData name="beyza yuksel" userId="bcc78ca87dedab65" providerId="Windows Live" clId="Web-{7EB15FB6-3E48-4EC4-97CF-4293798D642F}" dt="2022-06-02T13:46:03.422" v="17" actId="20577"/>
        <pc:sldMkLst>
          <pc:docMk/>
          <pc:sldMk cId="0" sldId="262"/>
        </pc:sldMkLst>
        <pc:spChg chg="mod">
          <ac:chgData name="beyza yuksel" userId="bcc78ca87dedab65" providerId="Windows Live" clId="Web-{7EB15FB6-3E48-4EC4-97CF-4293798D642F}" dt="2022-06-02T13:46:03.422" v="17" actId="20577"/>
          <ac:spMkLst>
            <pc:docMk/>
            <pc:sldMk cId="0" sldId="262"/>
            <ac:spMk id="231" creationId="{00000000-0000-0000-0000-000000000000}"/>
          </ac:spMkLst>
        </pc:spChg>
      </pc:sldChg>
      <pc:sldChg chg="addSp delSp modSp">
        <pc:chgData name="beyza yuksel" userId="bcc78ca87dedab65" providerId="Windows Live" clId="Web-{7EB15FB6-3E48-4EC4-97CF-4293798D642F}" dt="2022-06-02T13:49:56.209" v="60" actId="1076"/>
        <pc:sldMkLst>
          <pc:docMk/>
          <pc:sldMk cId="0" sldId="263"/>
        </pc:sldMkLst>
        <pc:spChg chg="mod">
          <ac:chgData name="beyza yuksel" userId="bcc78ca87dedab65" providerId="Windows Live" clId="Web-{7EB15FB6-3E48-4EC4-97CF-4293798D642F}" dt="2022-06-02T13:47:06.236" v="37" actId="20577"/>
          <ac:spMkLst>
            <pc:docMk/>
            <pc:sldMk cId="0" sldId="263"/>
            <ac:spMk id="237" creationId="{00000000-0000-0000-0000-000000000000}"/>
          </ac:spMkLst>
        </pc:spChg>
        <pc:spChg chg="mod">
          <ac:chgData name="beyza yuksel" userId="bcc78ca87dedab65" providerId="Windows Live" clId="Web-{7EB15FB6-3E48-4EC4-97CF-4293798D642F}" dt="2022-06-02T13:49:31.334" v="54" actId="1076"/>
          <ac:spMkLst>
            <pc:docMk/>
            <pc:sldMk cId="0" sldId="263"/>
            <ac:spMk id="240" creationId="{00000000-0000-0000-0000-000000000000}"/>
          </ac:spMkLst>
        </pc:spChg>
        <pc:picChg chg="add mod">
          <ac:chgData name="beyza yuksel" userId="bcc78ca87dedab65" providerId="Windows Live" clId="Web-{7EB15FB6-3E48-4EC4-97CF-4293798D642F}" dt="2022-06-02T13:49:43.365" v="58" actId="1076"/>
          <ac:picMkLst>
            <pc:docMk/>
            <pc:sldMk cId="0" sldId="263"/>
            <ac:picMk id="2" creationId="{D6243A04-E29A-DF0F-E666-800610AA6B90}"/>
          </ac:picMkLst>
        </pc:picChg>
        <pc:picChg chg="add mod">
          <ac:chgData name="beyza yuksel" userId="bcc78ca87dedab65" providerId="Windows Live" clId="Web-{7EB15FB6-3E48-4EC4-97CF-4293798D642F}" dt="2022-06-02T13:49:56.209" v="60" actId="1076"/>
          <ac:picMkLst>
            <pc:docMk/>
            <pc:sldMk cId="0" sldId="263"/>
            <ac:picMk id="3" creationId="{5368E22D-D7BD-0864-C8AF-73FC4FF759C7}"/>
          </ac:picMkLst>
        </pc:picChg>
        <pc:picChg chg="add mod">
          <ac:chgData name="beyza yuksel" userId="bcc78ca87dedab65" providerId="Windows Live" clId="Web-{7EB15FB6-3E48-4EC4-97CF-4293798D642F}" dt="2022-06-02T13:49:51.772" v="59" actId="1076"/>
          <ac:picMkLst>
            <pc:docMk/>
            <pc:sldMk cId="0" sldId="263"/>
            <ac:picMk id="4" creationId="{56B6FDD0-554D-8DB6-2AE3-6FB87895FCBF}"/>
          </ac:picMkLst>
        </pc:picChg>
        <pc:picChg chg="del">
          <ac:chgData name="beyza yuksel" userId="bcc78ca87dedab65" providerId="Windows Live" clId="Web-{7EB15FB6-3E48-4EC4-97CF-4293798D642F}" dt="2022-06-02T13:48:16.675" v="44"/>
          <ac:picMkLst>
            <pc:docMk/>
            <pc:sldMk cId="0" sldId="263"/>
            <ac:picMk id="239" creationId="{00000000-0000-0000-0000-000000000000}"/>
          </ac:picMkLst>
        </pc:picChg>
      </pc:sldChg>
      <pc:sldChg chg="delSp modSp">
        <pc:chgData name="beyza yuksel" userId="bcc78ca87dedab65" providerId="Windows Live" clId="Web-{7EB15FB6-3E48-4EC4-97CF-4293798D642F}" dt="2022-06-02T14:36:46.389" v="84"/>
        <pc:sldMkLst>
          <pc:docMk/>
          <pc:sldMk cId="0" sldId="264"/>
        </pc:sldMkLst>
        <pc:spChg chg="mod">
          <ac:chgData name="beyza yuksel" userId="bcc78ca87dedab65" providerId="Windows Live" clId="Web-{7EB15FB6-3E48-4EC4-97CF-4293798D642F}" dt="2022-06-02T14:26:19.363" v="62" actId="20577"/>
          <ac:spMkLst>
            <pc:docMk/>
            <pc:sldMk cId="0" sldId="264"/>
            <ac:spMk id="245" creationId="{00000000-0000-0000-0000-000000000000}"/>
          </ac:spMkLst>
        </pc:spChg>
        <pc:spChg chg="mod">
          <ac:chgData name="beyza yuksel" userId="bcc78ca87dedab65" providerId="Windows Live" clId="Web-{7EB15FB6-3E48-4EC4-97CF-4293798D642F}" dt="2022-06-02T14:36:14.137" v="83" actId="20577"/>
          <ac:spMkLst>
            <pc:docMk/>
            <pc:sldMk cId="0" sldId="264"/>
            <ac:spMk id="248" creationId="{00000000-0000-0000-0000-000000000000}"/>
          </ac:spMkLst>
        </pc:spChg>
        <pc:picChg chg="del">
          <ac:chgData name="beyza yuksel" userId="bcc78ca87dedab65" providerId="Windows Live" clId="Web-{7EB15FB6-3E48-4EC4-97CF-4293798D642F}" dt="2022-06-02T14:36:46.389" v="84"/>
          <ac:picMkLst>
            <pc:docMk/>
            <pc:sldMk cId="0" sldId="264"/>
            <ac:picMk id="247" creationId="{00000000-0000-0000-0000-000000000000}"/>
          </ac:picMkLst>
        </pc:picChg>
      </pc:sldChg>
      <pc:sldChg chg="addSp delSp modSp del">
        <pc:chgData name="beyza yuksel" userId="bcc78ca87dedab65" providerId="Windows Live" clId="Web-{7EB15FB6-3E48-4EC4-97CF-4293798D642F}" dt="2022-06-02T14:37:15.563" v="90"/>
        <pc:sldMkLst>
          <pc:docMk/>
          <pc:sldMk cId="0" sldId="265"/>
        </pc:sldMkLst>
        <pc:spChg chg="add mod">
          <ac:chgData name="beyza yuksel" userId="bcc78ca87dedab65" providerId="Windows Live" clId="Web-{7EB15FB6-3E48-4EC4-97CF-4293798D642F}" dt="2022-06-02T14:37:03.812" v="88"/>
          <ac:spMkLst>
            <pc:docMk/>
            <pc:sldMk cId="0" sldId="265"/>
            <ac:spMk id="3" creationId="{89A1DEF9-2E93-8E53-9EEF-0A4C05B00C24}"/>
          </ac:spMkLst>
        </pc:spChg>
        <pc:picChg chg="del mod">
          <ac:chgData name="beyza yuksel" userId="bcc78ca87dedab65" providerId="Windows Live" clId="Web-{7EB15FB6-3E48-4EC4-97CF-4293798D642F}" dt="2022-06-02T14:37:03.812" v="88"/>
          <ac:picMkLst>
            <pc:docMk/>
            <pc:sldMk cId="0" sldId="265"/>
            <ac:picMk id="255" creationId="{00000000-0000-0000-0000-000000000000}"/>
          </ac:picMkLst>
        </pc:picChg>
      </pc:sldChg>
      <pc:sldChg chg="delSp modSp">
        <pc:chgData name="beyza yuksel" userId="bcc78ca87dedab65" providerId="Windows Live" clId="Web-{7EB15FB6-3E48-4EC4-97CF-4293798D642F}" dt="2022-06-02T16:16:28.499" v="193" actId="20577"/>
        <pc:sldMkLst>
          <pc:docMk/>
          <pc:sldMk cId="0" sldId="266"/>
        </pc:sldMkLst>
        <pc:spChg chg="mod">
          <ac:chgData name="beyza yuksel" userId="bcc78ca87dedab65" providerId="Windows Live" clId="Web-{7EB15FB6-3E48-4EC4-97CF-4293798D642F}" dt="2022-06-02T15:08:45.032" v="132" actId="20577"/>
          <ac:spMkLst>
            <pc:docMk/>
            <pc:sldMk cId="0" sldId="266"/>
            <ac:spMk id="260" creationId="{00000000-0000-0000-0000-000000000000}"/>
          </ac:spMkLst>
        </pc:spChg>
        <pc:spChg chg="mod">
          <ac:chgData name="beyza yuksel" userId="bcc78ca87dedab65" providerId="Windows Live" clId="Web-{7EB15FB6-3E48-4EC4-97CF-4293798D642F}" dt="2022-06-02T16:16:28.499" v="193" actId="20577"/>
          <ac:spMkLst>
            <pc:docMk/>
            <pc:sldMk cId="0" sldId="266"/>
            <ac:spMk id="262" creationId="{00000000-0000-0000-0000-000000000000}"/>
          </ac:spMkLst>
        </pc:spChg>
        <pc:picChg chg="del">
          <ac:chgData name="beyza yuksel" userId="bcc78ca87dedab65" providerId="Windows Live" clId="Web-{7EB15FB6-3E48-4EC4-97CF-4293798D642F}" dt="2022-06-02T14:51:06.712" v="117"/>
          <ac:picMkLst>
            <pc:docMk/>
            <pc:sldMk cId="0" sldId="266"/>
            <ac:picMk id="263" creationId="{00000000-0000-0000-0000-000000000000}"/>
          </ac:picMkLst>
        </pc:picChg>
      </pc:sldChg>
      <pc:sldChg chg="del">
        <pc:chgData name="beyza yuksel" userId="bcc78ca87dedab65" providerId="Windows Live" clId="Web-{7EB15FB6-3E48-4EC4-97CF-4293798D642F}" dt="2022-06-02T16:19:02.363" v="241"/>
        <pc:sldMkLst>
          <pc:docMk/>
          <pc:sldMk cId="0" sldId="267"/>
        </pc:sldMkLst>
      </pc:sldChg>
      <pc:sldChg chg="del">
        <pc:chgData name="beyza yuksel" userId="bcc78ca87dedab65" providerId="Windows Live" clId="Web-{7EB15FB6-3E48-4EC4-97CF-4293798D642F}" dt="2022-06-02T16:19:24.849" v="242"/>
        <pc:sldMkLst>
          <pc:docMk/>
          <pc:sldMk cId="0" sldId="268"/>
        </pc:sldMkLst>
      </pc:sldChg>
      <pc:sldChg chg="del">
        <pc:chgData name="beyza yuksel" userId="bcc78ca87dedab65" providerId="Windows Live" clId="Web-{7EB15FB6-3E48-4EC4-97CF-4293798D642F}" dt="2022-06-02T16:19:30.114" v="243"/>
        <pc:sldMkLst>
          <pc:docMk/>
          <pc:sldMk cId="0" sldId="269"/>
        </pc:sldMkLst>
      </pc:sldChg>
      <pc:sldChg chg="del">
        <pc:chgData name="beyza yuksel" userId="bcc78ca87dedab65" providerId="Windows Live" clId="Web-{7EB15FB6-3E48-4EC4-97CF-4293798D642F}" dt="2022-06-02T16:19:32.552" v="244"/>
        <pc:sldMkLst>
          <pc:docMk/>
          <pc:sldMk cId="0" sldId="270"/>
        </pc:sldMkLst>
      </pc:sldChg>
      <pc:sldChg chg="del">
        <pc:chgData name="beyza yuksel" userId="bcc78ca87dedab65" providerId="Windows Live" clId="Web-{7EB15FB6-3E48-4EC4-97CF-4293798D642F}" dt="2022-06-02T16:19:35.115" v="245"/>
        <pc:sldMkLst>
          <pc:docMk/>
          <pc:sldMk cId="0" sldId="271"/>
        </pc:sldMkLst>
      </pc:sldChg>
      <pc:sldChg chg="del">
        <pc:chgData name="beyza yuksel" userId="bcc78ca87dedab65" providerId="Windows Live" clId="Web-{7EB15FB6-3E48-4EC4-97CF-4293798D642F}" dt="2022-06-02T16:19:40.208" v="246"/>
        <pc:sldMkLst>
          <pc:docMk/>
          <pc:sldMk cId="0" sldId="272"/>
        </pc:sldMkLst>
      </pc:sldChg>
      <pc:sldChg chg="del">
        <pc:chgData name="beyza yuksel" userId="bcc78ca87dedab65" providerId="Windows Live" clId="Web-{7EB15FB6-3E48-4EC4-97CF-4293798D642F}" dt="2022-06-02T16:19:43.162" v="247"/>
        <pc:sldMkLst>
          <pc:docMk/>
          <pc:sldMk cId="0" sldId="273"/>
        </pc:sldMkLst>
      </pc:sldChg>
      <pc:sldChg chg="del">
        <pc:chgData name="beyza yuksel" userId="bcc78ca87dedab65" providerId="Windows Live" clId="Web-{7EB15FB6-3E48-4EC4-97CF-4293798D642F}" dt="2022-06-02T16:19:47.584" v="248"/>
        <pc:sldMkLst>
          <pc:docMk/>
          <pc:sldMk cId="0" sldId="274"/>
        </pc:sldMkLst>
      </pc:sldChg>
      <pc:sldChg chg="del">
        <pc:chgData name="beyza yuksel" userId="bcc78ca87dedab65" providerId="Windows Live" clId="Web-{7EB15FB6-3E48-4EC4-97CF-4293798D642F}" dt="2022-06-02T16:19:48.709" v="249"/>
        <pc:sldMkLst>
          <pc:docMk/>
          <pc:sldMk cId="0" sldId="275"/>
        </pc:sldMkLst>
      </pc:sldChg>
      <pc:sldChg chg="del">
        <pc:chgData name="beyza yuksel" userId="bcc78ca87dedab65" providerId="Windows Live" clId="Web-{7EB15FB6-3E48-4EC4-97CF-4293798D642F}" dt="2022-06-02T16:19:50.818" v="250"/>
        <pc:sldMkLst>
          <pc:docMk/>
          <pc:sldMk cId="0" sldId="276"/>
        </pc:sldMkLst>
      </pc:sldChg>
      <pc:sldChg chg="del">
        <pc:chgData name="beyza yuksel" userId="bcc78ca87dedab65" providerId="Windows Live" clId="Web-{7EB15FB6-3E48-4EC4-97CF-4293798D642F}" dt="2022-06-02T16:19:53.631" v="251"/>
        <pc:sldMkLst>
          <pc:docMk/>
          <pc:sldMk cId="0" sldId="277"/>
        </pc:sldMkLst>
      </pc:sldChg>
      <pc:sldChg chg="del">
        <pc:chgData name="beyza yuksel" userId="bcc78ca87dedab65" providerId="Windows Live" clId="Web-{7EB15FB6-3E48-4EC4-97CF-4293798D642F}" dt="2022-06-02T16:19:57.631" v="252"/>
        <pc:sldMkLst>
          <pc:docMk/>
          <pc:sldMk cId="0" sldId="278"/>
        </pc:sldMkLst>
      </pc:sldChg>
      <pc:sldChg chg="del">
        <pc:chgData name="beyza yuksel" userId="bcc78ca87dedab65" providerId="Windows Live" clId="Web-{7EB15FB6-3E48-4EC4-97CF-4293798D642F}" dt="2022-06-02T16:20:00.100" v="253"/>
        <pc:sldMkLst>
          <pc:docMk/>
          <pc:sldMk cId="0" sldId="279"/>
        </pc:sldMkLst>
      </pc:sldChg>
      <pc:sldChg chg="del">
        <pc:chgData name="beyza yuksel" userId="bcc78ca87dedab65" providerId="Windows Live" clId="Web-{7EB15FB6-3E48-4EC4-97CF-4293798D642F}" dt="2022-06-02T16:20:02.537" v="254"/>
        <pc:sldMkLst>
          <pc:docMk/>
          <pc:sldMk cId="0" sldId="280"/>
        </pc:sldMkLst>
      </pc:sldChg>
      <pc:sldChg chg="del">
        <pc:chgData name="beyza yuksel" userId="bcc78ca87dedab65" providerId="Windows Live" clId="Web-{7EB15FB6-3E48-4EC4-97CF-4293798D642F}" dt="2022-06-02T16:20:05.084" v="255"/>
        <pc:sldMkLst>
          <pc:docMk/>
          <pc:sldMk cId="0" sldId="281"/>
        </pc:sldMkLst>
      </pc:sldChg>
      <pc:sldChg chg="del">
        <pc:chgData name="beyza yuksel" userId="bcc78ca87dedab65" providerId="Windows Live" clId="Web-{7EB15FB6-3E48-4EC4-97CF-4293798D642F}" dt="2022-06-02T16:20:07.866" v="256"/>
        <pc:sldMkLst>
          <pc:docMk/>
          <pc:sldMk cId="0" sldId="282"/>
        </pc:sldMkLst>
      </pc:sldChg>
      <pc:sldChg chg="del">
        <pc:chgData name="beyza yuksel" userId="bcc78ca87dedab65" providerId="Windows Live" clId="Web-{7EB15FB6-3E48-4EC4-97CF-4293798D642F}" dt="2022-06-02T16:20:09.678" v="257"/>
        <pc:sldMkLst>
          <pc:docMk/>
          <pc:sldMk cId="0" sldId="283"/>
        </pc:sldMkLst>
      </pc:sldChg>
      <pc:sldChg chg="del">
        <pc:chgData name="beyza yuksel" userId="bcc78ca87dedab65" providerId="Windows Live" clId="Web-{7EB15FB6-3E48-4EC4-97CF-4293798D642F}" dt="2022-06-02T16:20:11.694" v="258"/>
        <pc:sldMkLst>
          <pc:docMk/>
          <pc:sldMk cId="0" sldId="284"/>
        </pc:sldMkLst>
      </pc:sldChg>
      <pc:sldChg chg="del">
        <pc:chgData name="beyza yuksel" userId="bcc78ca87dedab65" providerId="Windows Live" clId="Web-{7EB15FB6-3E48-4EC4-97CF-4293798D642F}" dt="2022-06-02T16:20:14.163" v="259"/>
        <pc:sldMkLst>
          <pc:docMk/>
          <pc:sldMk cId="0" sldId="285"/>
        </pc:sldMkLst>
      </pc:sldChg>
      <pc:sldChg chg="del">
        <pc:chgData name="beyza yuksel" userId="bcc78ca87dedab65" providerId="Windows Live" clId="Web-{7EB15FB6-3E48-4EC4-97CF-4293798D642F}" dt="2022-06-02T16:20:18.132" v="260"/>
        <pc:sldMkLst>
          <pc:docMk/>
          <pc:sldMk cId="0" sldId="286"/>
        </pc:sldMkLst>
      </pc:sldChg>
      <pc:sldChg chg="del">
        <pc:chgData name="beyza yuksel" userId="bcc78ca87dedab65" providerId="Windows Live" clId="Web-{7EB15FB6-3E48-4EC4-97CF-4293798D642F}" dt="2022-06-02T16:20:19.147" v="261"/>
        <pc:sldMkLst>
          <pc:docMk/>
          <pc:sldMk cId="0" sldId="287"/>
        </pc:sldMkLst>
      </pc:sldChg>
      <pc:sldChg chg="del">
        <pc:chgData name="beyza yuksel" userId="bcc78ca87dedab65" providerId="Windows Live" clId="Web-{7EB15FB6-3E48-4EC4-97CF-4293798D642F}" dt="2022-06-02T16:20:21.913" v="262"/>
        <pc:sldMkLst>
          <pc:docMk/>
          <pc:sldMk cId="0" sldId="288"/>
        </pc:sldMkLst>
      </pc:sldChg>
      <pc:sldChg chg="del">
        <pc:chgData name="beyza yuksel" userId="bcc78ca87dedab65" providerId="Windows Live" clId="Web-{7EB15FB6-3E48-4EC4-97CF-4293798D642F}" dt="2022-06-02T16:20:24.241" v="263"/>
        <pc:sldMkLst>
          <pc:docMk/>
          <pc:sldMk cId="0" sldId="289"/>
        </pc:sldMkLst>
      </pc:sldChg>
      <pc:sldChg chg="del">
        <pc:chgData name="beyza yuksel" userId="bcc78ca87dedab65" providerId="Windows Live" clId="Web-{7EB15FB6-3E48-4EC4-97CF-4293798D642F}" dt="2022-06-02T16:20:27.976" v="264"/>
        <pc:sldMkLst>
          <pc:docMk/>
          <pc:sldMk cId="0" sldId="290"/>
        </pc:sldMkLst>
      </pc:sldChg>
      <pc:sldChg chg="del">
        <pc:chgData name="beyza yuksel" userId="bcc78ca87dedab65" providerId="Windows Live" clId="Web-{7EB15FB6-3E48-4EC4-97CF-4293798D642F}" dt="2022-06-02T16:20:29.476" v="265"/>
        <pc:sldMkLst>
          <pc:docMk/>
          <pc:sldMk cId="0" sldId="291"/>
        </pc:sldMkLst>
      </pc:sldChg>
      <pc:sldChg chg="del">
        <pc:chgData name="beyza yuksel" userId="bcc78ca87dedab65" providerId="Windows Live" clId="Web-{7EB15FB6-3E48-4EC4-97CF-4293798D642F}" dt="2022-06-02T16:20:35.898" v="266"/>
        <pc:sldMkLst>
          <pc:docMk/>
          <pc:sldMk cId="0" sldId="292"/>
        </pc:sldMkLst>
      </pc:sldChg>
      <pc:sldChg chg="del">
        <pc:chgData name="beyza yuksel" userId="bcc78ca87dedab65" providerId="Windows Live" clId="Web-{7EB15FB6-3E48-4EC4-97CF-4293798D642F}" dt="2022-06-02T16:20:38.820" v="267"/>
        <pc:sldMkLst>
          <pc:docMk/>
          <pc:sldMk cId="0" sldId="293"/>
        </pc:sldMkLst>
      </pc:sldChg>
      <pc:sldChg chg="del">
        <pc:chgData name="beyza yuksel" userId="bcc78ca87dedab65" providerId="Windows Live" clId="Web-{7EB15FB6-3E48-4EC4-97CF-4293798D642F}" dt="2022-06-02T16:20:41.320" v="268"/>
        <pc:sldMkLst>
          <pc:docMk/>
          <pc:sldMk cId="0" sldId="294"/>
        </pc:sldMkLst>
      </pc:sldChg>
      <pc:sldChg chg="del">
        <pc:chgData name="beyza yuksel" userId="bcc78ca87dedab65" providerId="Windows Live" clId="Web-{7EB15FB6-3E48-4EC4-97CF-4293798D642F}" dt="2022-06-02T16:20:43.945" v="269"/>
        <pc:sldMkLst>
          <pc:docMk/>
          <pc:sldMk cId="0" sldId="295"/>
        </pc:sldMkLst>
      </pc:sldChg>
      <pc:sldChg chg="del">
        <pc:chgData name="beyza yuksel" userId="bcc78ca87dedab65" providerId="Windows Live" clId="Web-{7EB15FB6-3E48-4EC4-97CF-4293798D642F}" dt="2022-06-02T16:20:48.383" v="270"/>
        <pc:sldMkLst>
          <pc:docMk/>
          <pc:sldMk cId="0" sldId="296"/>
        </pc:sldMkLst>
      </pc:sldChg>
      <pc:sldChg chg="del">
        <pc:chgData name="beyza yuksel" userId="bcc78ca87dedab65" providerId="Windows Live" clId="Web-{7EB15FB6-3E48-4EC4-97CF-4293798D642F}" dt="2022-06-02T16:20:51.430" v="271"/>
        <pc:sldMkLst>
          <pc:docMk/>
          <pc:sldMk cId="0" sldId="297"/>
        </pc:sldMkLst>
      </pc:sldChg>
      <pc:sldChg chg="del">
        <pc:chgData name="beyza yuksel" userId="bcc78ca87dedab65" providerId="Windows Live" clId="Web-{7EB15FB6-3E48-4EC4-97CF-4293798D642F}" dt="2022-06-02T16:20:53.852" v="272"/>
        <pc:sldMkLst>
          <pc:docMk/>
          <pc:sldMk cId="0" sldId="298"/>
        </pc:sldMkLst>
      </pc:sldChg>
      <pc:sldChg chg="del">
        <pc:chgData name="beyza yuksel" userId="bcc78ca87dedab65" providerId="Windows Live" clId="Web-{7EB15FB6-3E48-4EC4-97CF-4293798D642F}" dt="2022-06-02T16:21:03.961" v="273"/>
        <pc:sldMkLst>
          <pc:docMk/>
          <pc:sldMk cId="0" sldId="299"/>
        </pc:sldMkLst>
      </pc:sldChg>
      <pc:sldChg chg="del">
        <pc:chgData name="beyza yuksel" userId="bcc78ca87dedab65" providerId="Windows Live" clId="Web-{7EB15FB6-3E48-4EC4-97CF-4293798D642F}" dt="2022-06-02T16:21:08.555" v="274"/>
        <pc:sldMkLst>
          <pc:docMk/>
          <pc:sldMk cId="0" sldId="300"/>
        </pc:sldMkLst>
      </pc:sldChg>
      <pc:sldChg chg="modSp">
        <pc:chgData name="beyza yuksel" userId="bcc78ca87dedab65" providerId="Windows Live" clId="Web-{7EB15FB6-3E48-4EC4-97CF-4293798D642F}" dt="2022-06-02T16:22:11.182" v="302" actId="20577"/>
        <pc:sldMkLst>
          <pc:docMk/>
          <pc:sldMk cId="0" sldId="301"/>
        </pc:sldMkLst>
        <pc:spChg chg="mod">
          <ac:chgData name="beyza yuksel" userId="bcc78ca87dedab65" providerId="Windows Live" clId="Web-{7EB15FB6-3E48-4EC4-97CF-4293798D642F}" dt="2022-06-02T16:22:11.182" v="302" actId="20577"/>
          <ac:spMkLst>
            <pc:docMk/>
            <pc:sldMk cId="0" sldId="301"/>
            <ac:spMk id="541" creationId="{00000000-0000-0000-0000-000000000000}"/>
          </ac:spMkLst>
        </pc:spChg>
      </pc:sldChg>
      <pc:sldChg chg="modSp add replId">
        <pc:chgData name="beyza yuksel" userId="bcc78ca87dedab65" providerId="Windows Live" clId="Web-{7EB15FB6-3E48-4EC4-97CF-4293798D642F}" dt="2022-06-02T14:50:33.475" v="109" actId="20577"/>
        <pc:sldMkLst>
          <pc:docMk/>
          <pc:sldMk cId="3264142874" sldId="302"/>
        </pc:sldMkLst>
        <pc:spChg chg="mod">
          <ac:chgData name="beyza yuksel" userId="bcc78ca87dedab65" providerId="Windows Live" clId="Web-{7EB15FB6-3E48-4EC4-97CF-4293798D642F}" dt="2022-06-02T14:37:59.191" v="98" actId="20577"/>
          <ac:spMkLst>
            <pc:docMk/>
            <pc:sldMk cId="3264142874" sldId="302"/>
            <ac:spMk id="245" creationId="{00000000-0000-0000-0000-000000000000}"/>
          </ac:spMkLst>
        </pc:spChg>
        <pc:spChg chg="mod">
          <ac:chgData name="beyza yuksel" userId="bcc78ca87dedab65" providerId="Windows Live" clId="Web-{7EB15FB6-3E48-4EC4-97CF-4293798D642F}" dt="2022-06-02T14:50:33.475" v="109" actId="20577"/>
          <ac:spMkLst>
            <pc:docMk/>
            <pc:sldMk cId="3264142874" sldId="302"/>
            <ac:spMk id="248" creationId="{00000000-0000-0000-0000-000000000000}"/>
          </ac:spMkLst>
        </pc:spChg>
      </pc:sldChg>
      <pc:sldChg chg="modSp add replId">
        <pc:chgData name="beyza yuksel" userId="bcc78ca87dedab65" providerId="Windows Live" clId="Web-{7EB15FB6-3E48-4EC4-97CF-4293798D642F}" dt="2022-06-02T16:25:12.360" v="372" actId="20577"/>
        <pc:sldMkLst>
          <pc:docMk/>
          <pc:sldMk cId="893860250" sldId="303"/>
        </pc:sldMkLst>
        <pc:spChg chg="mod">
          <ac:chgData name="beyza yuksel" userId="bcc78ca87dedab65" providerId="Windows Live" clId="Web-{7EB15FB6-3E48-4EC4-97CF-4293798D642F}" dt="2022-06-02T16:18:34.566" v="232" actId="20577"/>
          <ac:spMkLst>
            <pc:docMk/>
            <pc:sldMk cId="893860250" sldId="303"/>
            <ac:spMk id="260" creationId="{00000000-0000-0000-0000-000000000000}"/>
          </ac:spMkLst>
        </pc:spChg>
        <pc:spChg chg="mod">
          <ac:chgData name="beyza yuksel" userId="bcc78ca87dedab65" providerId="Windows Live" clId="Web-{7EB15FB6-3E48-4EC4-97CF-4293798D642F}" dt="2022-06-02T16:25:12.360" v="372" actId="20577"/>
          <ac:spMkLst>
            <pc:docMk/>
            <pc:sldMk cId="893860250" sldId="303"/>
            <ac:spMk id="262" creationId="{00000000-0000-0000-0000-000000000000}"/>
          </ac:spMkLst>
        </pc:spChg>
      </pc:sldChg>
      <pc:sldChg chg="add del replId">
        <pc:chgData name="beyza yuksel" userId="bcc78ca87dedab65" providerId="Windows Live" clId="Web-{7EB15FB6-3E48-4EC4-97CF-4293798D642F}" dt="2022-06-02T16:22:27.526" v="304"/>
        <pc:sldMkLst>
          <pc:docMk/>
          <pc:sldMk cId="1700128680" sldId="304"/>
        </pc:sldMkLst>
      </pc:sldChg>
      <pc:sldChg chg="modSp add replId">
        <pc:chgData name="beyza yuksel" userId="bcc78ca87dedab65" providerId="Windows Live" clId="Web-{7EB15FB6-3E48-4EC4-97CF-4293798D642F}" dt="2022-06-02T17:38:03.339" v="474" actId="20577"/>
        <pc:sldMkLst>
          <pc:docMk/>
          <pc:sldMk cId="3111124073" sldId="304"/>
        </pc:sldMkLst>
        <pc:spChg chg="mod">
          <ac:chgData name="beyza yuksel" userId="bcc78ca87dedab65" providerId="Windows Live" clId="Web-{7EB15FB6-3E48-4EC4-97CF-4293798D642F}" dt="2022-06-02T17:31:01.201" v="381" actId="20577"/>
          <ac:spMkLst>
            <pc:docMk/>
            <pc:sldMk cId="3111124073" sldId="304"/>
            <ac:spMk id="260" creationId="{00000000-0000-0000-0000-000000000000}"/>
          </ac:spMkLst>
        </pc:spChg>
        <pc:spChg chg="mod">
          <ac:chgData name="beyza yuksel" userId="bcc78ca87dedab65" providerId="Windows Live" clId="Web-{7EB15FB6-3E48-4EC4-97CF-4293798D642F}" dt="2022-06-02T17:38:03.339" v="474" actId="20577"/>
          <ac:spMkLst>
            <pc:docMk/>
            <pc:sldMk cId="3111124073" sldId="304"/>
            <ac:spMk id="262" creationId="{00000000-0000-0000-0000-000000000000}"/>
          </ac:spMkLst>
        </pc:spChg>
      </pc:sldChg>
    </pc:docChg>
  </pc:docChgLst>
  <pc:docChgLst>
    <pc:chgData name="beyza yuksel" userId="bcc78ca87dedab65" providerId="Windows Live" clId="Web-{B6F691BA-6AB0-4B1C-AED4-E28687139653}"/>
    <pc:docChg chg="modSld">
      <pc:chgData name="beyza yuksel" userId="bcc78ca87dedab65" providerId="Windows Live" clId="Web-{B6F691BA-6AB0-4B1C-AED4-E28687139653}" dt="2022-06-02T13:43:28.751" v="804" actId="20577"/>
      <pc:docMkLst>
        <pc:docMk/>
      </pc:docMkLst>
      <pc:sldChg chg="modSp">
        <pc:chgData name="beyza yuksel" userId="bcc78ca87dedab65" providerId="Windows Live" clId="Web-{B6F691BA-6AB0-4B1C-AED4-E28687139653}" dt="2022-06-01T21:19:07.357" v="69" actId="20577"/>
        <pc:sldMkLst>
          <pc:docMk/>
          <pc:sldMk cId="0" sldId="258"/>
        </pc:sldMkLst>
        <pc:spChg chg="mod">
          <ac:chgData name="beyza yuksel" userId="bcc78ca87dedab65" providerId="Windows Live" clId="Web-{B6F691BA-6AB0-4B1C-AED4-E28687139653}" dt="2022-06-01T21:18:31.168" v="50" actId="20577"/>
          <ac:spMkLst>
            <pc:docMk/>
            <pc:sldMk cId="0" sldId="258"/>
            <ac:spMk id="191" creationId="{00000000-0000-0000-0000-000000000000}"/>
          </ac:spMkLst>
        </pc:spChg>
        <pc:spChg chg="mod">
          <ac:chgData name="beyza yuksel" userId="bcc78ca87dedab65" providerId="Windows Live" clId="Web-{B6F691BA-6AB0-4B1C-AED4-E28687139653}" dt="2022-06-01T21:19:07.357" v="69" actId="20577"/>
          <ac:spMkLst>
            <pc:docMk/>
            <pc:sldMk cId="0" sldId="258"/>
            <ac:spMk id="193" creationId="{00000000-0000-0000-0000-000000000000}"/>
          </ac:spMkLst>
        </pc:spChg>
      </pc:sldChg>
      <pc:sldChg chg="modSp">
        <pc:chgData name="beyza yuksel" userId="bcc78ca87dedab65" providerId="Windows Live" clId="Web-{B6F691BA-6AB0-4B1C-AED4-E28687139653}" dt="2022-06-02T13:04:49.924" v="415" actId="20577"/>
        <pc:sldMkLst>
          <pc:docMk/>
          <pc:sldMk cId="0" sldId="259"/>
        </pc:sldMkLst>
        <pc:spChg chg="mod">
          <ac:chgData name="beyza yuksel" userId="bcc78ca87dedab65" providerId="Windows Live" clId="Web-{B6F691BA-6AB0-4B1C-AED4-E28687139653}" dt="2022-06-02T13:04:49.924" v="415" actId="20577"/>
          <ac:spMkLst>
            <pc:docMk/>
            <pc:sldMk cId="0" sldId="259"/>
            <ac:spMk id="207" creationId="{00000000-0000-0000-0000-000000000000}"/>
          </ac:spMkLst>
        </pc:spChg>
      </pc:sldChg>
      <pc:sldChg chg="delSp modSp">
        <pc:chgData name="beyza yuksel" userId="bcc78ca87dedab65" providerId="Windows Live" clId="Web-{B6F691BA-6AB0-4B1C-AED4-E28687139653}" dt="2022-06-02T13:37:40.414" v="708"/>
        <pc:sldMkLst>
          <pc:docMk/>
          <pc:sldMk cId="0" sldId="260"/>
        </pc:sldMkLst>
        <pc:spChg chg="mod">
          <ac:chgData name="beyza yuksel" userId="bcc78ca87dedab65" providerId="Windows Live" clId="Web-{B6F691BA-6AB0-4B1C-AED4-E28687139653}" dt="2022-06-02T13:03:25.218" v="406" actId="20577"/>
          <ac:spMkLst>
            <pc:docMk/>
            <pc:sldMk cId="0" sldId="260"/>
            <ac:spMk id="212" creationId="{00000000-0000-0000-0000-000000000000}"/>
          </ac:spMkLst>
        </pc:spChg>
        <pc:spChg chg="mod">
          <ac:chgData name="beyza yuksel" userId="bcc78ca87dedab65" providerId="Windows Live" clId="Web-{B6F691BA-6AB0-4B1C-AED4-E28687139653}" dt="2022-06-02T13:07:54.147" v="428" actId="20577"/>
          <ac:spMkLst>
            <pc:docMk/>
            <pc:sldMk cId="0" sldId="260"/>
            <ac:spMk id="215" creationId="{00000000-0000-0000-0000-000000000000}"/>
          </ac:spMkLst>
        </pc:spChg>
        <pc:picChg chg="del">
          <ac:chgData name="beyza yuksel" userId="bcc78ca87dedab65" providerId="Windows Live" clId="Web-{B6F691BA-6AB0-4B1C-AED4-E28687139653}" dt="2022-06-02T13:37:40.414" v="708"/>
          <ac:picMkLst>
            <pc:docMk/>
            <pc:sldMk cId="0" sldId="260"/>
            <ac:picMk id="214" creationId="{00000000-0000-0000-0000-000000000000}"/>
          </ac:picMkLst>
        </pc:picChg>
        <pc:picChg chg="del">
          <ac:chgData name="beyza yuksel" userId="bcc78ca87dedab65" providerId="Windows Live" clId="Web-{B6F691BA-6AB0-4B1C-AED4-E28687139653}" dt="2022-06-02T13:37:34.414" v="707"/>
          <ac:picMkLst>
            <pc:docMk/>
            <pc:sldMk cId="0" sldId="260"/>
            <ac:picMk id="216" creationId="{00000000-0000-0000-0000-000000000000}"/>
          </ac:picMkLst>
        </pc:picChg>
      </pc:sldChg>
      <pc:sldChg chg="modSp">
        <pc:chgData name="beyza yuksel" userId="bcc78ca87dedab65" providerId="Windows Live" clId="Web-{B6F691BA-6AB0-4B1C-AED4-E28687139653}" dt="2022-06-02T13:37:25.367" v="706" actId="20577"/>
        <pc:sldMkLst>
          <pc:docMk/>
          <pc:sldMk cId="0" sldId="261"/>
        </pc:sldMkLst>
        <pc:spChg chg="mod">
          <ac:chgData name="beyza yuksel" userId="bcc78ca87dedab65" providerId="Windows Live" clId="Web-{B6F691BA-6AB0-4B1C-AED4-E28687139653}" dt="2022-06-02T13:36:16.443" v="666" actId="20577"/>
          <ac:spMkLst>
            <pc:docMk/>
            <pc:sldMk cId="0" sldId="261"/>
            <ac:spMk id="221" creationId="{00000000-0000-0000-0000-000000000000}"/>
          </ac:spMkLst>
        </pc:spChg>
        <pc:spChg chg="mod">
          <ac:chgData name="beyza yuksel" userId="bcc78ca87dedab65" providerId="Windows Live" clId="Web-{B6F691BA-6AB0-4B1C-AED4-E28687139653}" dt="2022-06-02T13:37:25.367" v="706" actId="20577"/>
          <ac:spMkLst>
            <pc:docMk/>
            <pc:sldMk cId="0" sldId="261"/>
            <ac:spMk id="223" creationId="{00000000-0000-0000-0000-000000000000}"/>
          </ac:spMkLst>
        </pc:spChg>
      </pc:sldChg>
      <pc:sldChg chg="delSp modSp">
        <pc:chgData name="beyza yuksel" userId="bcc78ca87dedab65" providerId="Windows Live" clId="Web-{B6F691BA-6AB0-4B1C-AED4-E28687139653}" dt="2022-06-02T13:43:28.751" v="804" actId="20577"/>
        <pc:sldMkLst>
          <pc:docMk/>
          <pc:sldMk cId="0" sldId="262"/>
        </pc:sldMkLst>
        <pc:spChg chg="mod">
          <ac:chgData name="beyza yuksel" userId="bcc78ca87dedab65" providerId="Windows Live" clId="Web-{B6F691BA-6AB0-4B1C-AED4-E28687139653}" dt="2022-06-02T13:38:10.571" v="717" actId="20577"/>
          <ac:spMkLst>
            <pc:docMk/>
            <pc:sldMk cId="0" sldId="262"/>
            <ac:spMk id="229" creationId="{00000000-0000-0000-0000-000000000000}"/>
          </ac:spMkLst>
        </pc:spChg>
        <pc:spChg chg="mod">
          <ac:chgData name="beyza yuksel" userId="bcc78ca87dedab65" providerId="Windows Live" clId="Web-{B6F691BA-6AB0-4B1C-AED4-E28687139653}" dt="2022-06-02T13:43:28.751" v="804" actId="20577"/>
          <ac:spMkLst>
            <pc:docMk/>
            <pc:sldMk cId="0" sldId="262"/>
            <ac:spMk id="231" creationId="{00000000-0000-0000-0000-000000000000}"/>
          </ac:spMkLst>
        </pc:spChg>
        <pc:picChg chg="del">
          <ac:chgData name="beyza yuksel" userId="bcc78ca87dedab65" providerId="Windows Live" clId="Web-{B6F691BA-6AB0-4B1C-AED4-E28687139653}" dt="2022-06-02T13:38:35.572" v="720"/>
          <ac:picMkLst>
            <pc:docMk/>
            <pc:sldMk cId="0" sldId="262"/>
            <ac:picMk id="232" creationId="{00000000-0000-0000-0000-000000000000}"/>
          </ac:picMkLst>
        </pc:picChg>
      </pc:sldChg>
    </pc:docChg>
  </pc:docChgLst>
  <pc:docChgLst>
    <pc:chgData name="beyza yuksel" userId="bcc78ca87dedab65" providerId="Windows Live" clId="Web-{48DA0CD5-BA0A-4253-B158-F26C802B0C3F}"/>
    <pc:docChg chg="modSld">
      <pc:chgData name="beyza yuksel" userId="bcc78ca87dedab65" providerId="Windows Live" clId="Web-{48DA0CD5-BA0A-4253-B158-F26C802B0C3F}" dt="2022-06-03T01:25:42.366" v="3" actId="20577"/>
      <pc:docMkLst>
        <pc:docMk/>
      </pc:docMkLst>
      <pc:sldChg chg="modSp">
        <pc:chgData name="beyza yuksel" userId="bcc78ca87dedab65" providerId="Windows Live" clId="Web-{48DA0CD5-BA0A-4253-B158-F26C802B0C3F}" dt="2022-06-03T01:15:21.474" v="1" actId="1076"/>
        <pc:sldMkLst>
          <pc:docMk/>
          <pc:sldMk cId="0" sldId="260"/>
        </pc:sldMkLst>
        <pc:spChg chg="mod">
          <ac:chgData name="beyza yuksel" userId="bcc78ca87dedab65" providerId="Windows Live" clId="Web-{48DA0CD5-BA0A-4253-B158-F26C802B0C3F}" dt="2022-06-03T01:15:21.474" v="1" actId="1076"/>
          <ac:spMkLst>
            <pc:docMk/>
            <pc:sldMk cId="0" sldId="260"/>
            <ac:spMk id="215" creationId="{00000000-0000-0000-0000-000000000000}"/>
          </ac:spMkLst>
        </pc:spChg>
      </pc:sldChg>
      <pc:sldChg chg="modSp">
        <pc:chgData name="beyza yuksel" userId="bcc78ca87dedab65" providerId="Windows Live" clId="Web-{48DA0CD5-BA0A-4253-B158-F26C802B0C3F}" dt="2022-06-03T01:25:42.366" v="3" actId="20577"/>
        <pc:sldMkLst>
          <pc:docMk/>
          <pc:sldMk cId="3264142874" sldId="302"/>
        </pc:sldMkLst>
        <pc:spChg chg="mod">
          <ac:chgData name="beyza yuksel" userId="bcc78ca87dedab65" providerId="Windows Live" clId="Web-{48DA0CD5-BA0A-4253-B158-F26C802B0C3F}" dt="2022-06-03T01:25:42.366" v="3" actId="20577"/>
          <ac:spMkLst>
            <pc:docMk/>
            <pc:sldMk cId="3264142874" sldId="302"/>
            <ac:spMk id="2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2880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0897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717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mobiler.dev/post/jetpack-datastore-entegrasyonu" TargetMode="External"/><Relationship Id="rId3" Type="http://schemas.openxmlformats.org/officeDocument/2006/relationships/hyperlink" Target="https://medium.com/flutter-t%C3%BCrkiye/flutter-animasyonlar-101" TargetMode="External"/><Relationship Id="rId7" Type="http://schemas.openxmlformats.org/officeDocument/2006/relationships/hyperlink" Target="https://www.mobilhanem.com/android-alarm-manager-kullanim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pi.flutter.dev/flutter/dart-ui/dart-ui-library.html" TargetMode="External"/><Relationship Id="rId5" Type="http://schemas.openxmlformats.org/officeDocument/2006/relationships/hyperlink" Target="https://medium.com/flutter-i%CC%87zmir/flutterda-animasyonlar-implicit-animation-widgets" TargetMode="External"/><Relationship Id="rId4" Type="http://schemas.openxmlformats.org/officeDocument/2006/relationships/hyperlink" Target="https://pub.dev/packages/wav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276626" y="1926414"/>
            <a:ext cx="7588059" cy="1909145"/>
          </a:xfrm>
          <a:prstGeom prst="rect">
            <a:avLst/>
          </a:prstGeom>
          <a:noFill/>
          <a:ln>
            <a:noFill/>
          </a:ln>
        </p:spPr>
        <p:txBody>
          <a:bodyPr spcFirstLastPara="1" wrap="square" lIns="91425" tIns="45700" rIns="91425" bIns="45700" anchor="b" anchorCtr="0">
            <a:noAutofit/>
          </a:bodyPr>
          <a:lstStyle/>
          <a:p>
            <a:pPr algn="ctr">
              <a:buClr>
                <a:schemeClr val="dk1"/>
              </a:buClr>
              <a:buSzPts val="4000"/>
            </a:pPr>
            <a:r>
              <a:rPr lang="tr-TR" sz="4000" b="1" dirty="0"/>
              <a:t>SU İÇME HATIRLATICISI</a:t>
            </a:r>
            <a:br>
              <a:rPr lang="tr-TR" sz="4000" b="1" dirty="0"/>
            </a:br>
            <a:r>
              <a:rPr lang="tr-TR" sz="4000" b="1" dirty="0"/>
              <a:t>(DRİNK WATER)</a:t>
            </a: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a:buClr>
                <a:schemeClr val="accent1"/>
              </a:buClr>
              <a:buSzPts val="1600"/>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Beyza Nur YÜKSEL</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a:spcBef>
                <a:spcPts val="1000"/>
              </a:spcBef>
              <a:buClr>
                <a:schemeClr val="accent1"/>
              </a:buClr>
              <a:buSzPts val="1600"/>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02/06/2022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a:spcBef>
                <a:spcPts val="1000"/>
              </a:spcBef>
              <a:buClr>
                <a:schemeClr val="accent1"/>
              </a:buClr>
              <a:buSzPts val="1600"/>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 v1</a:t>
            </a:r>
            <a:endParaRPr lang="tr-TR" sz="1600" cap="none" dirty="0">
              <a:solidFill>
                <a:schemeClr val="dk1"/>
              </a:solidFill>
              <a:latin typeface="Century Gothic" panose="020B0502020202020204"/>
              <a:ea typeface="Century Gothic" panose="020B0502020202020204"/>
              <a:cs typeface="Century Gothic" panose="020B0502020202020204"/>
            </a:endParaRPr>
          </a:p>
          <a:p>
            <a:pPr>
              <a:spcBef>
                <a:spcPts val="1000"/>
              </a:spcBef>
              <a:buClr>
                <a:schemeClr val="accent1"/>
              </a:buClr>
              <a:buSzPts val="1600"/>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 Doç. Dr. İsmail KIRBAŞ</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endParaRPr sz="1600"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Flutter ile Mobil Programlamaya Giriş</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8" name="Google Shape;198;p3"/>
          <p:cNvPicPr preferRelativeResize="0"/>
          <p:nvPr/>
        </p:nvPicPr>
        <p:blipFill rotWithShape="1">
          <a:blip r:embed="rId5"/>
          <a:srcRect/>
          <a:stretch>
            <a:fillRect/>
          </a:stretch>
        </p:blipFill>
        <p:spPr>
          <a:xfrm>
            <a:off x="9863846" y="301855"/>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100" name="Picture 99"/>
          <p:cNvPicPr/>
          <p:nvPr/>
        </p:nvPicPr>
        <p:blipFill>
          <a:blip r:embed="rId6"/>
          <a:stretch>
            <a:fillRect/>
          </a:stretch>
        </p:blipFill>
        <p:spPr>
          <a:xfrm>
            <a:off x="2135505" y="4365625"/>
            <a:ext cx="2952115" cy="2284730"/>
          </a:xfrm>
          <a:prstGeom prst="rect">
            <a:avLst/>
          </a:prstGeom>
          <a:noFill/>
          <a:ln w="9525">
            <a:noFill/>
          </a:ln>
          <a:effectLst>
            <a:outerShdw blurRad="50800" dist="38100" dir="5400000" algn="t" rotWithShape="0">
              <a:prstClr val="black">
                <a:alpha val="40000"/>
              </a:prstClr>
            </a:outerShdw>
          </a:effectLst>
        </p:spPr>
      </p:pic>
      <p:pic>
        <p:nvPicPr>
          <p:cNvPr id="2" name="Picture 0"/>
          <p:cNvPicPr>
            <a:picLocks noChangeAspect="1"/>
          </p:cNvPicPr>
          <p:nvPr/>
        </p:nvPicPr>
        <p:blipFill>
          <a:blip r:embed="rId7"/>
          <a:srcRect l="10317" t="21650" r="10308" b="21650"/>
          <a:stretch>
            <a:fillRect/>
          </a:stretch>
        </p:blipFill>
        <p:spPr>
          <a:xfrm>
            <a:off x="839470" y="188595"/>
            <a:ext cx="1757045" cy="12553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1"/>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a:t>Ayarlar Sayfası</a:t>
            </a:r>
          </a:p>
        </p:txBody>
      </p:sp>
      <p:sp>
        <p:nvSpPr>
          <p:cNvPr id="261" name="Google Shape;261;p1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a:p>
        </p:txBody>
      </p:sp>
      <p:sp>
        <p:nvSpPr>
          <p:cNvPr id="262" name="Google Shape;262;p11"/>
          <p:cNvSpPr txBox="1">
            <a:spLocks noGrp="1"/>
          </p:cNvSpPr>
          <p:nvPr>
            <p:ph type="body" idx="1"/>
          </p:nvPr>
        </p:nvSpPr>
        <p:spPr>
          <a:xfrm>
            <a:off x="1714136" y="1396475"/>
            <a:ext cx="7838161" cy="4953000"/>
          </a:xfrm>
          <a:prstGeom prst="rect">
            <a:avLst/>
          </a:prstGeom>
          <a:noFill/>
          <a:ln>
            <a:noFill/>
          </a:ln>
        </p:spPr>
        <p:txBody>
          <a:bodyPr spcFirstLastPara="1" wrap="square" lIns="91425" tIns="45700" rIns="91425" bIns="45700" anchor="t" anchorCtr="0">
            <a:normAutofit/>
          </a:bodyPr>
          <a:lstStyle/>
          <a:p>
            <a:pPr marL="0" indent="0">
              <a:spcBef>
                <a:spcPts val="0"/>
              </a:spcBef>
              <a:buNone/>
            </a:pPr>
            <a:endParaRPr lang="tr-TR" dirty="0"/>
          </a:p>
          <a:p>
            <a:pPr marL="0" indent="0">
              <a:spcBef>
                <a:spcPts val="0"/>
              </a:spcBef>
              <a:buNone/>
            </a:pPr>
            <a:endParaRPr lang="tr-TR" dirty="0"/>
          </a:p>
          <a:p>
            <a:pPr marL="0" indent="0">
              <a:spcBef>
                <a:spcPts val="0"/>
              </a:spcBef>
              <a:buNone/>
            </a:pPr>
            <a:endParaRPr lang="tr-TR" dirty="0"/>
          </a:p>
          <a:p>
            <a:pPr marL="0" indent="0">
              <a:spcBef>
                <a:spcPts val="0"/>
              </a:spcBef>
              <a:buNone/>
            </a:pPr>
            <a:r>
              <a:rPr lang="tr-TR" dirty="0"/>
              <a:t>Ayarlar sayfamızın içeriği;</a:t>
            </a:r>
          </a:p>
          <a:p>
            <a:pPr marL="342900">
              <a:spcBef>
                <a:spcPts val="0"/>
              </a:spcBef>
            </a:pPr>
            <a:r>
              <a:rPr lang="tr-TR" dirty="0"/>
              <a:t>Hatırlatıcılar</a:t>
            </a:r>
            <a:endParaRPr lang="tr-TR" sz="1800" dirty="0"/>
          </a:p>
          <a:p>
            <a:pPr marL="342900">
              <a:spcBef>
                <a:spcPts val="0"/>
              </a:spcBef>
            </a:pPr>
            <a:r>
              <a:rPr lang="tr-TR" dirty="0"/>
              <a:t>Günlük tüketim</a:t>
            </a:r>
          </a:p>
          <a:p>
            <a:pPr marL="342900">
              <a:spcBef>
                <a:spcPts val="0"/>
              </a:spcBef>
            </a:pPr>
            <a:r>
              <a:rPr lang="tr-TR" dirty="0"/>
              <a:t>Verileri Sıfırlama</a:t>
            </a:r>
          </a:p>
          <a:p>
            <a:pPr marL="342900">
              <a:spcBef>
                <a:spcPts val="0"/>
              </a:spcBef>
            </a:pPr>
            <a:r>
              <a:rPr lang="tr-TR" dirty="0"/>
              <a:t>Hakkımda Kısmı</a:t>
            </a:r>
          </a:p>
          <a:p>
            <a:pPr marL="342900" indent="-228600">
              <a:buNone/>
            </a:pPr>
            <a:endParaRPr lang="tr-TR"/>
          </a:p>
        </p:txBody>
      </p:sp>
    </p:spTree>
    <p:extLst>
      <p:ext uri="{BB962C8B-B14F-4D97-AF65-F5344CB8AC3E}">
        <p14:creationId xmlns:p14="http://schemas.microsoft.com/office/powerpoint/2010/main" val="89386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1"/>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algn="ctr"/>
            <a:r>
              <a:rPr lang="tr-TR" b="1" dirty="0"/>
              <a:t>Kaynakça</a:t>
            </a:r>
            <a:endParaRPr lang="tr-TR" dirty="0"/>
          </a:p>
        </p:txBody>
      </p:sp>
      <p:sp>
        <p:nvSpPr>
          <p:cNvPr id="261" name="Google Shape;261;p1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sp>
        <p:nvSpPr>
          <p:cNvPr id="262" name="Google Shape;262;p11"/>
          <p:cNvSpPr txBox="1">
            <a:spLocks noGrp="1"/>
          </p:cNvSpPr>
          <p:nvPr>
            <p:ph type="body" idx="1"/>
          </p:nvPr>
        </p:nvSpPr>
        <p:spPr>
          <a:xfrm>
            <a:off x="1714136" y="1396475"/>
            <a:ext cx="7838161" cy="4953000"/>
          </a:xfrm>
          <a:prstGeom prst="rect">
            <a:avLst/>
          </a:prstGeom>
          <a:noFill/>
          <a:ln>
            <a:noFill/>
          </a:ln>
        </p:spPr>
        <p:txBody>
          <a:bodyPr spcFirstLastPara="1" wrap="square" lIns="91425" tIns="45700" rIns="91425" bIns="45700" anchor="t" anchorCtr="0">
            <a:normAutofit/>
          </a:bodyPr>
          <a:lstStyle/>
          <a:p>
            <a:pPr marL="0" indent="0">
              <a:spcBef>
                <a:spcPts val="0"/>
              </a:spcBef>
              <a:buNone/>
            </a:pPr>
            <a:endParaRPr lang="tr-TR" dirty="0"/>
          </a:p>
          <a:p>
            <a:pPr marL="285750" indent="-285750">
              <a:spcBef>
                <a:spcPts val="0"/>
              </a:spcBef>
            </a:pPr>
            <a:r>
              <a:rPr lang="tr-TR" dirty="0">
                <a:hlinkClick r:id="rId3"/>
              </a:rPr>
              <a:t>https://medium.com/flutter-t%C3%BCrkiye/flutter-animasyonlar-101</a:t>
            </a:r>
          </a:p>
          <a:p>
            <a:pPr marL="285750" indent="-285750">
              <a:spcBef>
                <a:spcPts val="0"/>
              </a:spcBef>
            </a:pPr>
            <a:r>
              <a:rPr lang="tr-TR" dirty="0">
                <a:hlinkClick r:id="rId4"/>
              </a:rPr>
              <a:t>https://pub.dev/packages/wave</a:t>
            </a:r>
          </a:p>
          <a:p>
            <a:pPr marL="285750" indent="-285750">
              <a:spcBef>
                <a:spcPts val="0"/>
              </a:spcBef>
            </a:pPr>
            <a:r>
              <a:rPr lang="tr-TR" dirty="0" err="1"/>
              <a:t>Flutter</a:t>
            </a:r>
            <a:r>
              <a:rPr lang="tr-TR" dirty="0"/>
              <a:t> </a:t>
            </a:r>
            <a:r>
              <a:rPr lang="tr-TR" dirty="0" err="1"/>
              <a:t>Progress</a:t>
            </a:r>
            <a:r>
              <a:rPr lang="tr-TR" dirty="0"/>
              <a:t> Bar </a:t>
            </a:r>
            <a:r>
              <a:rPr lang="tr-TR" dirty="0" err="1"/>
              <a:t>Animation</a:t>
            </a:r>
            <a:r>
              <a:rPr lang="tr-TR" dirty="0"/>
              <a:t> - </a:t>
            </a:r>
            <a:r>
              <a:rPr lang="tr-TR" dirty="0" err="1"/>
              <a:t>Flutter</a:t>
            </a:r>
            <a:r>
              <a:rPr lang="tr-TR" dirty="0"/>
              <a:t> </a:t>
            </a:r>
            <a:r>
              <a:rPr lang="tr-TR" dirty="0" err="1"/>
              <a:t>Download</a:t>
            </a:r>
            <a:r>
              <a:rPr lang="tr-TR" dirty="0"/>
              <a:t> </a:t>
            </a:r>
            <a:r>
              <a:rPr lang="tr-TR" dirty="0" err="1"/>
              <a:t>Progress</a:t>
            </a:r>
            <a:r>
              <a:rPr lang="tr-TR" dirty="0"/>
              <a:t> Bar </a:t>
            </a:r>
            <a:r>
              <a:rPr lang="tr-TR" dirty="0" err="1"/>
              <a:t>Indicator</a:t>
            </a:r>
            <a:r>
              <a:rPr lang="tr-TR" dirty="0"/>
              <a:t> - </a:t>
            </a:r>
            <a:r>
              <a:rPr lang="tr-TR" dirty="0" err="1"/>
              <a:t>Flutter</a:t>
            </a:r>
            <a:r>
              <a:rPr lang="tr-TR" dirty="0"/>
              <a:t> 2.3 </a:t>
            </a:r>
            <a:r>
              <a:rPr lang="tr-TR" dirty="0" err="1"/>
              <a:t>Null</a:t>
            </a:r>
            <a:r>
              <a:rPr lang="tr-TR" dirty="0"/>
              <a:t> </a:t>
            </a:r>
            <a:r>
              <a:rPr lang="tr-TR" dirty="0" err="1"/>
              <a:t>Safety</a:t>
            </a:r>
            <a:r>
              <a:rPr lang="tr-TR" dirty="0"/>
              <a:t> Youtube</a:t>
            </a:r>
          </a:p>
          <a:p>
            <a:pPr marL="285750" indent="-285750">
              <a:spcBef>
                <a:spcPts val="0"/>
              </a:spcBef>
            </a:pPr>
            <a:r>
              <a:rPr lang="tr-TR" dirty="0">
                <a:hlinkClick r:id="rId5"/>
              </a:rPr>
              <a:t>https://medium.com/flutter-i%CC%87zmir/flutterda-animasyonlar-implicit-animation-widgets</a:t>
            </a:r>
            <a:endParaRPr lang="en-US" dirty="0">
              <a:hlinkClick r:id="rId5"/>
            </a:endParaRPr>
          </a:p>
          <a:p>
            <a:pPr marL="285750" indent="-285750">
              <a:spcBef>
                <a:spcPts val="0"/>
              </a:spcBef>
            </a:pPr>
            <a:r>
              <a:rPr lang="en-US" dirty="0"/>
              <a:t>Flutter Fancy Page Wave Transition Animation | Flutter UI Design Tutorial Youtube</a:t>
            </a:r>
            <a:endParaRPr lang="en-US"/>
          </a:p>
          <a:p>
            <a:pPr marL="285750" indent="-285750">
              <a:spcBef>
                <a:spcPts val="0"/>
              </a:spcBef>
            </a:pPr>
            <a:r>
              <a:rPr lang="en-US" dirty="0">
                <a:hlinkClick r:id="rId6"/>
              </a:rPr>
              <a:t>https://api.flutter.dev/flutter/dart-ui/dart-ui-library.html</a:t>
            </a:r>
            <a:endParaRPr lang="en-US" dirty="0"/>
          </a:p>
          <a:p>
            <a:pPr marL="285750" indent="-285750">
              <a:spcBef>
                <a:spcPts val="0"/>
              </a:spcBef>
            </a:pPr>
            <a:r>
              <a:rPr lang="en-US" dirty="0">
                <a:hlinkClick r:id="rId7"/>
              </a:rPr>
              <a:t>https://www.mobilhanem.com/android-alarm-manager-kullanimi/</a:t>
            </a:r>
          </a:p>
          <a:p>
            <a:pPr marL="285750" indent="-285750">
              <a:spcBef>
                <a:spcPts val="0"/>
              </a:spcBef>
            </a:pPr>
            <a:r>
              <a:rPr lang="en-US" dirty="0">
                <a:hlinkClick r:id="rId8"/>
              </a:rPr>
              <a:t>https://www.mobiler.dev/post/jetpack-datastore-entegrasyonu</a:t>
            </a:r>
          </a:p>
          <a:p>
            <a:pPr marL="285750" indent="-285750">
              <a:spcBef>
                <a:spcPts val="0"/>
              </a:spcBef>
            </a:pPr>
            <a:endParaRPr lang="en-US" dirty="0"/>
          </a:p>
          <a:p>
            <a:pPr marL="285750" indent="-285750">
              <a:spcBef>
                <a:spcPts val="0"/>
              </a:spcBef>
            </a:pPr>
            <a:br>
              <a:rPr lang="en-US" dirty="0"/>
            </a:br>
            <a:endParaRPr lang="en-US"/>
          </a:p>
          <a:p>
            <a:pPr marL="285750" indent="-285750">
              <a:spcBef>
                <a:spcPts val="0"/>
              </a:spcBef>
            </a:pPr>
            <a:endParaRPr lang="tr-TR" dirty="0"/>
          </a:p>
          <a:p>
            <a:pPr marL="342900" indent="-228600">
              <a:buNone/>
            </a:pPr>
            <a:endParaRPr lang="tr-TR"/>
          </a:p>
        </p:txBody>
      </p:sp>
    </p:spTree>
    <p:extLst>
      <p:ext uri="{BB962C8B-B14F-4D97-AF65-F5344CB8AC3E}">
        <p14:creationId xmlns:p14="http://schemas.microsoft.com/office/powerpoint/2010/main" val="311112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Beyza Nur YÜKSEL 1911404033</a:t>
            </a:r>
            <a:br>
              <a:rPr lang="tr-TR" sz="1600" b="1" dirty="0">
                <a:latin typeface="Century Gothic" panose="020B0502020202020204"/>
                <a:ea typeface="Century Gothic" panose="020B0502020202020204"/>
                <a:cs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beyzayuksel0111@gmail.com</a:t>
            </a:r>
            <a:endParaRPr sz="160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a:spcBef>
                <a:spcPts val="1000"/>
              </a:spcBef>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02/06/2022</a:t>
            </a:r>
            <a:endParaRPr lang="tr-TR" sz="1600" dirty="0">
              <a:solidFill>
                <a:schemeClr val="dk1"/>
              </a:solidFill>
              <a:latin typeface="Century Gothic" panose="020B0502020202020204"/>
              <a:ea typeface="Century Gothic" panose="020B0502020202020204"/>
              <a:cs typeface="Century Gothic" panose="020B0502020202020204"/>
            </a:endParaRPr>
          </a:p>
          <a:p>
            <a:pPr>
              <a:spcBef>
                <a:spcPts val="1000"/>
              </a:spcBef>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lang="tr-TR" sz="1600" dirty="0">
              <a:solidFill>
                <a:schemeClr val="dk1"/>
              </a:solidFill>
              <a:latin typeface="Century Gothic" panose="020B0502020202020204"/>
              <a:ea typeface="Century Gothic" panose="020B0502020202020204"/>
              <a:cs typeface="Century Gothic" panose="020B0502020202020204"/>
            </a:endParaRPr>
          </a:p>
          <a:p>
            <a:pPr>
              <a:spcBef>
                <a:spcPts val="1000"/>
              </a:spcBef>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ismkir@gmail.com</a:t>
            </a:r>
            <a:endParaRPr lang="tr-TR" sz="1600" dirty="0">
              <a:solidFill>
                <a:schemeClr val="dk1"/>
              </a:solidFill>
              <a:latin typeface="Century Gothic" panose="020B0502020202020204"/>
              <a:ea typeface="Century Gothic" panose="020B0502020202020204"/>
              <a:cs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Flutter ile Mobil Programlamaya Giriş</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7" name="Google Shape;547;p46"/>
          <p:cNvPicPr preferRelativeResize="0"/>
          <p:nvPr/>
        </p:nvPicPr>
        <p:blipFill rotWithShape="1">
          <a:blip r:embed="rId5"/>
          <a:srcRect/>
          <a:stretch>
            <a:fillRect/>
          </a:stretch>
        </p:blipFill>
        <p:spPr>
          <a:xfrm>
            <a:off x="9863846" y="301855"/>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2" name="Picture 0"/>
          <p:cNvPicPr>
            <a:picLocks noChangeAspect="1"/>
          </p:cNvPicPr>
          <p:nvPr/>
        </p:nvPicPr>
        <p:blipFill>
          <a:blip r:embed="rId6"/>
          <a:srcRect l="10317" t="21650" r="10308" b="21650"/>
          <a:stretch>
            <a:fillRect/>
          </a:stretch>
        </p:blipFill>
        <p:spPr>
          <a:xfrm>
            <a:off x="839470" y="188595"/>
            <a:ext cx="1757045" cy="1255395"/>
          </a:xfrm>
          <a:prstGeom prst="rect">
            <a:avLst/>
          </a:prstGeom>
        </p:spPr>
      </p:pic>
      <p:pic>
        <p:nvPicPr>
          <p:cNvPr id="100" name="Picture 99"/>
          <p:cNvPicPr/>
          <p:nvPr/>
        </p:nvPicPr>
        <p:blipFill>
          <a:blip r:embed="rId7"/>
          <a:stretch>
            <a:fillRect/>
          </a:stretch>
        </p:blipFill>
        <p:spPr>
          <a:xfrm>
            <a:off x="2135505" y="4365625"/>
            <a:ext cx="2952115" cy="2284730"/>
          </a:xfrm>
          <a:prstGeom prst="rect">
            <a:avLst/>
          </a:prstGeom>
          <a:noFill/>
          <a:ln w="9525">
            <a:noFill/>
          </a:ln>
          <a:effectLst>
            <a:outerShdw blurRad="50800" dist="38100" dir="5400000" algn="t"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311579" y="47864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pic>
        <p:nvPicPr>
          <p:cNvPr id="206" name="Google Shape;206;p4"/>
          <p:cNvPicPr preferRelativeResize="0"/>
          <p:nvPr/>
        </p:nvPicPr>
        <p:blipFill rotWithShape="1">
          <a:blip r:embed="rId3"/>
          <a:srcRect l="7414" t="14357" r="29954"/>
          <a:stretch>
            <a:fillRect/>
          </a:stretch>
        </p:blipFill>
        <p:spPr>
          <a:xfrm>
            <a:off x="10026650" y="4741251"/>
            <a:ext cx="1812026" cy="2002768"/>
          </a:xfrm>
          <a:prstGeom prst="ellipse">
            <a:avLst/>
          </a:prstGeom>
          <a:noFill/>
          <a:ln>
            <a:noFill/>
          </a:ln>
        </p:spPr>
      </p:pic>
      <p:sp>
        <p:nvSpPr>
          <p:cNvPr id="207" name="Google Shape;207;p4"/>
          <p:cNvSpPr txBox="1"/>
          <p:nvPr/>
        </p:nvSpPr>
        <p:spPr>
          <a:xfrm>
            <a:off x="2592925" y="1264555"/>
            <a:ext cx="8153400" cy="5334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ct val="100000"/>
              <a:buFont typeface="Noto Sans Symbols"/>
              <a:buNone/>
            </a:pPr>
            <a:endParaRPr sz="1800" b="1"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indent="-342900" algn="just">
              <a:spcBef>
                <a:spcPts val="1000"/>
              </a:spcBef>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rPr>
              <a:t>Dart Programlama Dili ve </a:t>
            </a:r>
            <a:r>
              <a:rPr lang="tr-TR" sz="1800" b="1" dirty="0" err="1">
                <a:solidFill>
                  <a:srgbClr val="3F3F3F"/>
                </a:solidFill>
                <a:latin typeface="Century Gothic" panose="020B0502020202020204"/>
                <a:ea typeface="Century Gothic" panose="020B0502020202020204"/>
                <a:cs typeface="Century Gothic" panose="020B0502020202020204"/>
              </a:rPr>
              <a:t>Flutter</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endParaRPr>
          </a:p>
          <a:p>
            <a:pPr marL="342900" indent="-342900" algn="just">
              <a:spcBef>
                <a:spcPts val="1000"/>
              </a:spcBef>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rPr>
              <a:t>Su içme hatırlatıcısı nedir ?</a:t>
            </a:r>
            <a:endParaRPr lang="tr-TR" sz="1800" b="1" i="0" u="none" strike="noStrike" cap="none" dirty="0">
              <a:solidFill>
                <a:srgbClr val="3F3F3F"/>
              </a:solidFill>
              <a:latin typeface="Century Gothic" panose="020B0502020202020204"/>
              <a:ea typeface="Century Gothic" panose="020B0502020202020204"/>
              <a:cs typeface="Century Gothic" panose="020B0502020202020204"/>
            </a:endParaRPr>
          </a:p>
          <a:p>
            <a:pPr marL="342900" indent="-342900" algn="just">
              <a:spcBef>
                <a:spcPts val="1000"/>
              </a:spcBef>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rPr>
              <a:t>Su içme hatırlatıcısı ne işe yarar ?</a:t>
            </a:r>
          </a:p>
          <a:p>
            <a:pPr marL="342900" indent="-342900" algn="just">
              <a:spcBef>
                <a:spcPts val="1000"/>
              </a:spcBef>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rPr>
              <a:t>Uygulamam : </a:t>
            </a:r>
            <a:r>
              <a:rPr lang="tr-TR" sz="1800" b="1" dirty="0" err="1">
                <a:solidFill>
                  <a:srgbClr val="3F3F3F"/>
                </a:solidFill>
                <a:latin typeface="Century Gothic" panose="020B0502020202020204"/>
                <a:ea typeface="Century Gothic" panose="020B0502020202020204"/>
                <a:cs typeface="Century Gothic" panose="020B0502020202020204"/>
              </a:rPr>
              <a:t>Drink</a:t>
            </a:r>
            <a:r>
              <a:rPr lang="tr-TR" sz="1800" b="1" dirty="0">
                <a:solidFill>
                  <a:srgbClr val="3F3F3F"/>
                </a:solidFill>
                <a:latin typeface="Century Gothic" panose="020B0502020202020204"/>
                <a:ea typeface="Century Gothic" panose="020B0502020202020204"/>
                <a:cs typeface="Century Gothic" panose="020B0502020202020204"/>
              </a:rPr>
              <a:t> </a:t>
            </a:r>
            <a:r>
              <a:rPr lang="tr-TR" sz="1800" b="1" dirty="0" err="1">
                <a:solidFill>
                  <a:srgbClr val="3F3F3F"/>
                </a:solidFill>
                <a:latin typeface="Century Gothic" panose="020B0502020202020204"/>
                <a:ea typeface="Century Gothic" panose="020B0502020202020204"/>
                <a:cs typeface="Century Gothic" panose="020B0502020202020204"/>
              </a:rPr>
              <a:t>Water</a:t>
            </a:r>
            <a:endParaRPr lang="tr-TR" sz="1800" b="1" dirty="0">
              <a:solidFill>
                <a:srgbClr val="3F3F3F"/>
              </a:solidFill>
              <a:latin typeface="Century Gothic" panose="020B0502020202020204"/>
              <a:ea typeface="Century Gothic" panose="020B0502020202020204"/>
              <a:cs typeface="Century Gothic" panose="020B0502020202020204"/>
            </a:endParaRPr>
          </a:p>
          <a:p>
            <a:pPr marL="342900" indent="-342900" algn="just">
              <a:spcBef>
                <a:spcPts val="1000"/>
              </a:spcBef>
              <a:buClr>
                <a:schemeClr val="accent1"/>
              </a:buClr>
              <a:buSzPct val="100000"/>
              <a:buFont typeface="Noto Sans Symbols"/>
              <a:buChar char=""/>
            </a:pPr>
            <a:r>
              <a:rPr lang="tr-TR" sz="1800" b="1" dirty="0" err="1">
                <a:solidFill>
                  <a:srgbClr val="3F3F3F"/>
                </a:solidFill>
                <a:latin typeface="Century Gothic" panose="020B0502020202020204"/>
                <a:ea typeface="Century Gothic" panose="020B0502020202020204"/>
                <a:cs typeface="Century Gothic" panose="020B0502020202020204"/>
              </a:rPr>
              <a:t>DataStore</a:t>
            </a:r>
            <a:r>
              <a:rPr lang="tr-TR" sz="1800" b="1" dirty="0">
                <a:solidFill>
                  <a:srgbClr val="3F3F3F"/>
                </a:solidFill>
                <a:latin typeface="Century Gothic" panose="020B0502020202020204"/>
                <a:ea typeface="Century Gothic" panose="020B0502020202020204"/>
                <a:cs typeface="Century Gothic" panose="020B0502020202020204"/>
              </a:rPr>
              <a:t> </a:t>
            </a:r>
          </a:p>
          <a:p>
            <a:pPr marL="342900" indent="-342900" algn="just">
              <a:spcBef>
                <a:spcPts val="1000"/>
              </a:spcBef>
              <a:buClr>
                <a:schemeClr val="accent1"/>
              </a:buClr>
              <a:buSzPct val="100000"/>
              <a:buFont typeface="Noto Sans Symbols"/>
              <a:buChar char=""/>
            </a:pPr>
            <a:r>
              <a:rPr lang="tr-TR" sz="1800" b="1" dirty="0" err="1">
                <a:solidFill>
                  <a:srgbClr val="3F3F3F"/>
                </a:solidFill>
                <a:latin typeface="Century Gothic" panose="020B0502020202020204"/>
                <a:ea typeface="Century Gothic" panose="020B0502020202020204"/>
                <a:cs typeface="Century Gothic" panose="020B0502020202020204"/>
              </a:rPr>
              <a:t>AlarmManager</a:t>
            </a:r>
            <a:endParaRPr lang="tr-TR" sz="1800" b="1" dirty="0">
              <a:solidFill>
                <a:srgbClr val="3F3F3F"/>
              </a:solidFill>
              <a:latin typeface="Century Gothic" panose="020B0502020202020204"/>
              <a:ea typeface="Century Gothic" panose="020B0502020202020204"/>
              <a:cs typeface="Century Gothic" panose="020B0502020202020204"/>
            </a:endParaRPr>
          </a:p>
          <a:p>
            <a:pPr marL="342900" indent="-342900" algn="just">
              <a:spcBef>
                <a:spcPts val="1000"/>
              </a:spcBef>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rPr>
              <a:t>Animasyonlar</a:t>
            </a:r>
          </a:p>
          <a:p>
            <a:pPr marL="342900" indent="-342900" algn="just">
              <a:spcBef>
                <a:spcPts val="1000"/>
              </a:spcBef>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rPr>
              <a:t>Ayarlar Sayfası</a:t>
            </a:r>
          </a:p>
          <a:p>
            <a:pPr marL="342900" indent="-342900" algn="just">
              <a:spcBef>
                <a:spcPts val="1000"/>
              </a:spcBef>
              <a:buClr>
                <a:schemeClr val="accent1"/>
              </a:buClr>
              <a:buSzPct val="100000"/>
              <a:buFont typeface="Noto Sans Symbols"/>
              <a:buChar char=""/>
            </a:pPr>
            <a:r>
              <a:rPr lang="tr-TR" sz="1800" b="1" dirty="0">
                <a:solidFill>
                  <a:srgbClr val="3F3F3F"/>
                </a:solidFill>
                <a:latin typeface="Century Gothic" panose="020B0502020202020204"/>
                <a:ea typeface="Century Gothic" panose="020B0502020202020204"/>
                <a:cs typeface="Century Gothic" panose="020B0502020202020204"/>
              </a:rPr>
              <a:t>Kaynakça</a:t>
            </a:r>
          </a:p>
          <a:p>
            <a:pPr marL="342900" indent="-236855" algn="just">
              <a:spcBef>
                <a:spcPts val="1000"/>
              </a:spcBef>
              <a:buClr>
                <a:schemeClr val="accent1"/>
              </a:buClr>
              <a:buSzPct val="100000"/>
              <a:buFont typeface="Noto Sans Symbols"/>
            </a:pPr>
            <a:endParaRPr lang="tr-TR" sz="1800">
              <a:solidFill>
                <a:srgbClr val="3F3F3F"/>
              </a:solidFill>
              <a:latin typeface="Century Gothic" panose="020B0502020202020204"/>
              <a:ea typeface="Century Gothic" panose="020B0502020202020204"/>
              <a:cs typeface="Century Gothic" panose="020B0502020202020204"/>
            </a:endParaRPr>
          </a:p>
          <a:p>
            <a:pPr marL="342900" indent="-236855" algn="just">
              <a:spcBef>
                <a:spcPts val="1000"/>
              </a:spcBef>
              <a:buClr>
                <a:schemeClr val="accent1"/>
              </a:buClr>
              <a:buSzPct val="100000"/>
            </a:pPr>
            <a:endParaRPr lang="tr-TR" sz="1800" b="1">
              <a:solidFill>
                <a:srgbClr val="3F3F3F"/>
              </a:solidFill>
              <a:latin typeface="Century Gothic" panose="020B0502020202020204"/>
              <a:ea typeface="Century Gothic" panose="020B0502020202020204"/>
              <a:cs typeface="Century Gothic" panose="020B0502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a:t>Dart Programlama Dili ve </a:t>
            </a:r>
            <a:r>
              <a:rPr lang="tr-TR" b="1" dirty="0" err="1"/>
              <a:t>Flutter</a:t>
            </a:r>
            <a:endParaRPr lang="tr-TR" b="1"/>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1743580" y="1234391"/>
            <a:ext cx="7848600" cy="49530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800"/>
              <a:buNone/>
            </a:pPr>
            <a:endParaRPr sz="1800" b="1"/>
          </a:p>
          <a:p>
            <a:pPr marL="342900"/>
            <a:r>
              <a:rPr lang="en-US" dirty="0"/>
              <a:t>Flutter, Google </a:t>
            </a:r>
            <a:r>
              <a:rPr lang="en-US" dirty="0" err="1"/>
              <a:t>tarafından</a:t>
            </a:r>
            <a:r>
              <a:rPr lang="en-US" dirty="0"/>
              <a:t> </a:t>
            </a:r>
            <a:r>
              <a:rPr lang="en-US" dirty="0" err="1"/>
              <a:t>oluşturulan</a:t>
            </a:r>
            <a:r>
              <a:rPr lang="en-US" dirty="0"/>
              <a:t> </a:t>
            </a:r>
            <a:r>
              <a:rPr lang="en-US" dirty="0" err="1"/>
              <a:t>ve</a:t>
            </a:r>
            <a:r>
              <a:rPr lang="en-US" dirty="0"/>
              <a:t> </a:t>
            </a:r>
            <a:r>
              <a:rPr lang="en-US" dirty="0" err="1"/>
              <a:t>Mayıs</a:t>
            </a:r>
            <a:r>
              <a:rPr lang="en-US" dirty="0"/>
              <a:t> 2017'de </a:t>
            </a:r>
            <a:r>
              <a:rPr lang="en-US" dirty="0" err="1"/>
              <a:t>yayınlanan</a:t>
            </a:r>
            <a:r>
              <a:rPr lang="en-US" dirty="0"/>
              <a:t> </a:t>
            </a:r>
            <a:r>
              <a:rPr lang="en-US" dirty="0" err="1"/>
              <a:t>ücretsiz</a:t>
            </a:r>
            <a:r>
              <a:rPr lang="en-US" dirty="0"/>
              <a:t> </a:t>
            </a:r>
            <a:r>
              <a:rPr lang="en-US" dirty="0" err="1"/>
              <a:t>ve</a:t>
            </a:r>
            <a:r>
              <a:rPr lang="en-US" dirty="0"/>
              <a:t> </a:t>
            </a:r>
            <a:r>
              <a:rPr lang="en-US" dirty="0" err="1"/>
              <a:t>açık</a:t>
            </a:r>
            <a:r>
              <a:rPr lang="en-US" dirty="0"/>
              <a:t> </a:t>
            </a:r>
            <a:r>
              <a:rPr lang="en-US" dirty="0" err="1"/>
              <a:t>kaynaklı</a:t>
            </a:r>
            <a:r>
              <a:rPr lang="en-US" dirty="0"/>
              <a:t>, </a:t>
            </a:r>
            <a:r>
              <a:rPr lang="en-US" dirty="0" err="1"/>
              <a:t>mobil</a:t>
            </a:r>
            <a:r>
              <a:rPr lang="en-US" dirty="0"/>
              <a:t>, web </a:t>
            </a:r>
            <a:r>
              <a:rPr lang="en-US" dirty="0" err="1"/>
              <a:t>ve</a:t>
            </a:r>
            <a:r>
              <a:rPr lang="en-US" dirty="0"/>
              <a:t> </a:t>
            </a:r>
            <a:r>
              <a:rPr lang="en-US" dirty="0" err="1"/>
              <a:t>masaüstü</a:t>
            </a:r>
            <a:r>
              <a:rPr lang="en-US" dirty="0"/>
              <a:t> </a:t>
            </a:r>
            <a:r>
              <a:rPr lang="en-US" dirty="0" err="1"/>
              <a:t>uygulamaları</a:t>
            </a:r>
            <a:r>
              <a:rPr lang="en-US" dirty="0"/>
              <a:t> </a:t>
            </a:r>
            <a:r>
              <a:rPr lang="en-US" dirty="0" err="1"/>
              <a:t>geliştirmek</a:t>
            </a:r>
            <a:r>
              <a:rPr lang="en-US" dirty="0"/>
              <a:t> </a:t>
            </a:r>
            <a:r>
              <a:rPr lang="en-US" dirty="0" err="1"/>
              <a:t>için</a:t>
            </a:r>
            <a:r>
              <a:rPr lang="en-US" dirty="0"/>
              <a:t> </a:t>
            </a:r>
            <a:r>
              <a:rPr lang="en-US" dirty="0" err="1"/>
              <a:t>kullanabileceğiniz</a:t>
            </a:r>
            <a:r>
              <a:rPr lang="en-US" dirty="0"/>
              <a:t> </a:t>
            </a:r>
            <a:r>
              <a:rPr lang="en-US" dirty="0" err="1"/>
              <a:t>bir</a:t>
            </a:r>
            <a:r>
              <a:rPr lang="en-US" dirty="0"/>
              <a:t> </a:t>
            </a:r>
            <a:r>
              <a:rPr lang="en-US" dirty="0" err="1"/>
              <a:t>mobil</a:t>
            </a:r>
            <a:r>
              <a:rPr lang="en-US" dirty="0"/>
              <a:t> UI </a:t>
            </a:r>
            <a:r>
              <a:rPr lang="en-US" dirty="0" err="1"/>
              <a:t>frameworktür</a:t>
            </a:r>
            <a:r>
              <a:rPr lang="en-US" dirty="0"/>
              <a:t>.</a:t>
            </a:r>
            <a:endParaRPr sz="1800" dirty="0"/>
          </a:p>
          <a:p>
            <a:pPr marL="342900"/>
            <a:r>
              <a:rPr lang="en-US" dirty="0"/>
              <a:t>Flutter </a:t>
            </a:r>
            <a:r>
              <a:rPr lang="en-US" dirty="0" err="1"/>
              <a:t>çapraz</a:t>
            </a:r>
            <a:r>
              <a:rPr lang="en-US" dirty="0"/>
              <a:t> </a:t>
            </a:r>
            <a:r>
              <a:rPr lang="en-US" dirty="0" err="1"/>
              <a:t>bir</a:t>
            </a:r>
            <a:r>
              <a:rPr lang="en-US" dirty="0"/>
              <a:t> </a:t>
            </a:r>
            <a:r>
              <a:rPr lang="en-US" dirty="0" err="1"/>
              <a:t>platformdur</a:t>
            </a:r>
            <a:r>
              <a:rPr lang="en-US" dirty="0"/>
              <a:t>, </a:t>
            </a:r>
            <a:r>
              <a:rPr lang="en-US" dirty="0" err="1"/>
              <a:t>aynı</a:t>
            </a:r>
            <a:r>
              <a:rPr lang="en-US" dirty="0"/>
              <a:t> </a:t>
            </a:r>
            <a:r>
              <a:rPr lang="en-US" dirty="0" err="1"/>
              <a:t>altyapıyı</a:t>
            </a:r>
            <a:r>
              <a:rPr lang="en-US" dirty="0"/>
              <a:t> </a:t>
            </a:r>
            <a:r>
              <a:rPr lang="en-US" dirty="0" err="1"/>
              <a:t>kullanarak</a:t>
            </a:r>
            <a:r>
              <a:rPr lang="en-US" dirty="0"/>
              <a:t> hem IOS </a:t>
            </a:r>
            <a:r>
              <a:rPr lang="en-US" dirty="0" err="1"/>
              <a:t>hemde</a:t>
            </a:r>
            <a:r>
              <a:rPr lang="en-US" dirty="0"/>
              <a:t> Android </a:t>
            </a:r>
            <a:r>
              <a:rPr lang="en-US" dirty="0" err="1"/>
              <a:t>tabanlı</a:t>
            </a:r>
            <a:r>
              <a:rPr lang="en-US" dirty="0"/>
              <a:t> </a:t>
            </a:r>
            <a:r>
              <a:rPr lang="en-US" dirty="0" err="1"/>
              <a:t>uygulamalar</a:t>
            </a:r>
            <a:r>
              <a:rPr lang="en-US" dirty="0"/>
              <a:t> </a:t>
            </a:r>
            <a:r>
              <a:rPr lang="en-US" dirty="0" err="1"/>
              <a:t>geliştirebilirsiniz</a:t>
            </a:r>
            <a:r>
              <a:rPr lang="en-US" dirty="0"/>
              <a:t>.</a:t>
            </a:r>
            <a:endParaRPr lang="en-US" sz="1800" dirty="0"/>
          </a:p>
          <a:p>
            <a:pPr marL="342900"/>
            <a:r>
              <a:rPr lang="en-US" dirty="0"/>
              <a:t>Dart, ilk </a:t>
            </a:r>
            <a:r>
              <a:rPr lang="en-US" dirty="0" err="1"/>
              <a:t>kez</a:t>
            </a:r>
            <a:r>
              <a:rPr lang="en-US" dirty="0"/>
              <a:t> Google </a:t>
            </a:r>
            <a:r>
              <a:rPr lang="en-US" dirty="0" err="1"/>
              <a:t>tarafından</a:t>
            </a:r>
            <a:r>
              <a:rPr lang="en-US" dirty="0"/>
              <a:t> </a:t>
            </a:r>
            <a:r>
              <a:rPr lang="en-US" dirty="0" err="1"/>
              <a:t>geliştirilen</a:t>
            </a:r>
            <a:r>
              <a:rPr lang="en-US" dirty="0"/>
              <a:t> </a:t>
            </a:r>
            <a:r>
              <a:rPr lang="en-US" dirty="0" err="1"/>
              <a:t>ve</a:t>
            </a:r>
            <a:r>
              <a:rPr lang="en-US" dirty="0"/>
              <a:t> </a:t>
            </a:r>
            <a:r>
              <a:rPr lang="en-US" dirty="0" err="1"/>
              <a:t>daha</a:t>
            </a:r>
            <a:r>
              <a:rPr lang="en-US" dirty="0"/>
              <a:t> </a:t>
            </a:r>
            <a:r>
              <a:rPr lang="en-US" dirty="0" err="1"/>
              <a:t>sonraları</a:t>
            </a:r>
            <a:r>
              <a:rPr lang="en-US" dirty="0"/>
              <a:t> </a:t>
            </a:r>
            <a:r>
              <a:rPr lang="en-US" dirty="0" err="1"/>
              <a:t>Ecma</a:t>
            </a:r>
            <a:r>
              <a:rPr lang="en-US" dirty="0"/>
              <a:t> </a:t>
            </a:r>
            <a:r>
              <a:rPr lang="en-US" dirty="0" err="1"/>
              <a:t>tarafından</a:t>
            </a:r>
            <a:r>
              <a:rPr lang="en-US" dirty="0"/>
              <a:t> </a:t>
            </a:r>
            <a:r>
              <a:rPr lang="en-US" dirty="0" err="1"/>
              <a:t>standart</a:t>
            </a:r>
            <a:r>
              <a:rPr lang="en-US" dirty="0"/>
              <a:t> </a:t>
            </a:r>
            <a:r>
              <a:rPr lang="en-US" dirty="0" err="1"/>
              <a:t>haline</a:t>
            </a:r>
            <a:r>
              <a:rPr lang="en-US" dirty="0"/>
              <a:t> </a:t>
            </a:r>
            <a:r>
              <a:rPr lang="en-US" dirty="0" err="1"/>
              <a:t>getirilen</a:t>
            </a:r>
            <a:r>
              <a:rPr lang="en-US" dirty="0"/>
              <a:t> </a:t>
            </a:r>
            <a:r>
              <a:rPr lang="en-US" dirty="0" err="1"/>
              <a:t>açık</a:t>
            </a:r>
            <a:r>
              <a:rPr lang="en-US" dirty="0"/>
              <a:t> </a:t>
            </a:r>
            <a:r>
              <a:rPr lang="en-US" dirty="0" err="1"/>
              <a:t>kaynaklı</a:t>
            </a:r>
            <a:r>
              <a:rPr lang="en-US" dirty="0"/>
              <a:t> </a:t>
            </a:r>
            <a:r>
              <a:rPr lang="en-US" dirty="0" err="1"/>
              <a:t>bir</a:t>
            </a:r>
            <a:r>
              <a:rPr lang="en-US" dirty="0"/>
              <a:t> </a:t>
            </a:r>
            <a:r>
              <a:rPr lang="en-US" dirty="0" err="1"/>
              <a:t>programlama</a:t>
            </a:r>
            <a:r>
              <a:rPr lang="en-US" dirty="0"/>
              <a:t> </a:t>
            </a:r>
            <a:r>
              <a:rPr lang="en-US" dirty="0" err="1"/>
              <a:t>dilidir</a:t>
            </a:r>
            <a:r>
              <a:rPr lang="en-US" dirty="0"/>
              <a:t>.</a:t>
            </a:r>
          </a:p>
          <a:p>
            <a:pPr marL="342900"/>
            <a:r>
              <a:rPr lang="en-US" dirty="0"/>
              <a:t>Google </a:t>
            </a:r>
            <a:r>
              <a:rPr lang="en-US" dirty="0" err="1"/>
              <a:t>desteklediği</a:t>
            </a:r>
            <a:r>
              <a:rPr lang="en-US" dirty="0"/>
              <a:t> Flutter SDK </a:t>
            </a:r>
            <a:r>
              <a:rPr lang="en-US" dirty="0" err="1"/>
              <a:t>sayesinde</a:t>
            </a:r>
            <a:r>
              <a:rPr lang="en-US" dirty="0"/>
              <a:t> Dart </a:t>
            </a:r>
            <a:r>
              <a:rPr lang="en-US" dirty="0" err="1"/>
              <a:t>dilini</a:t>
            </a:r>
            <a:r>
              <a:rPr lang="en-US" dirty="0"/>
              <a:t> </a:t>
            </a:r>
            <a:r>
              <a:rPr lang="en-US" dirty="0" err="1"/>
              <a:t>kullanarak</a:t>
            </a:r>
            <a:r>
              <a:rPr lang="en-US" dirty="0"/>
              <a:t> </a:t>
            </a:r>
            <a:r>
              <a:rPr lang="en-US" dirty="0" err="1"/>
              <a:t>artık</a:t>
            </a:r>
            <a:r>
              <a:rPr lang="en-US" dirty="0"/>
              <a:t> hem iOS hem de Android </a:t>
            </a:r>
            <a:r>
              <a:rPr lang="en-US" dirty="0" err="1"/>
              <a:t>uygulamalar</a:t>
            </a:r>
            <a:r>
              <a:rPr lang="en-US" dirty="0"/>
              <a:t> </a:t>
            </a:r>
            <a:r>
              <a:rPr lang="en-US" dirty="0" err="1"/>
              <a:t>geliştirebiliyorsunuz</a:t>
            </a:r>
            <a:r>
              <a:rPr lang="en-US" dirty="0"/>
              <a:t>.</a:t>
            </a:r>
          </a:p>
          <a:p>
            <a:pPr marL="342900"/>
            <a:r>
              <a:rPr lang="en-US" dirty="0" err="1"/>
              <a:t>Birçok</a:t>
            </a:r>
            <a:r>
              <a:rPr lang="en-US" dirty="0"/>
              <a:t> </a:t>
            </a:r>
            <a:r>
              <a:rPr lang="en-US" dirty="0" err="1"/>
              <a:t>dilden</a:t>
            </a:r>
            <a:r>
              <a:rPr lang="en-US" dirty="0"/>
              <a:t> </a:t>
            </a:r>
            <a:r>
              <a:rPr lang="en-US" dirty="0" err="1"/>
              <a:t>farklı</a:t>
            </a:r>
            <a:r>
              <a:rPr lang="en-US" dirty="0"/>
              <a:t> </a:t>
            </a:r>
            <a:r>
              <a:rPr lang="en-US" dirty="0" err="1"/>
              <a:t>olarak</a:t>
            </a:r>
            <a:r>
              <a:rPr lang="en-US" dirty="0"/>
              <a:t> Dart, </a:t>
            </a:r>
            <a:r>
              <a:rPr lang="en-US" dirty="0" err="1"/>
              <a:t>geliştirme</a:t>
            </a:r>
            <a:r>
              <a:rPr lang="en-US" dirty="0"/>
              <a:t> </a:t>
            </a:r>
            <a:r>
              <a:rPr lang="en-US" dirty="0" err="1"/>
              <a:t>sürecini</a:t>
            </a:r>
            <a:r>
              <a:rPr lang="en-US" dirty="0"/>
              <a:t> </a:t>
            </a:r>
            <a:r>
              <a:rPr lang="en-US" dirty="0" err="1"/>
              <a:t>geliştiriciler</a:t>
            </a:r>
            <a:r>
              <a:rPr lang="en-US" dirty="0"/>
              <a:t> </a:t>
            </a:r>
            <a:r>
              <a:rPr lang="en-US" dirty="0" err="1"/>
              <a:t>için</a:t>
            </a:r>
            <a:r>
              <a:rPr lang="en-US" dirty="0"/>
              <a:t> </a:t>
            </a:r>
            <a:r>
              <a:rPr lang="en-US" dirty="0" err="1"/>
              <a:t>olabildiğince</a:t>
            </a:r>
            <a:r>
              <a:rPr lang="en-US" dirty="0"/>
              <a:t> </a:t>
            </a:r>
            <a:r>
              <a:rPr lang="en-US" dirty="0" err="1"/>
              <a:t>rahat</a:t>
            </a:r>
            <a:r>
              <a:rPr lang="en-US" dirty="0"/>
              <a:t> </a:t>
            </a:r>
            <a:r>
              <a:rPr lang="en-US" dirty="0" err="1"/>
              <a:t>ve</a:t>
            </a:r>
            <a:r>
              <a:rPr lang="en-US" dirty="0"/>
              <a:t> </a:t>
            </a:r>
            <a:r>
              <a:rPr lang="en-US" dirty="0" err="1"/>
              <a:t>hızlı</a:t>
            </a:r>
            <a:r>
              <a:rPr lang="en-US" dirty="0"/>
              <a:t> hale </a:t>
            </a:r>
            <a:r>
              <a:rPr lang="en-US" dirty="0" err="1"/>
              <a:t>getirmek</a:t>
            </a:r>
            <a:r>
              <a:rPr lang="en-US" dirty="0"/>
              <a:t> </a:t>
            </a:r>
            <a:r>
              <a:rPr lang="en-US" dirty="0" err="1"/>
              <a:t>amacıyla</a:t>
            </a:r>
            <a:r>
              <a:rPr lang="en-US" dirty="0"/>
              <a:t> </a:t>
            </a:r>
            <a:r>
              <a:rPr lang="en-US" dirty="0" err="1"/>
              <a:t>tasarlanmıştır</a:t>
            </a:r>
            <a:r>
              <a:rPr lang="en-US" dirty="0"/>
              <a:t>. Bu </a:t>
            </a:r>
            <a:r>
              <a:rPr lang="en-US" dirty="0" err="1"/>
              <a:t>nedenle</a:t>
            </a:r>
            <a:r>
              <a:rPr lang="en-US" dirty="0"/>
              <a:t>, </a:t>
            </a:r>
            <a:r>
              <a:rPr lang="en-US" dirty="0" err="1"/>
              <a:t>kendi</a:t>
            </a:r>
            <a:r>
              <a:rPr lang="en-US" dirty="0"/>
              <a:t> </a:t>
            </a:r>
            <a:r>
              <a:rPr lang="en-US" dirty="0" err="1"/>
              <a:t>paket</a:t>
            </a:r>
            <a:r>
              <a:rPr lang="en-US" dirty="0"/>
              <a:t> </a:t>
            </a:r>
            <a:r>
              <a:rPr lang="en-US" dirty="0" err="1"/>
              <a:t>yöneticisi</a:t>
            </a:r>
            <a:r>
              <a:rPr lang="en-US" dirty="0"/>
              <a:t>, </a:t>
            </a:r>
            <a:r>
              <a:rPr lang="en-US" dirty="0" err="1"/>
              <a:t>çeşitli</a:t>
            </a:r>
            <a:r>
              <a:rPr lang="en-US" dirty="0"/>
              <a:t> </a:t>
            </a:r>
            <a:r>
              <a:rPr lang="en-US" dirty="0" err="1"/>
              <a:t>derleyiciler</a:t>
            </a:r>
            <a:r>
              <a:rPr lang="en-US" dirty="0"/>
              <a:t> / </a:t>
            </a:r>
            <a:r>
              <a:rPr lang="en-US" dirty="0" err="1"/>
              <a:t>aktarıcılar</a:t>
            </a:r>
            <a:r>
              <a:rPr lang="en-US" dirty="0"/>
              <a:t>, </a:t>
            </a:r>
            <a:r>
              <a:rPr lang="en-US" dirty="0" err="1"/>
              <a:t>ayrıştırıcı</a:t>
            </a:r>
            <a:r>
              <a:rPr lang="en-US" dirty="0"/>
              <a:t> </a:t>
            </a:r>
            <a:r>
              <a:rPr lang="en-US" dirty="0" err="1"/>
              <a:t>ve</a:t>
            </a:r>
            <a:r>
              <a:rPr lang="en-US" dirty="0"/>
              <a:t> </a:t>
            </a:r>
            <a:r>
              <a:rPr lang="en-US" dirty="0" err="1"/>
              <a:t>biçimlendirici</a:t>
            </a:r>
            <a:r>
              <a:rPr lang="en-US" dirty="0"/>
              <a:t> </a:t>
            </a:r>
            <a:r>
              <a:rPr lang="en-US" dirty="0" err="1"/>
              <a:t>gibi</a:t>
            </a:r>
            <a:r>
              <a:rPr lang="en-US" dirty="0"/>
              <a:t> </a:t>
            </a:r>
            <a:r>
              <a:rPr lang="en-US" dirty="0" err="1"/>
              <a:t>oldukça</a:t>
            </a:r>
            <a:r>
              <a:rPr lang="en-US" dirty="0"/>
              <a:t> </a:t>
            </a:r>
            <a:r>
              <a:rPr lang="en-US" dirty="0" err="1"/>
              <a:t>kapsamlı</a:t>
            </a:r>
            <a:r>
              <a:rPr lang="en-US" dirty="0"/>
              <a:t> </a:t>
            </a:r>
            <a:r>
              <a:rPr lang="en-US" dirty="0" err="1"/>
              <a:t>yerleşik</a:t>
            </a:r>
            <a:r>
              <a:rPr lang="en-US" dirty="0"/>
              <a:t> </a:t>
            </a:r>
            <a:r>
              <a:rPr lang="en-US" dirty="0" err="1"/>
              <a:t>araçlarla</a:t>
            </a:r>
            <a:r>
              <a:rPr lang="en-US" dirty="0"/>
              <a:t> </a:t>
            </a:r>
            <a:r>
              <a:rPr lang="en-US" dirty="0" err="1"/>
              <a:t>birlikte</a:t>
            </a:r>
            <a:r>
              <a:rPr lang="en-US" dirty="0"/>
              <a:t> </a:t>
            </a:r>
            <a:r>
              <a:rPr lang="en-US" dirty="0" err="1"/>
              <a:t>gelir</a:t>
            </a:r>
            <a:r>
              <a:rPr lang="en-US" dirty="0"/>
              <a:t>.</a:t>
            </a:r>
          </a:p>
          <a:p>
            <a:pPr marL="0" indent="0" algn="just">
              <a:buNone/>
            </a:pPr>
            <a:endParaRPr lang="tr-T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algn="just">
              <a:spcBef>
                <a:spcPts val="1000"/>
              </a:spcBef>
            </a:pPr>
            <a:r>
              <a:rPr lang="tr-TR" b="1" dirty="0"/>
              <a:t>         Su İçme Hatırlatıcısı nedir ?</a:t>
            </a:r>
            <a:endParaRPr lang="en-US" dirty="0"/>
          </a:p>
          <a:p>
            <a:pPr marL="0" lvl="0" indent="0" algn="ctr">
              <a:spcBef>
                <a:spcPts val="0"/>
              </a:spcBef>
              <a:spcAft>
                <a:spcPts val="0"/>
              </a:spcAft>
              <a:buSzPts val="3600"/>
              <a:buFont typeface="Century Gothic" panose="020B0502020202020204"/>
              <a:buNone/>
            </a:pPr>
            <a:endParaRPr lang="tr-TR" b="1"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788167" y="1275271"/>
            <a:ext cx="7848600" cy="4953000"/>
          </a:xfrm>
          <a:prstGeom prst="rect">
            <a:avLst/>
          </a:prstGeom>
          <a:noFill/>
          <a:ln>
            <a:noFill/>
          </a:ln>
        </p:spPr>
        <p:txBody>
          <a:bodyPr spcFirstLastPara="1" wrap="square" lIns="91425" tIns="45700" rIns="91425" bIns="45700" anchor="t" anchorCtr="0">
            <a:normAutofit/>
          </a:bodyPr>
          <a:lstStyle/>
          <a:p>
            <a:pPr marL="342900">
              <a:spcBef>
                <a:spcPts val="0"/>
              </a:spcBef>
            </a:pPr>
            <a:endParaRPr lang="tr-TR" dirty="0"/>
          </a:p>
          <a:p>
            <a:pPr marL="342900">
              <a:spcBef>
                <a:spcPts val="0"/>
              </a:spcBef>
            </a:pPr>
            <a:r>
              <a:rPr lang="tr-TR" dirty="0"/>
              <a:t>Düzenli su içmek için size yardımcı olan "su içme hatırlatıcı" uygulama, su tüketiminizi takip etmenin yanı sıra size düzenli aralıklarla hatırlatır.</a:t>
            </a:r>
          </a:p>
          <a:p>
            <a:pPr marL="342900">
              <a:spcBef>
                <a:spcPts val="0"/>
              </a:spcBef>
            </a:pPr>
            <a:endParaRPr lang="tr-TR" dirty="0"/>
          </a:p>
          <a:p>
            <a:pPr marL="342900">
              <a:spcBef>
                <a:spcPts val="0"/>
              </a:spcBef>
            </a:pPr>
            <a:r>
              <a:rPr lang="tr-TR" dirty="0"/>
              <a:t> 14 ülkede en iyi 5 sağlık uygulaması arasında gösterilen uygulama, ihtiyaç duyduğunuz su miktarını gün içinde almanızı sağlar.</a:t>
            </a:r>
            <a:endParaRPr lang="tr-TR" sz="1800" dirty="0"/>
          </a:p>
          <a:p>
            <a:pPr marL="342900">
              <a:spcBef>
                <a:spcPts val="0"/>
              </a:spcBef>
            </a:pPr>
            <a:endParaRPr lang="tr-TR" dirty="0"/>
          </a:p>
          <a:p>
            <a:pPr marL="342900">
              <a:spcBef>
                <a:spcPts val="0"/>
              </a:spcBef>
            </a:pPr>
            <a:r>
              <a:rPr lang="tr-TR" dirty="0"/>
              <a:t>Su içme hatırlatıcısı insanların sağlıklı ve düzenli yaşamasına yardımcı olan bir uygulamadır.</a:t>
            </a:r>
          </a:p>
          <a:p>
            <a:pPr marL="342900">
              <a:spcBef>
                <a:spcPts val="0"/>
              </a:spcBef>
            </a:pPr>
            <a:endParaRPr lang="tr-TR" dirty="0"/>
          </a:p>
          <a:p>
            <a:pPr marL="342900">
              <a:spcBef>
                <a:spcPts val="0"/>
              </a:spcBef>
            </a:pPr>
            <a:r>
              <a:rPr lang="tr-TR" dirty="0"/>
              <a:t>Gün içinde su içmek unutulan bir konudur ve Su İçme Hatırlatıcısı sayesinde alarmla hatırlatılır.</a:t>
            </a:r>
          </a:p>
          <a:p>
            <a:pPr marL="0" indent="0">
              <a:buNone/>
            </a:pPr>
            <a:endParaRPr lang="tr-TR" b="1"/>
          </a:p>
        </p:txBody>
      </p:sp>
      <p:pic>
        <p:nvPicPr>
          <p:cNvPr id="224" name="Google Shape;224;p6"/>
          <p:cNvPicPr preferRelativeResize="0"/>
          <p:nvPr/>
        </p:nvPicPr>
        <p:blipFill rotWithShape="1">
          <a:blip r:embed="rId3"/>
          <a:srcRect/>
          <a:stretch>
            <a:fillRect/>
          </a:stretch>
        </p:blipFill>
        <p:spPr>
          <a:xfrm>
            <a:off x="9444487" y="4730151"/>
            <a:ext cx="2447544" cy="18356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algn="just">
              <a:spcBef>
                <a:spcPts val="1000"/>
              </a:spcBef>
            </a:pPr>
            <a:r>
              <a:rPr lang="tr-TR" b="1" dirty="0"/>
              <a:t>      Su içme hatırlatıcısı ne işe yarar ?</a:t>
            </a:r>
            <a:endParaRPr lang="en-US" dirty="0"/>
          </a:p>
          <a:p>
            <a:pPr marL="0" lvl="0" indent="0" algn="ctr">
              <a:spcBef>
                <a:spcPts val="0"/>
              </a:spcBef>
              <a:spcAft>
                <a:spcPts val="0"/>
              </a:spcAft>
              <a:buSzPts val="3600"/>
              <a:buFont typeface="Century Gothic" panose="020B0502020202020204"/>
              <a:buNone/>
            </a:pPr>
            <a:endParaRPr lang="tr-TR" b="1" dirty="0"/>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ts val="1800"/>
              <a:buNone/>
            </a:pPr>
            <a:endParaRPr sz="1800" b="1"/>
          </a:p>
          <a:p>
            <a:pPr marL="342900">
              <a:spcBef>
                <a:spcPts val="0"/>
              </a:spcBef>
            </a:pPr>
            <a:r>
              <a:rPr lang="tr-TR" dirty="0"/>
              <a:t>Gündelik yaşamın yoğun temposunda, iş hayatının koşuşturmasının, uzun saatler boyunca girilen derslerin veya ev işleriyle olan meşguliyetimizin arasında, günlük olarak ihtiyaç duyduğumuz su miktarını tüketmenin çok ötesinde kalabiliyoruz.</a:t>
            </a:r>
            <a:endParaRPr lang="tr-TR" b="1" dirty="0"/>
          </a:p>
          <a:p>
            <a:pPr marL="342900">
              <a:spcBef>
                <a:spcPts val="0"/>
              </a:spcBef>
            </a:pPr>
            <a:endParaRPr lang="tr-TR" dirty="0"/>
          </a:p>
          <a:p>
            <a:pPr marL="342900">
              <a:spcBef>
                <a:spcPts val="0"/>
              </a:spcBef>
            </a:pPr>
            <a:r>
              <a:rPr lang="tr-TR" dirty="0"/>
              <a:t>Belki her hafta, belki her ay, düzenli ve yeterli su tüketimini bir rutin haline getirebilmek, bol miktarda su içmeyi bir yaşam tarzı olarak benimsemek gibi kararlar alarak sağlıklı yaşam düzenine adım atmaya çalışıyoruz. Ancak unutkanlık, yoğunluk veya dikkatsizlik gibi pek çok etmen bizi bu hedefimizden alıkoyabiliyor.</a:t>
            </a:r>
          </a:p>
          <a:p>
            <a:pPr marL="342900">
              <a:spcBef>
                <a:spcPts val="0"/>
              </a:spcBef>
            </a:pPr>
            <a:endParaRPr lang="tr-TR" dirty="0"/>
          </a:p>
          <a:p>
            <a:pPr marL="342900">
              <a:spcBef>
                <a:spcPts val="0"/>
              </a:spcBef>
            </a:pPr>
            <a:r>
              <a:rPr lang="tr-TR" dirty="0"/>
              <a:t>Bir insanın vücudunun ortalama %60’ı sudan oluşmaktadır. Yetişkin bir bireyin günlük olarak tüketmesi gereken su miktarı iste yaklaşık 2-2,5 litre civarıdır. Vücudumuzun gereksinim duyduğu bu hayati sıvıyı kritik bir seviyenin altına düşürmemek ve yetersiz su tüketimi sebebiyle meydana gelebilecek rahatsızlıklardan kaçınmak için su tüketimini düzenli ve yeterli kılmak elzemdir.</a:t>
            </a:r>
          </a:p>
          <a:p>
            <a:pPr marL="342900">
              <a:spcBef>
                <a:spcPts val="0"/>
              </a:spcBef>
            </a:pPr>
            <a:endParaRPr lang="tr-TR" dirty="0"/>
          </a:p>
          <a:p>
            <a:pPr marL="342900">
              <a:spcBef>
                <a:spcPts val="0"/>
              </a:spcBef>
            </a:pPr>
            <a:r>
              <a:rPr lang="tr-TR" dirty="0"/>
              <a:t>Bu nedenle, yaşamımızı sağlıklı bir şekilde sürdürebilmek için su tüketimine gereken önceliği tanımak oldukça gereklidir. </a:t>
            </a:r>
            <a:r>
              <a:rPr lang="tr-TR" b="1" dirty="0"/>
              <a:t>Su hatırlatıcı</a:t>
            </a:r>
            <a:r>
              <a:rPr lang="tr-TR" dirty="0"/>
              <a:t> uygulamalar, bu disipline sahip olamadığınızı düşündüğünüzde, sizin için gerekli olan desteği sağlayabilecek seçeneklerin başında gelmektedir.</a:t>
            </a:r>
            <a:endParaRPr lang="tr-TR"/>
          </a:p>
          <a:p>
            <a:pPr marL="0" indent="0">
              <a:spcBef>
                <a:spcPts val="0"/>
              </a:spcBef>
              <a:buNone/>
            </a:pPr>
            <a:br>
              <a:rPr lang="en-US" dirty="0"/>
            </a:br>
            <a:endParaRPr lang="en-US" dirty="0"/>
          </a:p>
          <a:p>
            <a:pPr marL="342900">
              <a:spcBef>
                <a:spcPts val="0"/>
              </a:spcBef>
            </a:pPr>
            <a:endParaRPr lang="tr-TR" dirty="0"/>
          </a:p>
          <a:p>
            <a:pPr marL="342900"/>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algn="ctr"/>
            <a:r>
              <a:rPr lang="tr-TR" b="1" dirty="0"/>
              <a:t>Uygulamam : </a:t>
            </a:r>
            <a:r>
              <a:rPr lang="tr-TR" b="1" dirty="0" err="1"/>
              <a:t>Drink</a:t>
            </a:r>
            <a:r>
              <a:rPr lang="tr-TR" b="1" dirty="0"/>
              <a:t> </a:t>
            </a:r>
            <a:r>
              <a:rPr lang="tr-TR" b="1" dirty="0" err="1"/>
              <a:t>Water</a:t>
            </a:r>
            <a:endParaRPr lang="tr-TR" dirty="0" err="1"/>
          </a:p>
        </p:txBody>
      </p:sp>
      <p:sp>
        <p:nvSpPr>
          <p:cNvPr id="238" name="Google Shape;238;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sp>
        <p:nvSpPr>
          <p:cNvPr id="240" name="Google Shape;240;p8"/>
          <p:cNvSpPr txBox="1">
            <a:spLocks noGrp="1"/>
          </p:cNvSpPr>
          <p:nvPr>
            <p:ph type="body" idx="1"/>
          </p:nvPr>
        </p:nvSpPr>
        <p:spPr>
          <a:xfrm>
            <a:off x="1494661" y="1462986"/>
            <a:ext cx="10265568"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ct val="100000"/>
              <a:buChar char=""/>
            </a:pPr>
            <a:endParaRPr lang="tr-TR"/>
          </a:p>
          <a:p>
            <a:pPr marL="0" lvl="0" indent="0" algn="l" rtl="0">
              <a:spcBef>
                <a:spcPts val="1000"/>
              </a:spcBef>
              <a:spcAft>
                <a:spcPts val="0"/>
              </a:spcAft>
              <a:buSzPct val="100000"/>
              <a:buNone/>
            </a:pPr>
            <a:endParaRPr sz="1800" b="1"/>
          </a:p>
        </p:txBody>
      </p:sp>
      <p:pic>
        <p:nvPicPr>
          <p:cNvPr id="2" name="Resim 2">
            <a:extLst>
              <a:ext uri="{FF2B5EF4-FFF2-40B4-BE49-F238E27FC236}">
                <a16:creationId xmlns:a16="http://schemas.microsoft.com/office/drawing/2014/main" id="{D6243A04-E29A-DF0F-E666-800610AA6B90}"/>
              </a:ext>
            </a:extLst>
          </p:cNvPr>
          <p:cNvPicPr>
            <a:picLocks noChangeAspect="1"/>
          </p:cNvPicPr>
          <p:nvPr/>
        </p:nvPicPr>
        <p:blipFill>
          <a:blip r:embed="rId3"/>
          <a:stretch>
            <a:fillRect/>
          </a:stretch>
        </p:blipFill>
        <p:spPr>
          <a:xfrm>
            <a:off x="1741022" y="1641356"/>
            <a:ext cx="2411016" cy="4948237"/>
          </a:xfrm>
          <a:prstGeom prst="rect">
            <a:avLst/>
          </a:prstGeom>
        </p:spPr>
      </p:pic>
      <p:pic>
        <p:nvPicPr>
          <p:cNvPr id="3" name="Resim 3">
            <a:extLst>
              <a:ext uri="{FF2B5EF4-FFF2-40B4-BE49-F238E27FC236}">
                <a16:creationId xmlns:a16="http://schemas.microsoft.com/office/drawing/2014/main" id="{5368E22D-D7BD-0864-C8AF-73FC4FF759C7}"/>
              </a:ext>
            </a:extLst>
          </p:cNvPr>
          <p:cNvPicPr>
            <a:picLocks noChangeAspect="1"/>
          </p:cNvPicPr>
          <p:nvPr/>
        </p:nvPicPr>
        <p:blipFill>
          <a:blip r:embed="rId4"/>
          <a:stretch>
            <a:fillRect/>
          </a:stretch>
        </p:blipFill>
        <p:spPr>
          <a:xfrm>
            <a:off x="5128617" y="1645444"/>
            <a:ext cx="2411016" cy="4936331"/>
          </a:xfrm>
          <a:prstGeom prst="rect">
            <a:avLst/>
          </a:prstGeom>
        </p:spPr>
      </p:pic>
      <p:pic>
        <p:nvPicPr>
          <p:cNvPr id="4" name="Resim 4">
            <a:extLst>
              <a:ext uri="{FF2B5EF4-FFF2-40B4-BE49-F238E27FC236}">
                <a16:creationId xmlns:a16="http://schemas.microsoft.com/office/drawing/2014/main" id="{56B6FDD0-554D-8DB6-2AE3-6FB87895FCBF}"/>
              </a:ext>
            </a:extLst>
          </p:cNvPr>
          <p:cNvPicPr>
            <a:picLocks noChangeAspect="1"/>
          </p:cNvPicPr>
          <p:nvPr/>
        </p:nvPicPr>
        <p:blipFill>
          <a:blip r:embed="rId5"/>
          <a:stretch>
            <a:fillRect/>
          </a:stretch>
        </p:blipFill>
        <p:spPr>
          <a:xfrm>
            <a:off x="8319491" y="1633537"/>
            <a:ext cx="2411016" cy="49482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algn="ctr"/>
            <a:r>
              <a:rPr lang="tr-TR" b="1" dirty="0" err="1"/>
              <a:t>DataStore</a:t>
            </a:r>
            <a:r>
              <a:rPr lang="tr-TR" b="1" dirty="0"/>
              <a:t> </a:t>
            </a:r>
            <a:endParaRPr lang="tr-TR" dirty="0"/>
          </a:p>
        </p:txBody>
      </p:sp>
      <p:sp>
        <p:nvSpPr>
          <p:cNvPr id="246" name="Google Shape;246;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sp>
        <p:nvSpPr>
          <p:cNvPr id="248" name="Google Shape;248;p9"/>
          <p:cNvSpPr txBox="1">
            <a:spLocks noGrp="1"/>
          </p:cNvSpPr>
          <p:nvPr>
            <p:ph type="body" idx="1"/>
          </p:nvPr>
        </p:nvSpPr>
        <p:spPr>
          <a:xfrm>
            <a:off x="1843122" y="1430547"/>
            <a:ext cx="7848600" cy="4953000"/>
          </a:xfrm>
          <a:prstGeom prst="rect">
            <a:avLst/>
          </a:prstGeom>
          <a:noFill/>
          <a:ln>
            <a:noFill/>
          </a:ln>
        </p:spPr>
        <p:txBody>
          <a:bodyPr spcFirstLastPara="1" wrap="square" lIns="91425" tIns="45700" rIns="91425" bIns="45700" anchor="t" anchorCtr="0">
            <a:normAutofit/>
          </a:bodyPr>
          <a:lstStyle/>
          <a:p>
            <a:pPr marL="0" indent="0">
              <a:buSzPct val="100000"/>
            </a:pPr>
            <a:r>
              <a:rPr lang="tr-TR" dirty="0" err="1"/>
              <a:t>Kotlin</a:t>
            </a:r>
            <a:r>
              <a:rPr lang="tr-TR" dirty="0"/>
              <a:t> </a:t>
            </a:r>
            <a:r>
              <a:rPr lang="tr-TR" dirty="0" err="1"/>
              <a:t>coroutines</a:t>
            </a:r>
            <a:r>
              <a:rPr lang="tr-TR" dirty="0"/>
              <a:t> ve </a:t>
            </a:r>
            <a:r>
              <a:rPr lang="tr-TR" dirty="0" err="1"/>
              <a:t>Flow</a:t>
            </a:r>
            <a:r>
              <a:rPr lang="tr-TR" dirty="0"/>
              <a:t> kullanarak verileri </a:t>
            </a:r>
            <a:r>
              <a:rPr lang="tr-TR" dirty="0" err="1"/>
              <a:t>eşzamansız</a:t>
            </a:r>
            <a:r>
              <a:rPr lang="tr-TR" dirty="0"/>
              <a:t> olarak depolamak için kullanılır.</a:t>
            </a:r>
          </a:p>
          <a:p>
            <a:pPr marL="0" indent="0">
              <a:buSzPct val="100000"/>
            </a:pPr>
            <a:endParaRPr lang="tr-TR" dirty="0"/>
          </a:p>
          <a:p>
            <a:pPr marL="0" indent="0">
              <a:buSzPct val="100000"/>
            </a:pPr>
            <a:r>
              <a:rPr lang="tr-TR" dirty="0" err="1"/>
              <a:t>Jetpack</a:t>
            </a:r>
            <a:r>
              <a:rPr lang="tr-TR" dirty="0"/>
              <a:t> </a:t>
            </a:r>
            <a:r>
              <a:rPr lang="tr-TR" dirty="0" err="1"/>
              <a:t>DataStore</a:t>
            </a:r>
            <a:r>
              <a:rPr lang="tr-TR" dirty="0"/>
              <a:t>, </a:t>
            </a:r>
            <a:r>
              <a:rPr lang="tr-TR" dirty="0" err="1"/>
              <a:t>key</a:t>
            </a:r>
            <a:r>
              <a:rPr lang="tr-TR" dirty="0"/>
              <a:t> - </a:t>
            </a:r>
            <a:r>
              <a:rPr lang="tr-TR" dirty="0" err="1"/>
              <a:t>value</a:t>
            </a:r>
            <a:r>
              <a:rPr lang="tr-TR" dirty="0"/>
              <a:t> değerlerini ve yazılan nesnelerini protokol arabellekleri ile depolanmasına olanak tanıyan bir veri depolama kütüphanesidir.</a:t>
            </a:r>
          </a:p>
          <a:p>
            <a:pPr marL="0" indent="0">
              <a:buSzPct val="100000"/>
            </a:pPr>
            <a:endParaRPr lang="tr-TR" dirty="0"/>
          </a:p>
          <a:p>
            <a:pPr marL="0" indent="0">
              <a:buSzPct val="100000"/>
            </a:pPr>
            <a:r>
              <a:rPr lang="tr-TR" b="1" dirty="0" err="1"/>
              <a:t>Coroutine</a:t>
            </a:r>
            <a:r>
              <a:rPr lang="tr-TR" dirty="0"/>
              <a:t> (</a:t>
            </a:r>
            <a:r>
              <a:rPr lang="tr-TR" dirty="0" err="1"/>
              <a:t>Co</a:t>
            </a:r>
            <a:r>
              <a:rPr lang="tr-TR" dirty="0"/>
              <a:t>+ </a:t>
            </a:r>
            <a:r>
              <a:rPr lang="tr-TR" dirty="0" err="1"/>
              <a:t>Routines</a:t>
            </a:r>
            <a:r>
              <a:rPr lang="tr-TR" dirty="0"/>
              <a:t>= </a:t>
            </a:r>
            <a:r>
              <a:rPr lang="tr-TR" dirty="0" err="1"/>
              <a:t>Cooperation</a:t>
            </a:r>
            <a:r>
              <a:rPr lang="tr-TR" dirty="0"/>
              <a:t> + </a:t>
            </a:r>
            <a:r>
              <a:rPr lang="tr-TR" dirty="0" err="1"/>
              <a:t>Routines</a:t>
            </a:r>
            <a:r>
              <a:rPr lang="tr-TR" dirty="0"/>
              <a:t> yani fonksiyonlar demek) eşzamanlılık tasarım desenidir. Asenkron olarak kodun çalışmasını sağlamak için </a:t>
            </a:r>
            <a:r>
              <a:rPr lang="tr-TR" b="1" dirty="0" err="1"/>
              <a:t>Kotlin</a:t>
            </a:r>
            <a:r>
              <a:rPr lang="tr-TR" dirty="0"/>
              <a:t> diline 1.3 versiyonu ile birlikte girmiştir. Uzun süren işlemlerde ana </a:t>
            </a:r>
            <a:r>
              <a:rPr lang="tr-TR" dirty="0" err="1"/>
              <a:t>thread'i</a:t>
            </a:r>
            <a:r>
              <a:rPr lang="tr-TR" dirty="0"/>
              <a:t> bloklamamak için kullanılır.</a:t>
            </a:r>
          </a:p>
          <a:p>
            <a:pPr marL="0" indent="0">
              <a:buSzPct val="100000"/>
            </a:pP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9"/>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algn="just">
              <a:spcBef>
                <a:spcPts val="1000"/>
              </a:spcBef>
            </a:pPr>
            <a:r>
              <a:rPr lang="tr-TR" b="1" dirty="0"/>
              <a:t>                   </a:t>
            </a:r>
            <a:r>
              <a:rPr lang="tr-TR" b="1" dirty="0" err="1"/>
              <a:t>AlarmManager</a:t>
            </a:r>
            <a:endParaRPr lang="tr-TR" dirty="0" err="1"/>
          </a:p>
          <a:p>
            <a:pPr algn="ctr"/>
            <a:endParaRPr lang="tr-TR" b="1" dirty="0"/>
          </a:p>
        </p:txBody>
      </p:sp>
      <p:sp>
        <p:nvSpPr>
          <p:cNvPr id="246" name="Google Shape;246;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sp>
        <p:nvSpPr>
          <p:cNvPr id="248" name="Google Shape;248;p9"/>
          <p:cNvSpPr txBox="1">
            <a:spLocks noGrp="1"/>
          </p:cNvSpPr>
          <p:nvPr>
            <p:ph type="body" idx="1"/>
          </p:nvPr>
        </p:nvSpPr>
        <p:spPr>
          <a:xfrm>
            <a:off x="1843122" y="1430547"/>
            <a:ext cx="7848600" cy="4953000"/>
          </a:xfrm>
          <a:prstGeom prst="rect">
            <a:avLst/>
          </a:prstGeom>
          <a:noFill/>
          <a:ln>
            <a:noFill/>
          </a:ln>
        </p:spPr>
        <p:txBody>
          <a:bodyPr spcFirstLastPara="1" wrap="square" lIns="91425" tIns="45700" rIns="91425" bIns="45700" anchor="t" anchorCtr="0">
            <a:normAutofit/>
          </a:bodyPr>
          <a:lstStyle/>
          <a:p>
            <a:pPr marL="0" indent="0">
              <a:buSzPct val="100000"/>
            </a:pPr>
            <a:endParaRPr lang="tr-TR" dirty="0"/>
          </a:p>
          <a:p>
            <a:pPr marL="0" indent="0">
              <a:buSzPct val="100000"/>
            </a:pPr>
            <a:r>
              <a:rPr lang="tr-TR" b="1" dirty="0"/>
              <a:t>Alarm Manager</a:t>
            </a:r>
            <a:r>
              <a:rPr lang="tr-TR" dirty="0"/>
              <a:t> , </a:t>
            </a:r>
            <a:r>
              <a:rPr lang="tr-TR" dirty="0" err="1"/>
              <a:t>android</a:t>
            </a:r>
            <a:r>
              <a:rPr lang="tr-TR" dirty="0"/>
              <a:t> cihazlar da alarm servisine erişebilmemiz için oluşturulan bir sınıftır. Örneğin uygulama içinde alarmımız ayarlanır ve uygulama kapatılır. </a:t>
            </a:r>
          </a:p>
          <a:p>
            <a:pPr marL="0" indent="0">
              <a:buSzPct val="100000"/>
            </a:pPr>
            <a:endParaRPr lang="tr-TR" dirty="0"/>
          </a:p>
          <a:p>
            <a:pPr marL="0" indent="0">
              <a:buSzPct val="100000"/>
            </a:pPr>
            <a:r>
              <a:rPr lang="tr-TR" dirty="0"/>
              <a:t>Belirtilen alarm aralığına göre uygulamamız kapalı olsa bile alarm çalışır bu </a:t>
            </a:r>
            <a:r>
              <a:rPr lang="tr-TR" dirty="0" err="1"/>
              <a:t>android</a:t>
            </a:r>
            <a:r>
              <a:rPr lang="tr-TR" dirty="0"/>
              <a:t> de arkan planda çalışan servisler tarafından gerçekleşir.</a:t>
            </a:r>
          </a:p>
          <a:p>
            <a:pPr marL="0" indent="0">
              <a:buSzPct val="100000"/>
            </a:pPr>
            <a:endParaRPr lang="tr-TR" dirty="0"/>
          </a:p>
          <a:p>
            <a:pPr marL="0" indent="0">
              <a:buSzPct val="100000"/>
            </a:pPr>
            <a:r>
              <a:rPr lang="tr-TR" dirty="0"/>
              <a:t>Bu servisler sayesinde hem kullanıcıya uyarı verilebilir </a:t>
            </a:r>
            <a:r>
              <a:rPr lang="tr-TR" dirty="0" err="1"/>
              <a:t>hemde</a:t>
            </a:r>
            <a:r>
              <a:rPr lang="tr-TR" dirty="0"/>
              <a:t> istenen alarm olayı tetiklenir.</a:t>
            </a:r>
          </a:p>
          <a:p>
            <a:pPr marL="0" indent="0">
              <a:buSzPct val="100000"/>
            </a:pPr>
            <a:endParaRPr lang="tr-TR" dirty="0"/>
          </a:p>
        </p:txBody>
      </p:sp>
    </p:spTree>
    <p:extLst>
      <p:ext uri="{BB962C8B-B14F-4D97-AF65-F5344CB8AC3E}">
        <p14:creationId xmlns:p14="http://schemas.microsoft.com/office/powerpoint/2010/main" val="3264142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1"/>
          <p:cNvSpPr txBox="1">
            <a:spLocks noGrp="1"/>
          </p:cNvSpPr>
          <p:nvPr>
            <p:ph type="title"/>
          </p:nvPr>
        </p:nvSpPr>
        <p:spPr>
          <a:xfrm>
            <a:off x="1311579" y="512462"/>
            <a:ext cx="8911687" cy="1280890"/>
          </a:xfrm>
          <a:prstGeom prst="rect">
            <a:avLst/>
          </a:prstGeom>
          <a:noFill/>
          <a:ln>
            <a:noFill/>
          </a:ln>
        </p:spPr>
        <p:txBody>
          <a:bodyPr spcFirstLastPara="1" wrap="square" lIns="91425" tIns="45700" rIns="91425" bIns="45700" anchor="t" anchorCtr="0">
            <a:normAutofit/>
          </a:bodyPr>
          <a:lstStyle/>
          <a:p>
            <a:pPr algn="ctr">
              <a:buSzPts val="3600"/>
            </a:pPr>
            <a:r>
              <a:rPr lang="tr-TR" b="1" dirty="0"/>
              <a:t>Animasyonlar</a:t>
            </a:r>
          </a:p>
        </p:txBody>
      </p:sp>
      <p:sp>
        <p:nvSpPr>
          <p:cNvPr id="261" name="Google Shape;261;p1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sp>
        <p:nvSpPr>
          <p:cNvPr id="262" name="Google Shape;262;p11"/>
          <p:cNvSpPr txBox="1">
            <a:spLocks noGrp="1"/>
          </p:cNvSpPr>
          <p:nvPr>
            <p:ph type="body" idx="1"/>
          </p:nvPr>
        </p:nvSpPr>
        <p:spPr>
          <a:xfrm>
            <a:off x="1714136" y="1396475"/>
            <a:ext cx="7838161" cy="4953000"/>
          </a:xfrm>
          <a:prstGeom prst="rect">
            <a:avLst/>
          </a:prstGeom>
          <a:noFill/>
          <a:ln>
            <a:noFill/>
          </a:ln>
        </p:spPr>
        <p:txBody>
          <a:bodyPr spcFirstLastPara="1" wrap="square" lIns="91425" tIns="45700" rIns="91425" bIns="45700" anchor="t" anchorCtr="0">
            <a:normAutofit/>
          </a:bodyPr>
          <a:lstStyle/>
          <a:p>
            <a:pPr marL="342900">
              <a:spcBef>
                <a:spcPts val="0"/>
              </a:spcBef>
            </a:pPr>
            <a:r>
              <a:rPr lang="tr-TR" dirty="0"/>
              <a:t>Animasyonlar ile kullanıcılarınıza anlamlı geribildirimler verebilirsiniz, onların odağını istediğiniz bir yere yönlendirebilirsiniz, uygulamadaki bir sonraki adım için ipucu verebilirsiniz veya ekranda olan değişiklikleri daha kolay görülmeleri için belirtebilirsiniz. </a:t>
            </a:r>
          </a:p>
          <a:p>
            <a:pPr marL="342900">
              <a:spcBef>
                <a:spcPts val="0"/>
              </a:spcBef>
            </a:pPr>
            <a:endParaRPr lang="tr-TR" dirty="0"/>
          </a:p>
          <a:p>
            <a:pPr marL="342900">
              <a:spcBef>
                <a:spcPts val="0"/>
              </a:spcBef>
            </a:pPr>
            <a:r>
              <a:rPr lang="tr-TR" dirty="0" err="1"/>
              <a:t>Burdaki</a:t>
            </a:r>
            <a:r>
              <a:rPr lang="tr-TR" dirty="0"/>
              <a:t> akış ise şu şekilde, siz </a:t>
            </a:r>
            <a:r>
              <a:rPr lang="tr-TR" b="1" dirty="0" err="1"/>
              <a:t>Animated</a:t>
            </a:r>
            <a:r>
              <a:rPr lang="tr-TR" dirty="0"/>
              <a:t> bir </a:t>
            </a:r>
            <a:r>
              <a:rPr lang="tr-TR" dirty="0" err="1"/>
              <a:t>widget</a:t>
            </a:r>
            <a:r>
              <a:rPr lang="tr-TR" dirty="0"/>
              <a:t> yaratıyorsunuz, sonra bu </a:t>
            </a:r>
            <a:r>
              <a:rPr lang="tr-TR" dirty="0" err="1"/>
              <a:t>widget’a</a:t>
            </a:r>
            <a:r>
              <a:rPr lang="tr-TR" dirty="0"/>
              <a:t> verdiğiniz bir özelliği değiştiriyorsunuz, misal </a:t>
            </a:r>
            <a:r>
              <a:rPr lang="tr-TR" b="1" dirty="0" err="1"/>
              <a:t>color</a:t>
            </a:r>
            <a:r>
              <a:rPr lang="tr-TR" dirty="0"/>
              <a:t>, </a:t>
            </a:r>
            <a:r>
              <a:rPr lang="tr-TR" b="1" dirty="0" err="1"/>
              <a:t>height</a:t>
            </a:r>
            <a:r>
              <a:rPr lang="tr-TR" dirty="0"/>
              <a:t> veya </a:t>
            </a:r>
            <a:r>
              <a:rPr lang="tr-TR" b="1" dirty="0" err="1"/>
              <a:t>position</a:t>
            </a:r>
            <a:r>
              <a:rPr lang="tr-TR" dirty="0"/>
              <a:t>, </a:t>
            </a:r>
            <a:r>
              <a:rPr lang="tr-TR" dirty="0" err="1"/>
              <a:t>widget</a:t>
            </a:r>
            <a:r>
              <a:rPr lang="tr-TR" dirty="0"/>
              <a:t> tekrar yaratıldığında bir önceki özellikten bir sonraki özelliğe verdiğiniz sürede, verdiğiniz animasyon ile geçiyor.</a:t>
            </a:r>
            <a:endParaRPr lang="tr-TR" sz="1800" dirty="0"/>
          </a:p>
          <a:p>
            <a:pPr marL="342900" lvl="0" indent="-228600" algn="l" rtl="0">
              <a:spcBef>
                <a:spcPts val="1000"/>
              </a:spcBef>
              <a:spcAft>
                <a:spcPts val="0"/>
              </a:spcAft>
              <a:buSzPts val="1800"/>
              <a:buNone/>
            </a:pPr>
            <a:endParaRPr sz="1800"/>
          </a:p>
        </p:txBody>
      </p:sp>
    </p:spTree>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17556</Words>
  <Application>Microsoft Office PowerPoint</Application>
  <PresentationFormat>Geniş ekran</PresentationFormat>
  <Paragraphs>479</Paragraphs>
  <Slides>12</Slides>
  <Notes>12</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Duman</vt:lpstr>
      <vt:lpstr>SU İÇME HATIRLATICISI (DRİNK WATER)</vt:lpstr>
      <vt:lpstr>İÇİNDEKİLER</vt:lpstr>
      <vt:lpstr>Dart Programlama Dili ve Flutter</vt:lpstr>
      <vt:lpstr>         Su İçme Hatırlatıcısı nedir ? </vt:lpstr>
      <vt:lpstr>      Su içme hatırlatıcısı ne işe yarar ? </vt:lpstr>
      <vt:lpstr>Uygulamam : Drink Water</vt:lpstr>
      <vt:lpstr>DataStore </vt:lpstr>
      <vt:lpstr>                   AlarmManager </vt:lpstr>
      <vt:lpstr>Animasyonlar</vt:lpstr>
      <vt:lpstr>Ayarlar Sayfası</vt:lpstr>
      <vt:lpstr>Kaynakça</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ismkir</cp:lastModifiedBy>
  <cp:revision>364</cp:revision>
  <dcterms:created xsi:type="dcterms:W3CDTF">2022-05-25T15:13:08Z</dcterms:created>
  <dcterms:modified xsi:type="dcterms:W3CDTF">2022-06-03T01:25:47Z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