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2" r:id="rId7"/>
    <p:sldId id="302" r:id="rId8"/>
    <p:sldId id="303" r:id="rId9"/>
    <p:sldId id="304" r:id="rId10"/>
    <p:sldId id="305" r:id="rId11"/>
    <p:sldId id="308" r:id="rId12"/>
    <p:sldId id="309" r:id="rId13"/>
    <p:sldId id="300" r:id="rId14"/>
    <p:sldId id="301" r:id="rId15"/>
  </p:sldIdLst>
  <p:sldSz cx="12192000" cy="6858000"/>
  <p:notesSz cx="6858000" cy="9144000"/>
  <p:embeddedFontLst>
    <p:embeddedFont>
      <p:font typeface="Century Gothic" panose="020B0502020202020204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4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aşlık Slaydı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8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57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58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8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58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9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36" name="Google Shape;136;p6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60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“</a:t>
            </a:r>
            <a:endParaRPr lang="tr-TR" sz="8000">
              <a:solidFill>
                <a:schemeClr val="accen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”</a:t>
            </a:r>
            <a:endParaRPr lang="tr-TR" sz="8000">
              <a:solidFill>
                <a:schemeClr val="accen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46" name="Google Shape;146;p6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61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Başlık ve Dikey Metin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6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Dikey Başlık ve Metin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6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Başlık ve İçerik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9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ölüm Üst Bilgisi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50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50"/>
          <p:cNvSpPr txBox="1"/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İki İçerik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Karşılaştırma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4" name="Google Shape;74;p52"/>
          <p:cNvSpPr txBox="1"/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76" name="Google Shape;76;p52"/>
          <p:cNvSpPr txBox="1"/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2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Yalnızca Başlık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3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oş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4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5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Başlıklı İçerik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5"/>
          <p:cNvSpPr txBox="1"/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55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5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Başlıklı Resim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/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/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6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6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6"/>
          <p:cNvSpPr txBox="1"/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47"/>
          <p:cNvSpPr txBox="1"/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39" name="Google Shape;39;p47"/>
          <p:cNvSpPr txBox="1"/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0" name="Google Shape;40;p47"/>
          <p:cNvSpPr txBox="1"/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/>
        </p:txBody>
      </p:sp>
      <p:sp>
        <p:nvSpPr>
          <p:cNvPr id="41" name="Google Shape;41;p4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hyperlink" Target="http://www.youtube.com/bmdersleri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/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>
                <a:solidFill>
                  <a:schemeClr val="dk1"/>
                </a:solidFill>
              </a:rPr>
              <a:t> </a:t>
            </a:r>
            <a:br>
              <a:rPr lang="tr-TR" sz="4000" b="1">
                <a:solidFill>
                  <a:schemeClr val="dk1"/>
                </a:solidFill>
              </a:rPr>
            </a:br>
            <a:r>
              <a:rPr lang="en-US" altLang="tr-TR" sz="4000" b="1">
                <a:solidFill>
                  <a:schemeClr val="dk1"/>
                </a:solidFill>
              </a:rPr>
              <a:t>Flutter </a:t>
            </a:r>
            <a:r>
              <a:rPr lang="tr-TR" altLang="en-US" sz="4000" b="1">
                <a:solidFill>
                  <a:schemeClr val="dk1"/>
                </a:solidFill>
              </a:rPr>
              <a:t>Linux Commands Tutorial Uygulaması</a:t>
            </a:r>
            <a:br>
              <a:rPr lang="tr-TR" sz="4000" b="1">
                <a:solidFill>
                  <a:schemeClr val="dk1"/>
                </a:solidFill>
              </a:rPr>
            </a:br>
            <a:endParaRPr sz="4000" b="1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:Emre Tosun 1911404034</a:t>
            </a:r>
            <a:endParaRPr sz="1600" b="1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en-US" alt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03</a:t>
            </a: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</a:t>
            </a:r>
            <a:r>
              <a:rPr lang="en-US" alt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6</a:t>
            </a: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/2022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  <a:endParaRPr lang="tr-TR"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tr-TR" sz="1600"/>
              <a:t>Son olarak hakkında kısmında ise uygulama hakkında kısa bir bilgi vermektedir. Altta ise uygulama sahibi ve iletişim bilgisi bulunmaktadır.</a:t>
            </a: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 b="1"/>
          </a:p>
        </p:txBody>
      </p:sp>
      <p:pic>
        <p:nvPicPr>
          <p:cNvPr id="2" name="Picture 1" descr="Ekran Resmi 2022-06-02 23.59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9220" y="60960"/>
            <a:ext cx="3234055" cy="6736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/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/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/>
              <a:t>https://pub.dev/packages/animated_text_kit</a:t>
            </a:r>
            <a:endParaRPr lang="tr-TR" b="1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/>
              <a:t>https://dart.dev/guides</a:t>
            </a:r>
            <a:endParaRPr lang="tr-TR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/>
              <a:t>https://stackoverflow.com/questions/tagged/flutter</a:t>
            </a:r>
            <a:endParaRPr lang="tr-TR"/>
          </a:p>
        </p:txBody>
      </p:sp>
      <p:sp>
        <p:nvSpPr>
          <p:cNvPr id="531" name="Google Shape;531;p4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5"/>
          <p:cNvPicPr preferRelativeResize="0"/>
          <p:nvPr/>
        </p:nvPicPr>
        <p:blipFill rotWithShape="1">
          <a:blip r:embed="rId2"/>
          <a:srcRect l="7414" t="14357" r="29954"/>
          <a:stretch>
            <a:fillRect/>
          </a:stretch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/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/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Emre Tosun 1911404034</a:t>
            </a:r>
            <a:br>
              <a:rPr lang="tr-TR" sz="1600" b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emret.1337@gmail.com</a:t>
            </a:r>
            <a:endParaRPr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ismkir@gmail.com</a:t>
            </a:r>
            <a:endParaRPr lang="tr-TR"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1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2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4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5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/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  <a:endParaRPr lang="tr-TR" b="1"/>
          </a:p>
        </p:txBody>
      </p:sp>
      <p:sp>
        <p:nvSpPr>
          <p:cNvPr id="205" name="Google Shape;205;p4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en-US" alt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Linux Nedir ?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 Hakkında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Uygulamanın Tanıtımı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Bitiş</a:t>
            </a: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endParaRPr lang="tr-TR"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1"/>
          <a:srcRect l="7414" t="14357" r="29954"/>
          <a:stretch>
            <a:fillRect/>
          </a:stretch>
        </p:blipFill>
        <p:spPr>
          <a:xfrm>
            <a:off x="10222865" y="4708866"/>
            <a:ext cx="1812026" cy="2002768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/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en-US" altLang="tr-TR" b="1"/>
              <a:t>Linux Nedir ?</a:t>
            </a:r>
            <a:endParaRPr lang="en-US" altLang="tr-TR" b="1"/>
          </a:p>
        </p:txBody>
      </p:sp>
      <p:sp>
        <p:nvSpPr>
          <p:cNvPr id="213" name="Google Shape;213;p5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1425257" y="1831975"/>
            <a:ext cx="8915400" cy="3777622"/>
          </a:xfrm>
        </p:spPr>
        <p:txBody>
          <a:bodyPr>
            <a:normAutofit/>
          </a:bodyPr>
          <a:p>
            <a:endParaRPr lang="tr-TR" altLang="en-US"/>
          </a:p>
          <a:p>
            <a:endParaRPr lang="tr-TR" altLang="en-US"/>
          </a:p>
          <a:p>
            <a:r>
              <a:rPr lang="tr-TR" altLang="en-US"/>
              <a:t>Tıpkı Windows, iOS ve Mac OS gibi Linux da bir işletim sistemidir.En popüler platformlardan biri olan Android, Linux işletim sisteminden türemiştir.</a:t>
            </a:r>
            <a:endParaRPr lang="tr-TR" altLang="en-US"/>
          </a:p>
          <a:p>
            <a:r>
              <a:rPr lang="tr-TR" altLang="en-US"/>
              <a:t>Linux işletim sistemlerinde terminalin yanı sıra grafik arayüzü de bulunmaktadır, fakat komut arayüzünün kullanılmasının sebepleri vardır. Bunlardan bazıları:</a:t>
            </a:r>
            <a:endParaRPr lang="tr-TR" altLang="en-US"/>
          </a:p>
          <a:p>
            <a:r>
              <a:rPr lang="tr-TR" altLang="en-US"/>
              <a:t>-Unix geliştirildiğinde GUI 'ın olmaması</a:t>
            </a:r>
            <a:endParaRPr lang="tr-TR" altLang="en-US"/>
          </a:p>
          <a:p>
            <a:r>
              <a:rPr lang="tr-TR" altLang="en-US"/>
              <a:t>-Komut satırının sunucularda dahi çalışması</a:t>
            </a:r>
            <a:endParaRPr lang="tr-TR" altLang="en-US"/>
          </a:p>
          <a:p>
            <a:r>
              <a:rPr lang="tr-TR" altLang="en-US"/>
              <a:t>-Komut satırı programlarının scriptlenebilir olması</a:t>
            </a:r>
            <a:endParaRPr lang="tr-TR" altLang="en-US"/>
          </a:p>
        </p:txBody>
      </p:sp>
      <p:pic>
        <p:nvPicPr>
          <p:cNvPr id="3" name="Picture 2" descr="ind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4225" y="-16510"/>
            <a:ext cx="2522855" cy="2139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/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Uygulama Hakkında </a:t>
            </a:r>
            <a:endParaRPr lang="tr-TR" b="1"/>
          </a:p>
        </p:txBody>
      </p:sp>
      <p:sp>
        <p:nvSpPr>
          <p:cNvPr id="230" name="Google Shape;230;p7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231" name="Google Shape;231;p7"/>
          <p:cNvSpPr txBox="1"/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altLang="en-US">
                <a:sym typeface="+mn-ea"/>
              </a:rPr>
              <a:t>Linux Command Tutorial l</a:t>
            </a:r>
            <a:r>
              <a:rPr lang="en-US" altLang="tr-TR">
                <a:sym typeface="+mn-ea"/>
              </a:rPr>
              <a:t>inux komutlar</a:t>
            </a:r>
            <a:r>
              <a:rPr lang="tr-TR" altLang="en-US">
                <a:sym typeface="+mn-ea"/>
              </a:rPr>
              <a:t>ını öğrenmek isteyenler için                                                geliştirilmiştir.</a:t>
            </a:r>
            <a:endParaRPr lang="tr-TR" altLang="en-US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altLang="en-US">
                <a:sym typeface="+mn-ea"/>
              </a:rPr>
              <a:t>Linux </a:t>
            </a:r>
            <a:r>
              <a:rPr lang="en-US" altLang="tr-TR">
                <a:sym typeface="+mn-ea"/>
              </a:rPr>
              <a:t>Command Tutorial</a:t>
            </a:r>
            <a:r>
              <a:rPr lang="tr-TR" altLang="en-US">
                <a:sym typeface="+mn-ea"/>
              </a:rPr>
              <a:t>, Linux'un temel ve gelişmiş kavramlarını sağlar. Linux eğitimimiz yeni başlayanla</a:t>
            </a:r>
            <a:r>
              <a:rPr lang="en-US" altLang="tr-TR">
                <a:sym typeface="+mn-ea"/>
              </a:rPr>
              <a:t>r</a:t>
            </a:r>
            <a:r>
              <a:rPr lang="tr-TR" altLang="en-US">
                <a:sym typeface="+mn-ea"/>
              </a:rPr>
              <a:t> ve profesyoneller için tasarlanmıştır.</a:t>
            </a:r>
            <a:endParaRPr lang="tr-TR" altLang="en-US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altLang="en-US">
                <a:sym typeface="+mn-ea"/>
              </a:rPr>
              <a:t>Bu Linux Komut El Kitabı, bir geliştirici olarak ihtiyaç duyacağınız 60 temel Bash komutunu kapsayacaktır. Her komut, </a:t>
            </a:r>
            <a:r>
              <a:rPr lang="en-US" altLang="tr-TR">
                <a:sym typeface="+mn-ea"/>
              </a:rPr>
              <a:t>nasıl </a:t>
            </a:r>
            <a:r>
              <a:rPr lang="tr-TR" altLang="en-US">
                <a:sym typeface="+mn-ea"/>
              </a:rPr>
              <a:t>kullanılacağına ilişkin </a:t>
            </a:r>
            <a:r>
              <a:rPr lang="en-US" altLang="tr-TR">
                <a:sym typeface="+mn-ea"/>
              </a:rPr>
              <a:t>syntax içerir</a:t>
            </a:r>
            <a:r>
              <a:rPr lang="tr-TR" altLang="en-US">
                <a:sym typeface="+mn-ea"/>
              </a:rPr>
              <a:t>.</a:t>
            </a:r>
            <a:endParaRPr lang="tr-TR" sz="1800"/>
          </a:p>
        </p:txBody>
      </p:sp>
      <p:pic>
        <p:nvPicPr>
          <p:cNvPr id="1" name="Picture 0" descr="st,small,507x507-pad,600x600,f8f8f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0" y="92075"/>
            <a:ext cx="2199005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tr-TR" sz="1600"/>
              <a:t>Uygulamayı ilk açtığımızda ana menü ile karşılaşıyoruz.Ana menüde üstte bir animasyonlu metin görüyoruz. Altında ise  kolay orta zor butonları bulunmaktadır.</a:t>
            </a:r>
            <a:endParaRPr lang="tr-TR"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tr-TR"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tr-TR"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tr-TR" sz="1600"/>
              <a:t>En altta </a:t>
            </a:r>
            <a:r>
              <a:rPr lang="tr-TR" altLang="en-US" sz="1600"/>
              <a:t>ise uygulamanın hakkında kısmı bulunmaktadır.</a:t>
            </a:r>
            <a:endParaRPr lang="tr-TR"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tr-TR"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 b="1"/>
          </a:p>
        </p:txBody>
      </p:sp>
      <p:pic>
        <p:nvPicPr>
          <p:cNvPr id="6" name="Picture 5" descr="Ekran Resmi 2022-06-02 23.48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0" y="281940"/>
            <a:ext cx="3188335" cy="658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tr-TR" sz="1600"/>
              <a:t>Basic buttonuna tıkladığımızda uygulama bizi basic sayfasına yönlendirmektedir. Bu sayfada giriş seviyesi olarak tanımladığımız linux terminal kodlarını görüyoruz.</a:t>
            </a: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 b="1"/>
          </a:p>
        </p:txBody>
      </p:sp>
      <p:pic>
        <p:nvPicPr>
          <p:cNvPr id="1" name="Picture 0" descr="Ekran Resmi 2022-06-02 23.49.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0660" y="221615"/>
            <a:ext cx="3197860" cy="6414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tr-TR" sz="1600"/>
              <a:t>Burada her bir koda tıkladığımızda açılıp kapanan bir panel görüyoruz. Her paneli açtığımızda bizi kod hakkında bilgi ve nasıl kullanıldığını gösteren bilgi karşılamaktadır.</a:t>
            </a: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sz="1600" b="1"/>
          </a:p>
        </p:txBody>
      </p:sp>
      <p:pic>
        <p:nvPicPr>
          <p:cNvPr id="1" name="Picture 0" descr="Ekran Resmi 2022-06-02 23.50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5575" y="361315"/>
            <a:ext cx="3128010" cy="6454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tr-TR" sz="1600"/>
              <a:t>Intermediate sayfasında ise orta zorlukta olan linux komutlarını görmekteyiz.</a:t>
            </a:r>
            <a:endParaRPr lang="tr-TR"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rPr lang="tr-TR" sz="1600"/>
              <a:t>Yine önceki sayfada olduğu gibi açılıp kapanan panel kullanıldı.</a:t>
            </a: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lang="tr-TR" sz="1600" b="1"/>
          </a:p>
        </p:txBody>
      </p:sp>
      <p:pic>
        <p:nvPicPr>
          <p:cNvPr id="1" name="Picture 0" descr="Ekran Resmi 2022-06-02 23.50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835" y="113665"/>
            <a:ext cx="3083560" cy="6630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ct val="100000"/>
              <a:buFont typeface="Century Gothic" panose="020B0502020202020204"/>
              <a:buNone/>
            </a:pPr>
            <a:r>
              <a:rPr lang="en-US" altLang="tr-TR" b="1"/>
              <a:t>Uygulaman</a:t>
            </a:r>
            <a:r>
              <a:rPr lang="tr-TR" altLang="en-US" b="1"/>
              <a:t>ın Tanıtımı</a:t>
            </a:r>
            <a:endParaRPr lang="tr-TR" altLang="en-US" b="1"/>
          </a:p>
        </p:txBody>
      </p:sp>
      <p:sp>
        <p:nvSpPr>
          <p:cNvPr id="426" name="Google Shape;426;p31"/>
          <p:cNvSpPr txBox="1"/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</a:fld>
            <a:endParaRPr lang="tr-TR"/>
          </a:p>
        </p:txBody>
      </p:sp>
      <p:sp>
        <p:nvSpPr>
          <p:cNvPr id="427" name="Google Shape;427;p31"/>
          <p:cNvSpPr txBox="1"/>
          <p:nvPr>
            <p:ph type="body" idx="1"/>
          </p:nvPr>
        </p:nvSpPr>
        <p:spPr>
          <a:xfrm>
            <a:off x="1208710" y="2233299"/>
            <a:ext cx="7566756" cy="441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tr-TR" sz="1600"/>
              <a:t>Advanced sayfasında ise ileri seviye kodları görüyoruz. Bu sayfada yine açılıp kapanan panel kullanıldı.</a:t>
            </a:r>
            <a:endParaRPr sz="1600"/>
          </a:p>
          <a:p>
            <a:pPr marL="342900" lvl="0" indent="-24892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lang="tr-TR" sz="1600" b="1"/>
          </a:p>
        </p:txBody>
      </p:sp>
      <p:pic>
        <p:nvPicPr>
          <p:cNvPr id="2" name="Picture 1" descr="Ekran Resmi 2022-06-02 23.51.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3205" y="116840"/>
            <a:ext cx="3077845" cy="662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Presentation</Application>
  <PresentationFormat/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Century Gothic</vt:lpstr>
      <vt:lpstr>PingFang SC</vt:lpstr>
      <vt:lpstr>Noto Sans Symbols</vt:lpstr>
      <vt:lpstr>Thonburi</vt:lpstr>
      <vt:lpstr>Calibri</vt:lpstr>
      <vt:lpstr>Helvetica Neue</vt:lpstr>
      <vt:lpstr>微软雅黑</vt:lpstr>
      <vt:lpstr>Arial Unicode MS</vt:lpstr>
      <vt:lpstr>Songti SC</vt:lpstr>
      <vt:lpstr>Duman</vt:lpstr>
      <vt:lpstr>  Flutter Linux Commands Tutorial Uygulaması </vt:lpstr>
      <vt:lpstr>İÇİNDEKİLER</vt:lpstr>
      <vt:lpstr>Linux Nedir ?</vt:lpstr>
      <vt:lpstr> </vt:lpstr>
      <vt:lpstr>Uygulamanın Tanıtımı</vt:lpstr>
      <vt:lpstr>Uygulamanın Tanıtımı</vt:lpstr>
      <vt:lpstr>Uygulamanın Tanıtımı</vt:lpstr>
      <vt:lpstr>Uygulamanın Tanıtımı</vt:lpstr>
      <vt:lpstr>Uygulamanın Tanıtımı</vt:lpstr>
      <vt:lpstr>Uygulamanın Tanıtımı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emre</cp:lastModifiedBy>
  <cp:revision>4</cp:revision>
  <dcterms:created xsi:type="dcterms:W3CDTF">2022-06-03T12:57:34Z</dcterms:created>
  <dcterms:modified xsi:type="dcterms:W3CDTF">2022-06-03T12:57:34Z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1033-2.2.0.3644</vt:lpwstr>
  </property>
</Properties>
</file>