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310" r:id="rId6"/>
    <p:sldId id="313" r:id="rId7"/>
    <p:sldId id="262" r:id="rId8"/>
    <p:sldId id="263" r:id="rId9"/>
    <p:sldId id="264" r:id="rId10"/>
    <p:sldId id="303" r:id="rId11"/>
    <p:sldId id="315" r:id="rId12"/>
    <p:sldId id="316" r:id="rId13"/>
    <p:sldId id="317" r:id="rId14"/>
    <p:sldId id="300" r:id="rId15"/>
    <p:sldId id="301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3101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69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9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dp/B0B2QPGW4R/ref=apps_sf_st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" TargetMode="Externa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flutter-tutorial/" TargetMode="External"/><Relationship Id="rId5" Type="http://schemas.openxmlformats.org/officeDocument/2006/relationships/hyperlink" Target="https://api.flutter.dev/flutter/widgets/SingleChildScrollView-class.html" TargetMode="External"/><Relationship Id="rId4" Type="http://schemas.openxmlformats.org/officeDocument/2006/relationships/hyperlink" Target="https://docs.flutter.dev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499878"/>
            <a:ext cx="7588059" cy="117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Mobil Uygulama Tanıtım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i="1" dirty="0" err="1">
                <a:solidFill>
                  <a:schemeClr val="dk1"/>
                </a:solidFill>
              </a:rPr>
              <a:t>Gamer</a:t>
            </a:r>
            <a:r>
              <a:rPr lang="tr-TR" sz="4000" b="1" i="1" dirty="0">
                <a:solidFill>
                  <a:schemeClr val="dk1"/>
                </a:solidFill>
              </a:rPr>
              <a:t> Guide (Beta)</a:t>
            </a:r>
            <a:endParaRPr sz="4000" b="1" i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1" y="4709533"/>
            <a:ext cx="5589602" cy="193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Yunus Emre Salcan (2011404081)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30</a:t>
            </a: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/05/2022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 dirty="0" err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Flutter</a:t>
            </a:r>
            <a:r>
              <a:rPr lang="tr-TR" sz="1800" b="1" cap="none" dirty="0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ile Mobil Programlamaya Giriş</a:t>
            </a:r>
            <a:endParaRPr sz="1800" b="1" cap="none" dirty="0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863846" y="301855"/>
            <a:ext cx="1538674" cy="153867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00" name="Picture 99"/>
          <p:cNvPicPr/>
          <p:nvPr/>
        </p:nvPicPr>
        <p:blipFill>
          <a:blip r:embed="rId6"/>
          <a:stretch>
            <a:fillRect/>
          </a:stretch>
        </p:blipFill>
        <p:spPr>
          <a:xfrm>
            <a:off x="2135505" y="4365625"/>
            <a:ext cx="2952115" cy="228473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0"/>
          <p:cNvPicPr>
            <a:picLocks noChangeAspect="1"/>
          </p:cNvPicPr>
          <p:nvPr/>
        </p:nvPicPr>
        <p:blipFill>
          <a:blip r:embed="rId7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16"/>
    </mc:Choice>
    <mc:Fallback>
      <p:transition spd="slow" advTm="77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HomeScreen</a:t>
            </a:r>
            <a:r>
              <a:rPr lang="tr-TR" b="1" dirty="0"/>
              <a:t> Kod Bloğu</a:t>
            </a:r>
          </a:p>
        </p:txBody>
      </p:sp>
      <p:sp>
        <p:nvSpPr>
          <p:cNvPr id="246" name="Google Shape;246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sp>
        <p:nvSpPr>
          <p:cNvPr id="14" name="Google Shape;215;p5">
            <a:extLst>
              <a:ext uri="{FF2B5EF4-FFF2-40B4-BE49-F238E27FC236}">
                <a16:creationId xmlns:a16="http://schemas.microsoft.com/office/drawing/2014/main" id="{5C029A7B-697B-4790-8A04-EA347942E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2935" y="2068672"/>
            <a:ext cx="4326832" cy="427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/>
              <a:t>Panding</a:t>
            </a:r>
            <a:r>
              <a:rPr lang="tr-TR" sz="1800" dirty="0"/>
              <a:t> kullanarak </a:t>
            </a:r>
            <a:r>
              <a:rPr lang="tr-TR" sz="1800" dirty="0" err="1"/>
              <a:t>buttonun</a:t>
            </a:r>
            <a:r>
              <a:rPr lang="tr-TR" sz="1800" dirty="0"/>
              <a:t> ekrandaki yerini ayarlandı.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Child olarak </a:t>
            </a:r>
            <a:r>
              <a:rPr lang="tr-TR" dirty="0" err="1"/>
              <a:t>TextButtonu</a:t>
            </a:r>
            <a:r>
              <a:rPr lang="tr-TR" dirty="0"/>
              <a:t> oluşturdum </a:t>
            </a:r>
            <a:r>
              <a:rPr lang="tr-TR" dirty="0" err="1"/>
              <a:t>Texti</a:t>
            </a:r>
            <a:r>
              <a:rPr lang="tr-TR" dirty="0"/>
              <a:t> ‘RAZE’ ajanın adı olacak şeklinde belirlendi.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err="1"/>
              <a:t>BorderRadius.circular</a:t>
            </a:r>
            <a:r>
              <a:rPr lang="tr-TR" dirty="0"/>
              <a:t>(0) olarak girildi butonun tam olarak dikdörtgen olarak görünmesi için 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err="1"/>
              <a:t>onPressed</a:t>
            </a:r>
            <a:r>
              <a:rPr lang="tr-TR" dirty="0">
                <a:sym typeface="Wingdings" panose="05000000000000000000" pitchFamily="2" charset="2"/>
              </a:rPr>
              <a:t> : () 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err="1">
                <a:sym typeface="Wingdings" panose="05000000000000000000" pitchFamily="2" charset="2"/>
              </a:rPr>
              <a:t>Navigaror.push</a:t>
            </a:r>
            <a:r>
              <a:rPr lang="tr-TR" dirty="0">
                <a:sym typeface="Wingdings" panose="05000000000000000000" pitchFamily="2" charset="2"/>
              </a:rPr>
              <a:t>() koduyla </a:t>
            </a:r>
            <a:r>
              <a:rPr lang="tr-TR" dirty="0" err="1">
                <a:sym typeface="Wingdings" panose="05000000000000000000" pitchFamily="2" charset="2"/>
              </a:rPr>
              <a:t>buttona</a:t>
            </a:r>
            <a:r>
              <a:rPr lang="tr-TR" dirty="0">
                <a:sym typeface="Wingdings" panose="05000000000000000000" pitchFamily="2" charset="2"/>
              </a:rPr>
              <a:t> tıklandığında Aboutheroscreen1.dart sayfasına </a:t>
            </a:r>
            <a:r>
              <a:rPr lang="tr-TR" dirty="0" err="1">
                <a:sym typeface="Wingdings" panose="05000000000000000000" pitchFamily="2" charset="2"/>
              </a:rPr>
              <a:t>yönlediriliyor</a:t>
            </a:r>
            <a:r>
              <a:rPr lang="tr-TR" dirty="0">
                <a:sym typeface="Wingdings" panose="05000000000000000000" pitchFamily="2" charset="2"/>
              </a:rPr>
              <a:t>.</a:t>
            </a:r>
            <a:endParaRPr lang="tr-T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A7BFA50-0E11-1718-50AA-F942D7A84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569" y="1393816"/>
            <a:ext cx="6419970" cy="46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1DC11F-40A6-64BE-E365-2400E413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37678"/>
            <a:ext cx="8911687" cy="1280890"/>
          </a:xfrm>
        </p:spPr>
        <p:txBody>
          <a:bodyPr/>
          <a:lstStyle/>
          <a:p>
            <a:r>
              <a:rPr lang="tr-TR" b="1" dirty="0"/>
              <a:t>AboutheroScreen1 Kod bloğu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59275A5-F413-C215-C286-DDB6A3C99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403" y="2068510"/>
            <a:ext cx="5582429" cy="3355746"/>
          </a:xfrm>
        </p:spPr>
        <p:txBody>
          <a:bodyPr/>
          <a:lstStyle/>
          <a:p>
            <a:r>
              <a:rPr lang="tr-TR" dirty="0" err="1"/>
              <a:t>SingleChildScrollView</a:t>
            </a:r>
            <a:r>
              <a:rPr lang="tr-TR" dirty="0"/>
              <a:t>() ile Tek bir </a:t>
            </a:r>
            <a:r>
              <a:rPr lang="tr-TR" dirty="0" err="1"/>
              <a:t>widgetin</a:t>
            </a:r>
            <a:r>
              <a:rPr lang="tr-TR" dirty="0"/>
              <a:t> kaydırabileceği bir kutuyu aşağıya doğru şeklinde kaydırmamızı sağladı.</a:t>
            </a:r>
          </a:p>
          <a:p>
            <a:endParaRPr lang="tr-TR" dirty="0"/>
          </a:p>
          <a:p>
            <a:r>
              <a:rPr lang="tr-TR" dirty="0" err="1"/>
              <a:t>Image.asset</a:t>
            </a:r>
            <a:r>
              <a:rPr lang="tr-TR" dirty="0"/>
              <a:t>() ile </a:t>
            </a:r>
            <a:r>
              <a:rPr lang="tr-TR" dirty="0" err="1"/>
              <a:t>assets</a:t>
            </a:r>
            <a:r>
              <a:rPr lang="tr-TR" dirty="0"/>
              <a:t> dosyamızda bulunan resimleri ekranımızda göstermemizi sağlar oradan resimleri çekmemizi sağlar 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2F51D8E-1AF0-1E5D-A469-C9E648A72C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11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E16D109-8316-27D7-3B34-29CA87DB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788" y="1152907"/>
            <a:ext cx="5307370" cy="56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43CD90-855B-BEFD-AD3F-ACA211FD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775" y="533627"/>
            <a:ext cx="8911687" cy="1280890"/>
          </a:xfrm>
        </p:spPr>
        <p:txBody>
          <a:bodyPr/>
          <a:lstStyle/>
          <a:p>
            <a:r>
              <a:rPr lang="tr-TR" b="1" dirty="0"/>
              <a:t>Uygulamayı neler eklenecek 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7C9159-D64B-038C-D588-EE85ACB19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7335" y="1905000"/>
            <a:ext cx="6037664" cy="3778928"/>
          </a:xfrm>
        </p:spPr>
        <p:txBody>
          <a:bodyPr/>
          <a:lstStyle/>
          <a:p>
            <a:r>
              <a:rPr lang="tr-TR" dirty="0"/>
              <a:t>Beta sürümünden sonra eklenecek olanlar : </a:t>
            </a:r>
          </a:p>
          <a:p>
            <a:pPr marL="114300" indent="0">
              <a:buNone/>
            </a:pPr>
            <a:r>
              <a:rPr lang="tr-TR" dirty="0"/>
              <a:t>1) Oyunlar hakkında bilinmeyenleri videolu şeklinde gösterme </a:t>
            </a:r>
          </a:p>
          <a:p>
            <a:pPr marL="114300" indent="0">
              <a:buNone/>
            </a:pPr>
            <a:r>
              <a:rPr lang="tr-TR" dirty="0"/>
              <a:t>2) Daha fazla oyun seçeneği </a:t>
            </a:r>
          </a:p>
          <a:p>
            <a:pPr marL="114300" indent="0">
              <a:buNone/>
            </a:pPr>
            <a:r>
              <a:rPr lang="tr-TR" dirty="0"/>
              <a:t>3) Mail ile giriş yaparak Oyunlar hakkında bilgi yorum yazmak </a:t>
            </a:r>
          </a:p>
          <a:p>
            <a:pPr marL="114300" indent="0">
              <a:buNone/>
            </a:pPr>
            <a:r>
              <a:rPr lang="tr-TR" dirty="0"/>
              <a:t>4)Bir form sayfası oluşturularak oyunlar hakkında tartışma ortamı yaratmak. 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B997232-42CD-9A69-F1C9-3083AB85C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12</a:t>
            </a:fld>
            <a:endParaRPr lang="tr-TR"/>
          </a:p>
        </p:txBody>
      </p:sp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B8498E03-F6A8-3757-C651-8E88DB09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790" y="1208237"/>
            <a:ext cx="3128644" cy="5562033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00746AB-2928-037E-8881-1D9B69F2F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259" y="203655"/>
            <a:ext cx="1003175" cy="5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4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2B0598-E1D5-843F-A531-AFAD01C6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Sonuç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BE9B653-DFB8-7C4C-FE18-83E0B6D2B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Sonuç olarak ,dart diliyle geliştirilen bu Flutter uygulaması geliştirmeye açık bir şekilde oluşturulmuştur. Bu uygulama ile birlikte oynadığınız oyunlar hakkında daha fazla bilgi sahibi olup diğer oyunculardan üstün hale gelebilirsiniz. </a:t>
            </a:r>
          </a:p>
          <a:p>
            <a:endParaRPr lang="tr-TR" dirty="0"/>
          </a:p>
          <a:p>
            <a:r>
              <a:rPr lang="tr-TR" dirty="0"/>
              <a:t>Uygulamanın indirme linki : </a:t>
            </a:r>
            <a:r>
              <a:rPr lang="tr-TR" b="0" i="0" u="none" strike="noStrike" dirty="0">
                <a:effectLst/>
                <a:latin typeface="Segoe UI" panose="020B0502040204020203" pitchFamily="34" charset="0"/>
                <a:hlinkClick r:id="rId2" tooltip="https://www.amazon.com/dp/B0B2QPGW4R/ref=apps_sf_sta"/>
              </a:rPr>
              <a:t>https://www.amazon.com/dp/B0B2QPGW4R/ref=apps_sf_sta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643677C-9BAE-8628-60FB-12D4AEF340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18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Yardımcı Kaynaklar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1968734" y="1795596"/>
            <a:ext cx="9570383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dirty="0">
                <a:hlinkClick r:id="rId3"/>
              </a:rPr>
              <a:t>Https://api.Flutter.Dev</a:t>
            </a:r>
            <a:endParaRPr lang="tr-TR" dirty="0"/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dirty="0">
                <a:hlinkClick r:id="rId4"/>
              </a:rPr>
              <a:t>Https://docs.Flutter.Dev</a:t>
            </a:r>
            <a:endParaRPr lang="tr-TR" dirty="0"/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dirty="0" err="1">
                <a:hlinkClick r:id="rId5"/>
              </a:rPr>
              <a:t>Singlechildscrollview</a:t>
            </a:r>
            <a:r>
              <a:rPr lang="en-US" dirty="0">
                <a:hlinkClick r:id="rId5"/>
              </a:rPr>
              <a:t> class - widgets library - dart API (</a:t>
            </a:r>
            <a:r>
              <a:rPr lang="en-US" dirty="0" err="1">
                <a:hlinkClick r:id="rId5"/>
              </a:rPr>
              <a:t>flutter.Dev</a:t>
            </a:r>
            <a:r>
              <a:rPr lang="en-US" dirty="0">
                <a:hlinkClick r:id="rId5"/>
              </a:rPr>
              <a:t>)</a:t>
            </a:r>
            <a:endParaRPr lang="tr-TR" dirty="0"/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dirty="0">
                <a:hlinkClick r:id="rId6"/>
              </a:rPr>
              <a:t>Flutter </a:t>
            </a:r>
            <a:r>
              <a:rPr lang="tr-TR" dirty="0" err="1">
                <a:hlinkClick r:id="rId6"/>
              </a:rPr>
              <a:t>Tutorial</a:t>
            </a:r>
            <a:r>
              <a:rPr lang="tr-TR" dirty="0">
                <a:hlinkClick r:id="rId6"/>
              </a:rPr>
              <a:t> – </a:t>
            </a:r>
            <a:r>
              <a:rPr lang="tr-TR" dirty="0" err="1">
                <a:hlinkClick r:id="rId6"/>
              </a:rPr>
              <a:t>GeeksforGeeks</a:t>
            </a:r>
            <a:endParaRPr lang="tr-TR" dirty="0"/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tr-TR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tr-TR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tr-TR"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7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 dirty="0">
                <a:solidFill>
                  <a:schemeClr val="dk1"/>
                </a:solidFill>
              </a:rPr>
              <a:t>İlginiz için teşekkürler…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Flutter ile Mobil Programlamaya Giriş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7" name="Google Shape;547;p4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863846" y="301855"/>
            <a:ext cx="1538674" cy="153867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" name="Picture 0"/>
          <p:cNvPicPr>
            <a:picLocks noChangeAspect="1"/>
          </p:cNvPicPr>
          <p:nvPr/>
        </p:nvPicPr>
        <p:blipFill>
          <a:blip r:embed="rId6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135505" y="4365625"/>
            <a:ext cx="2952115" cy="228473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Google Shape;193;p3">
            <a:extLst>
              <a:ext uri="{FF2B5EF4-FFF2-40B4-BE49-F238E27FC236}">
                <a16:creationId xmlns:a16="http://schemas.microsoft.com/office/drawing/2014/main" id="{696578A6-0609-677C-B89C-C33027E54A42}"/>
              </a:ext>
            </a:extLst>
          </p:cNvPr>
          <p:cNvSpPr txBox="1"/>
          <p:nvPr/>
        </p:nvSpPr>
        <p:spPr>
          <a:xfrm>
            <a:off x="5872293" y="4529540"/>
            <a:ext cx="5620750" cy="2120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Yunus Emre Salcan (2011404081)</a:t>
            </a:r>
          </a:p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 posta                        : yunusemreasalcan@gmail.com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30</a:t>
            </a: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/05/2022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311579" y="47864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07" name="Google Shape;207;p4"/>
          <p:cNvSpPr txBox="1"/>
          <p:nvPr/>
        </p:nvSpPr>
        <p:spPr>
          <a:xfrm>
            <a:off x="2601801" y="137996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Uygulamanın Amacı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Uygulama Tanıtımı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Uy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gulamanın Ana ekranı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Uygulamanın Ajan hakkında bilgi kısımları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Login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Screen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Kod bloğu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</a:rPr>
              <a:t>HomeScreen</a:t>
            </a:r>
            <a:r>
              <a:rPr lang="tr-TR" sz="2000" b="1" dirty="0"/>
              <a:t> 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</a:rPr>
              <a:t>Kod</a:t>
            </a:r>
            <a:r>
              <a:rPr lang="tr-TR" sz="2000" b="1" dirty="0"/>
              <a:t> 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</a:rPr>
              <a:t>Bloğu</a:t>
            </a:r>
            <a:endParaRPr lang="tr-TR" sz="1800" b="1" dirty="0">
              <a:solidFill>
                <a:srgbClr val="3F3F3F"/>
              </a:solidFill>
              <a:latin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AbouthScreen1 Kod Bloğu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Uygulamaya neler eklenecek ?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Sonuç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Yardımcı Kaynaklar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08"/>
    </mc:Choice>
    <mc:Fallback>
      <p:transition spd="slow" advTm="199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3600"/>
            </a:pPr>
            <a:r>
              <a:rPr lang="tr-TR" b="1" dirty="0"/>
              <a:t>Uygulamanın Amacı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214036" y="1832100"/>
            <a:ext cx="7106771" cy="319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285750" indent="-285750"/>
            <a:r>
              <a:rPr lang="tr-TR" sz="1800" dirty="0"/>
              <a:t>Bütün oyun sevenlere hitap etmektedir güncel olarak oyuncu sayısı yüksek oyuncusu</a:t>
            </a:r>
            <a:r>
              <a:rPr lang="tr-TR" dirty="0"/>
              <a:t> </a:t>
            </a:r>
            <a:r>
              <a:rPr lang="tr-TR" sz="1800" dirty="0"/>
              <a:t>olan oyunlar hakkında güncel bilgileri ve pek fazla bilinmeyen yönlerini bilinmesini sağlamaktadır. </a:t>
            </a:r>
          </a:p>
          <a:p>
            <a:pPr marL="285750" indent="-285750"/>
            <a:endParaRPr lang="tr-TR" sz="1800" dirty="0"/>
          </a:p>
          <a:p>
            <a:pPr marL="285750" indent="-285750"/>
            <a:r>
              <a:rPr lang="tr-TR" sz="1800" dirty="0"/>
              <a:t>Oyunlar oynayan oyunculardan bir adım daha önde olmak için bu uygulamayı kullanabilirsiniz .</a:t>
            </a:r>
            <a:endParaRPr lang="tr-TR" sz="1800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B5DC4E4-6224-979E-03D1-FF9BD84A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807" y="1728196"/>
            <a:ext cx="2653266" cy="266625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94BC671-3690-8E06-51DA-1DCC49289E57}"/>
              </a:ext>
            </a:extLst>
          </p:cNvPr>
          <p:cNvSpPr txBox="1"/>
          <p:nvPr/>
        </p:nvSpPr>
        <p:spPr>
          <a:xfrm>
            <a:off x="9674757" y="4394447"/>
            <a:ext cx="221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Gamer</a:t>
            </a:r>
            <a:r>
              <a:rPr lang="tr-TR" sz="2400" dirty="0"/>
              <a:t> Guide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35"/>
    </mc:Choice>
    <mc:Fallback>
      <p:transition spd="slow" advTm="22835"/>
    </mc:Fallback>
  </mc:AlternateContent>
  <p:extLst>
    <p:ext uri="{3A86A75C-4F4B-4683-9AE1-C65F6400EC91}">
      <p14:laserTraceLst xmlns:p14="http://schemas.microsoft.com/office/powerpoint/2010/main">
        <p14:tracePtLst>
          <p14:tracePt t="6611" x="4800600" y="6375400"/>
          <p14:tracePt t="6762" x="3551238" y="6762750"/>
          <p14:tracePt t="6764" x="3565525" y="6721475"/>
          <p14:tracePt t="6767" x="3606800" y="6638925"/>
          <p14:tracePt t="6768" x="3633788" y="6583363"/>
          <p14:tracePt t="6770" x="3662363" y="6500813"/>
          <p14:tracePt t="6772" x="3716338" y="6419850"/>
          <p14:tracePt t="6776" x="3798888" y="6267450"/>
          <p14:tracePt t="6778" x="3854450" y="6186488"/>
          <p14:tracePt t="6780" x="3908425" y="6103938"/>
          <p14:tracePt t="6781" x="3976688" y="6021388"/>
          <p14:tracePt t="6784" x="4044950" y="5938838"/>
          <p14:tracePt t="6786" x="4100513" y="5856288"/>
          <p14:tracePt t="6788" x="4168775" y="5773738"/>
          <p14:tracePt t="6790" x="4237038" y="5692775"/>
          <p14:tracePt t="6792" x="4319588" y="5595938"/>
          <p14:tracePt t="6794" x="4402138" y="5513388"/>
          <p14:tracePt t="6796" x="4470400" y="5430838"/>
          <p14:tracePt t="6798" x="4552950" y="5335588"/>
          <p14:tracePt t="6801" x="4635500" y="5253038"/>
          <p14:tracePt t="6802" x="4718050" y="5157788"/>
          <p14:tracePt t="6804" x="4772025" y="5102225"/>
          <p14:tracePt t="6806" x="4854575" y="5006975"/>
          <p14:tracePt t="6808" x="4951413" y="4924425"/>
          <p14:tracePt t="6810" x="5032375" y="4841875"/>
          <p14:tracePt t="6812" x="5114925" y="4786313"/>
          <p14:tracePt t="6814" x="5184775" y="4718050"/>
          <p14:tracePt t="6817" x="5253038" y="4649788"/>
          <p14:tracePt t="6818" x="5335588" y="4581525"/>
          <p14:tracePt t="6820" x="5403850" y="4513263"/>
          <p14:tracePt t="6822" x="5472113" y="4457700"/>
          <p14:tracePt t="6824" x="5526088" y="4402138"/>
          <p14:tracePt t="6826" x="5567363" y="4362450"/>
          <p14:tracePt t="6828" x="5637213" y="4321175"/>
          <p14:tracePt t="6830" x="5664200" y="4292600"/>
          <p14:tracePt t="6832" x="5718175" y="4238625"/>
          <p14:tracePt t="6834" x="5759450" y="4210050"/>
          <p14:tracePt t="6836" x="5788025" y="4170363"/>
          <p14:tracePt t="6838" x="5829300" y="4156075"/>
          <p14:tracePt t="6840" x="5842000" y="4129088"/>
          <p14:tracePt t="6842" x="5868988" y="4114800"/>
          <p14:tracePt t="6844" x="5883275" y="4087813"/>
          <p14:tracePt t="6846" x="5924550" y="4073525"/>
          <p14:tracePt t="6848" x="5951538" y="4046538"/>
          <p14:tracePt t="6850" x="5965825" y="4032250"/>
          <p14:tracePt t="6852" x="5992813" y="4005263"/>
          <p14:tracePt t="6854" x="6007100" y="3990975"/>
          <p14:tracePt t="6856" x="6007100" y="3978275"/>
          <p14:tracePt t="6859" x="6019800" y="3978275"/>
          <p14:tracePt t="6860" x="6019800" y="3949700"/>
          <p14:tracePt t="6862" x="6048375" y="3937000"/>
          <p14:tracePt t="6864" x="6061075" y="3937000"/>
          <p14:tracePt t="6867" x="6075363" y="3922713"/>
          <p14:tracePt t="6868" x="6075363" y="3895725"/>
          <p14:tracePt t="6870" x="6102350" y="3895725"/>
          <p14:tracePt t="6873" x="6116638" y="3895725"/>
          <p14:tracePt t="6876" x="6116638" y="3881438"/>
          <p14:tracePt t="6877" x="6130925" y="3867150"/>
          <p14:tracePt t="6878" x="6130925" y="3840163"/>
          <p14:tracePt t="6880" x="6143625" y="3840163"/>
          <p14:tracePt t="6883" x="6157913" y="3827463"/>
          <p14:tracePt t="6884" x="6172200" y="3813175"/>
          <p14:tracePt t="6886" x="6172200" y="3798888"/>
          <p14:tracePt t="6891" x="6184900" y="3798888"/>
          <p14:tracePt t="6893" x="6199188" y="3786188"/>
          <p14:tracePt t="6896" x="6199188" y="3757613"/>
          <p14:tracePt t="6898" x="6211888" y="3757613"/>
          <p14:tracePt t="6900" x="6211888" y="3744913"/>
          <p14:tracePt t="6902" x="6240463" y="3744913"/>
          <p14:tracePt t="6904" x="6240463" y="3730625"/>
          <p14:tracePt t="6907" x="6240463" y="3716338"/>
          <p14:tracePt t="6909" x="6253163" y="3716338"/>
          <p14:tracePt t="6912" x="6253163" y="3689350"/>
          <p14:tracePt t="6914" x="6267450" y="3689350"/>
          <p14:tracePt t="6918" x="6267450" y="3676650"/>
          <p14:tracePt t="6923" x="6267450" y="3662363"/>
          <p14:tracePt t="6926" x="6267450" y="3648075"/>
          <p14:tracePt t="6928" x="6281738" y="3648075"/>
          <p14:tracePt t="6930" x="6281738" y="3621088"/>
          <p14:tracePt t="6936" x="6281738" y="3606800"/>
          <p14:tracePt t="6942" x="6281738" y="3594100"/>
          <p14:tracePt t="6948" x="6281738" y="3579813"/>
          <p14:tracePt t="6952" x="6281738" y="3552825"/>
          <p14:tracePt t="6954" x="6281738" y="3538538"/>
          <p14:tracePt t="6956" x="6281738" y="3524250"/>
          <p14:tracePt t="6958" x="6281738" y="3511550"/>
          <p14:tracePt t="6960" x="6308725" y="3511550"/>
          <p14:tracePt t="6962" x="6308725" y="3484563"/>
          <p14:tracePt t="6964" x="6308725" y="3470275"/>
          <p14:tracePt t="6967" x="6308725" y="3455988"/>
          <p14:tracePt t="6969" x="6323013" y="3455988"/>
          <p14:tracePt t="6970" x="6323013" y="3443288"/>
          <p14:tracePt t="6973" x="6323013" y="3414713"/>
          <p14:tracePt t="6974" x="6335713" y="3402013"/>
          <p14:tracePt t="6976" x="6335713" y="3387725"/>
          <p14:tracePt t="6978" x="6362700" y="3387725"/>
          <p14:tracePt t="6980" x="6362700" y="3346450"/>
          <p14:tracePt t="6983" x="6376988" y="3319463"/>
          <p14:tracePt t="6984" x="6376988" y="3305175"/>
          <p14:tracePt t="6986" x="6391275" y="3278188"/>
          <p14:tracePt t="6988" x="6391275" y="3263900"/>
          <p14:tracePt t="6990" x="6418263" y="3251200"/>
          <p14:tracePt t="6992" x="6418263" y="3222625"/>
          <p14:tracePt t="6994" x="6432550" y="3209925"/>
          <p14:tracePt t="6996" x="6432550" y="3195638"/>
          <p14:tracePt t="6998" x="6459538" y="3168650"/>
          <p14:tracePt t="7001" x="6459538" y="3154363"/>
          <p14:tracePt t="7002" x="6473825" y="3154363"/>
          <p14:tracePt t="7004" x="6473825" y="3141663"/>
          <p14:tracePt t="7006" x="6486525" y="3127375"/>
          <p14:tracePt t="7015" x="6486525" y="3113088"/>
          <p14:tracePt t="7017" x="6486525" y="3100388"/>
          <p14:tracePt t="7025" x="6486525" y="3086100"/>
          <p14:tracePt t="7169" x="6500813" y="3086100"/>
          <p14:tracePt t="7175" x="6513513" y="3086100"/>
          <p14:tracePt t="7178" x="6513513" y="3100388"/>
          <p14:tracePt t="7180" x="6542088" y="3100388"/>
          <p14:tracePt t="7182" x="6542088" y="3113088"/>
          <p14:tracePt t="7186" x="6554788" y="3113088"/>
          <p14:tracePt t="7188" x="6554788" y="3127375"/>
          <p14:tracePt t="7190" x="6569075" y="3141663"/>
          <p14:tracePt t="7192" x="6596063" y="3168650"/>
          <p14:tracePt t="7194" x="6596063" y="3181350"/>
          <p14:tracePt t="7196" x="6610350" y="3209925"/>
          <p14:tracePt t="7198" x="6610350" y="3222625"/>
          <p14:tracePt t="7200" x="6637338" y="3236913"/>
          <p14:tracePt t="7202" x="6637338" y="3278188"/>
          <p14:tracePt t="7204" x="6651625" y="3319463"/>
          <p14:tracePt t="7206" x="6651625" y="3346450"/>
          <p14:tracePt t="7208" x="6678613" y="3387725"/>
          <p14:tracePt t="7210" x="6678613" y="3402013"/>
          <p14:tracePt t="7212" x="6678613" y="3443288"/>
          <p14:tracePt t="7214" x="6692900" y="3484563"/>
          <p14:tracePt t="7216" x="6692900" y="3524250"/>
          <p14:tracePt t="7218" x="6692900" y="3565525"/>
          <p14:tracePt t="7220" x="6692900" y="3606800"/>
          <p14:tracePt t="7222" x="6692900" y="3648075"/>
          <p14:tracePt t="7225" x="6692900" y="3689350"/>
          <p14:tracePt t="7226" x="6692900" y="3730625"/>
          <p14:tracePt t="7228" x="6692900" y="3757613"/>
          <p14:tracePt t="7230" x="6692900" y="3798888"/>
          <p14:tracePt t="7232" x="6692900" y="3840163"/>
          <p14:tracePt t="7234" x="6692900" y="3854450"/>
          <p14:tracePt t="7236" x="6692900" y="3895725"/>
          <p14:tracePt t="7238" x="6692900" y="3937000"/>
          <p14:tracePt t="7241" x="6692900" y="3978275"/>
          <p14:tracePt t="7242" x="6692900" y="3990975"/>
          <p14:tracePt t="7244" x="6692900" y="4032250"/>
          <p14:tracePt t="7246" x="6692900" y="4046538"/>
          <p14:tracePt t="7248" x="6692900" y="4073525"/>
          <p14:tracePt t="7251" x="6692900" y="4114800"/>
          <p14:tracePt t="7252" x="6665913" y="4141788"/>
          <p14:tracePt t="7254" x="6665913" y="4170363"/>
          <p14:tracePt t="7256" x="6665913" y="4197350"/>
          <p14:tracePt t="7258" x="6665913" y="4210050"/>
          <p14:tracePt t="7260" x="6651625" y="4251325"/>
          <p14:tracePt t="7262" x="6651625" y="4292600"/>
          <p14:tracePt t="7264" x="6651625" y="4306888"/>
          <p14:tracePt t="7268" x="6651625" y="4389438"/>
          <p14:tracePt t="7270" x="6624638" y="4430713"/>
          <p14:tracePt t="7272" x="6624638" y="4457700"/>
          <p14:tracePt t="7275" x="6624638" y="4498975"/>
          <p14:tracePt t="7276" x="6624638" y="4540250"/>
          <p14:tracePt t="7278" x="6624638" y="4581525"/>
          <p14:tracePt t="7283" x="6624638" y="4622800"/>
          <p14:tracePt t="7284" x="6624638" y="4705350"/>
          <p14:tracePt t="7286" x="6610350" y="4745038"/>
          <p14:tracePt t="7288" x="6610350" y="4786313"/>
          <p14:tracePt t="7291" x="6610350" y="4856163"/>
          <p14:tracePt t="7292" x="6610350" y="4895850"/>
          <p14:tracePt t="7294" x="6583363" y="4937125"/>
          <p14:tracePt t="7296" x="6583363" y="4978400"/>
          <p14:tracePt t="7298" x="6554788" y="5048250"/>
          <p14:tracePt t="7300" x="6554788" y="5087938"/>
          <p14:tracePt t="7302" x="6542088" y="5129213"/>
          <p14:tracePt t="7304" x="6542088" y="5170488"/>
          <p14:tracePt t="7306" x="6513513" y="5226050"/>
          <p14:tracePt t="7308" x="6500813" y="5267325"/>
          <p14:tracePt t="7310" x="6500813" y="5308600"/>
          <p14:tracePt t="7312" x="6473825" y="5349875"/>
          <p14:tracePt t="7314" x="6445250" y="5391150"/>
          <p14:tracePt t="7323" x="6391275" y="5541963"/>
          <p14:tracePt t="7326" x="6350000" y="5622925"/>
          <p14:tracePt t="7328" x="6323013" y="5664200"/>
          <p14:tracePt t="7330" x="6323013" y="5692775"/>
          <p14:tracePt t="7332" x="6294438" y="5719763"/>
          <p14:tracePt t="7335" x="6253163" y="5761038"/>
          <p14:tracePt t="7336" x="6240463" y="5773738"/>
          <p14:tracePt t="7338" x="6211888" y="5802313"/>
          <p14:tracePt t="7341" x="6199188" y="5815013"/>
          <p14:tracePt t="7342" x="6172200" y="5843588"/>
          <p14:tracePt t="7344" x="6157913" y="5870575"/>
          <p14:tracePt t="7346" x="6116638" y="5897563"/>
          <p14:tracePt t="7348" x="6116638" y="5924550"/>
          <p14:tracePt t="7350" x="6089650" y="5965825"/>
          <p14:tracePt t="7352" x="6075363" y="5980113"/>
          <p14:tracePt t="7354" x="6048375" y="6007100"/>
          <p14:tracePt t="7356" x="6034088" y="6048375"/>
          <p14:tracePt t="7358" x="6007100" y="6062663"/>
          <p14:tracePt t="7360" x="5992813" y="6089650"/>
          <p14:tracePt t="7362" x="5965825" y="6103938"/>
          <p14:tracePt t="7364" x="5951538" y="6130925"/>
          <p14:tracePt t="7368" x="5910263" y="6186488"/>
          <p14:tracePt t="7370" x="5910263" y="6199188"/>
          <p14:tracePt t="7372" x="5883275" y="6254750"/>
          <p14:tracePt t="7377" x="5842000" y="6308725"/>
          <p14:tracePt t="7378" x="5842000" y="6337300"/>
          <p14:tracePt t="7380" x="5829300" y="6378575"/>
          <p14:tracePt t="7382" x="5800725" y="6391275"/>
          <p14:tracePt t="7384" x="5788025" y="6432550"/>
          <p14:tracePt t="7386" x="5759450" y="6459538"/>
          <p14:tracePt t="7388" x="5746750" y="6500813"/>
          <p14:tracePt t="7393" x="5718175" y="6556375"/>
          <p14:tracePt t="7394" x="5705475" y="6583363"/>
          <p14:tracePt t="7396" x="5678488" y="6597650"/>
          <p14:tracePt t="7398" x="5664200" y="6638925"/>
          <p14:tracePt t="7400" x="5664200" y="6665913"/>
          <p14:tracePt t="7402" x="5637213" y="6680200"/>
          <p14:tracePt t="7404" x="5622925" y="6692900"/>
          <p14:tracePt t="7406" x="5622925" y="6734175"/>
          <p14:tracePt t="7408" x="5595938" y="6762750"/>
          <p14:tracePt t="7410" x="5595938" y="6775450"/>
          <p14:tracePt t="7412" x="5581650" y="6802438"/>
          <p14:tracePt t="7414" x="5567363" y="6816725"/>
          <p14:tracePt t="7417" x="5567363" y="6831013"/>
          <p14:tracePt t="8034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Uygulama Tanıtımı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16" name="Google Shape;215;p5">
            <a:extLst>
              <a:ext uri="{FF2B5EF4-FFF2-40B4-BE49-F238E27FC236}">
                <a16:creationId xmlns:a16="http://schemas.microsoft.com/office/drawing/2014/main" id="{1D593831-4256-4E39-921E-C7982DB718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5058" y="1727976"/>
            <a:ext cx="4610942" cy="428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285750" indent="-285750"/>
            <a:r>
              <a:rPr lang="tr-TR" dirty="0"/>
              <a:t>İlk olarak ekranımızda logo ve ‘</a:t>
            </a:r>
            <a:r>
              <a:rPr lang="tr-TR" dirty="0" err="1"/>
              <a:t>Hosgeldin</a:t>
            </a:r>
            <a:r>
              <a:rPr lang="tr-TR" dirty="0"/>
              <a:t>’ yazısı önümüze çıkıyor </a:t>
            </a:r>
          </a:p>
          <a:p>
            <a:pPr marL="285750" indent="-285750"/>
            <a:r>
              <a:rPr lang="tr-TR" dirty="0"/>
              <a:t>Ekranın giriş sayfasında 2 adet butonlar bulunmaktadır </a:t>
            </a:r>
          </a:p>
          <a:p>
            <a:pPr marL="285750" indent="-285750"/>
            <a:r>
              <a:rPr lang="tr-TR" dirty="0"/>
              <a:t>Giriş butonu bizleri ana sayfaya yönlendiriyor . </a:t>
            </a:r>
          </a:p>
          <a:p>
            <a:pPr marL="285750" indent="-285750"/>
            <a:r>
              <a:rPr lang="tr-TR" dirty="0"/>
              <a:t>Uygulama hakkında butonu ise uygulamamızın neden yapıldığı ile ilgili bir ekrana yönlendirme yapıyor 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0EBF84A-4CA9-1615-1DA0-7C916D49A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680" y="1152907"/>
            <a:ext cx="3066124" cy="5450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15"/>
    </mc:Choice>
    <mc:Fallback>
      <p:transition spd="slow" advTm="1591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sp>
        <p:nvSpPr>
          <p:cNvPr id="14" name="Google Shape;221;p6">
            <a:extLst>
              <a:ext uri="{FF2B5EF4-FFF2-40B4-BE49-F238E27FC236}">
                <a16:creationId xmlns:a16="http://schemas.microsoft.com/office/drawing/2014/main" id="{21DAAB07-7DFB-4184-9AB4-4290E610AA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Uygulama Ana Ekranı</a:t>
            </a:r>
          </a:p>
        </p:txBody>
      </p:sp>
      <p:sp>
        <p:nvSpPr>
          <p:cNvPr id="15" name="Google Shape;215;p5">
            <a:extLst>
              <a:ext uri="{FF2B5EF4-FFF2-40B4-BE49-F238E27FC236}">
                <a16:creationId xmlns:a16="http://schemas.microsoft.com/office/drawing/2014/main" id="{A3D6A658-E088-4757-B86A-1BE690A4AC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56214" y="1697966"/>
            <a:ext cx="5498683" cy="4587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/>
            <a:r>
              <a:rPr lang="tr-TR" sz="2400" dirty="0"/>
              <a:t>Ana ekranda ‘Merhaba’ yazısı çıkıyor </a:t>
            </a:r>
          </a:p>
          <a:p>
            <a:pPr marL="285750" indent="-285750"/>
            <a:r>
              <a:rPr lang="tr-TR" sz="2400" dirty="0"/>
              <a:t>Sol üst köşede ‘User’ kullanıcı adı var </a:t>
            </a:r>
          </a:p>
          <a:p>
            <a:pPr marL="285750" indent="-285750"/>
            <a:r>
              <a:rPr lang="tr-TR" sz="2400" dirty="0"/>
              <a:t>Alt sütunda oyunlarımız bulunuyor </a:t>
            </a:r>
          </a:p>
          <a:p>
            <a:pPr marL="285750" indent="-285750"/>
            <a:r>
              <a:rPr lang="tr-TR" sz="2400" dirty="0"/>
              <a:t>Şu anlık sadece </a:t>
            </a:r>
            <a:r>
              <a:rPr lang="tr-TR" sz="2400" b="1" dirty="0" err="1"/>
              <a:t>Valorant</a:t>
            </a:r>
            <a:r>
              <a:rPr lang="tr-TR" sz="2400" dirty="0"/>
              <a:t> oyunu bulunuyor güncel oyuncu sayısı yüksek olduğu için. </a:t>
            </a:r>
          </a:p>
          <a:p>
            <a:pPr marL="0" indent="0">
              <a:buNone/>
            </a:pPr>
            <a:endParaRPr lang="tr-TR" dirty="0"/>
          </a:p>
          <a:p>
            <a:pPr marL="285750" indent="-285750"/>
            <a:endParaRPr lang="tr-TR" dirty="0"/>
          </a:p>
        </p:txBody>
      </p:sp>
      <p:pic>
        <p:nvPicPr>
          <p:cNvPr id="13" name="Resim 12" descr="metin, kol saati içeren bir resim&#10;&#10;Açıklama otomatik olarak oluşturuldu">
            <a:extLst>
              <a:ext uri="{FF2B5EF4-FFF2-40B4-BE49-F238E27FC236}">
                <a16:creationId xmlns:a16="http://schemas.microsoft.com/office/drawing/2014/main" id="{5BCEA8DF-A493-9335-BC90-67553D0B9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97" y="1057521"/>
            <a:ext cx="3155454" cy="56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98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43"/>
    </mc:Choice>
    <mc:Fallback>
      <p:transition spd="slow" advTm="90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sp>
        <p:nvSpPr>
          <p:cNvPr id="14" name="Google Shape;221;p6">
            <a:extLst>
              <a:ext uri="{FF2B5EF4-FFF2-40B4-BE49-F238E27FC236}">
                <a16:creationId xmlns:a16="http://schemas.microsoft.com/office/drawing/2014/main" id="{21DAAB07-7DFB-4184-9AB4-4290E610AA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Uygulama Ana ekranı</a:t>
            </a:r>
          </a:p>
        </p:txBody>
      </p:sp>
      <p:sp>
        <p:nvSpPr>
          <p:cNvPr id="15" name="Google Shape;215;p5">
            <a:extLst>
              <a:ext uri="{FF2B5EF4-FFF2-40B4-BE49-F238E27FC236}">
                <a16:creationId xmlns:a16="http://schemas.microsoft.com/office/drawing/2014/main" id="{A3D6A658-E088-4757-B86A-1BE690A4AC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10473" y="1697966"/>
            <a:ext cx="4385527" cy="5065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/>
            <a:endParaRPr lang="tr-TR" dirty="0"/>
          </a:p>
          <a:p>
            <a:pPr marL="285750" indent="-285750"/>
            <a:r>
              <a:rPr lang="tr-TR" dirty="0"/>
              <a:t>Bu bölümde ise kullanıcı istediği ajan hakkında bilgi almak isterse onun altında bulunan butonlara basarak ajanlar hakkında bilgi alabilir. </a:t>
            </a:r>
          </a:p>
          <a:p>
            <a:pPr marL="285750" indent="-285750"/>
            <a:r>
              <a:rPr lang="tr-TR" dirty="0"/>
              <a:t>Şimdilik sadece </a:t>
            </a:r>
            <a:r>
              <a:rPr lang="tr-TR" dirty="0" err="1"/>
              <a:t>Reyna</a:t>
            </a:r>
            <a:r>
              <a:rPr lang="tr-TR" dirty="0"/>
              <a:t> ve </a:t>
            </a:r>
            <a:r>
              <a:rPr lang="tr-TR" dirty="0" err="1"/>
              <a:t>Raze</a:t>
            </a:r>
            <a:r>
              <a:rPr lang="tr-TR" dirty="0"/>
              <a:t> ajanları bulunuyor beta sürümünden sonra bütün ajanlar eklenecektir. </a:t>
            </a:r>
          </a:p>
          <a:p>
            <a:pPr marL="285750" indent="-285750"/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A1C56CA-24C2-43CA-7B8C-C099135A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653" y="1057521"/>
            <a:ext cx="2867874" cy="559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0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 dirty="0"/>
          </a:p>
        </p:txBody>
      </p:sp>
      <p:sp>
        <p:nvSpPr>
          <p:cNvPr id="14" name="Google Shape;215;p5">
            <a:extLst>
              <a:ext uri="{FF2B5EF4-FFF2-40B4-BE49-F238E27FC236}">
                <a16:creationId xmlns:a16="http://schemas.microsoft.com/office/drawing/2014/main" id="{84F29B43-E794-4024-9083-ED0C3D688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4159" y="1697966"/>
            <a:ext cx="4418074" cy="321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tr-TR" dirty="0"/>
              <a:t>Ajanlarımızın yetenekleri ve onlar hakkında bilgileri bulunmakta bu ekranda RAZE adılı ajanın bilgileri yer almaktadır . </a:t>
            </a:r>
          </a:p>
          <a:p>
            <a:pPr marL="0" indent="0">
              <a:buNone/>
            </a:pPr>
            <a:r>
              <a:rPr lang="tr-TR" dirty="0"/>
              <a:t>Aşağıda yer alan bilgiler ajan yeteneklerini gösterir. Resimlerin altında yer alan harfler ise üstündeki yeteneğin klavyedeki </a:t>
            </a:r>
            <a:r>
              <a:rPr lang="tr-TR" dirty="0" err="1"/>
              <a:t>default</a:t>
            </a:r>
            <a:r>
              <a:rPr lang="tr-TR" dirty="0"/>
              <a:t> olarak atanmıştır.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18" name="Google Shape;221;p6">
            <a:extLst>
              <a:ext uri="{FF2B5EF4-FFF2-40B4-BE49-F238E27FC236}">
                <a16:creationId xmlns:a16="http://schemas.microsoft.com/office/drawing/2014/main" id="{2FF18C02-6B36-49B3-A5B6-8569E55CA8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sz="3200" b="1" dirty="0"/>
              <a:t>Uygulamanın Ajan hakkında bilgi kısımları  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54121CC3-54B0-0CA1-F0CB-C2D8DF11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423" y="1152905"/>
            <a:ext cx="3034915" cy="5395404"/>
          </a:xfrm>
          <a:prstGeom prst="rect">
            <a:avLst/>
          </a:prstGeom>
        </p:spPr>
      </p:pic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33C59210-7C7B-4F7D-A67C-7FD7FF197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751" y="1152906"/>
            <a:ext cx="3034914" cy="53954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58F91C10-51D5-491B-55DB-169295D6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097" y="1152905"/>
            <a:ext cx="3085941" cy="5486118"/>
          </a:xfrm>
          <a:prstGeom prst="rect">
            <a:avLst/>
          </a:prstGeom>
        </p:spPr>
      </p:pic>
      <p:pic>
        <p:nvPicPr>
          <p:cNvPr id="12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EEAA66B4-B2AF-09CE-6318-ECDC1FA30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805" y="1152905"/>
            <a:ext cx="3085940" cy="5486116"/>
          </a:xfrm>
          <a:prstGeom prst="rect">
            <a:avLst/>
          </a:prstGeom>
        </p:spPr>
      </p:pic>
      <p:sp>
        <p:nvSpPr>
          <p:cNvPr id="21" name="Google Shape;221;p6">
            <a:extLst>
              <a:ext uri="{FF2B5EF4-FFF2-40B4-BE49-F238E27FC236}">
                <a16:creationId xmlns:a16="http://schemas.microsoft.com/office/drawing/2014/main" id="{13EAA2D1-D8AF-30EC-2E34-581574CA8E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6989" y="32989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sz="3200" b="1" dirty="0"/>
              <a:t>Uygulamanın Ajan hakkında bilgi kısımları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Login</a:t>
            </a:r>
            <a:r>
              <a:rPr lang="tr-TR" b="1" dirty="0"/>
              <a:t> </a:t>
            </a:r>
            <a:r>
              <a:rPr lang="tr-TR" b="1" dirty="0" err="1"/>
              <a:t>Screen</a:t>
            </a:r>
            <a:r>
              <a:rPr lang="tr-TR" b="1" dirty="0"/>
              <a:t> kod bloğu </a:t>
            </a:r>
          </a:p>
        </p:txBody>
      </p:sp>
      <p:sp>
        <p:nvSpPr>
          <p:cNvPr id="246" name="Google Shape;246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sp>
        <p:nvSpPr>
          <p:cNvPr id="14" name="Google Shape;215;p5">
            <a:extLst>
              <a:ext uri="{FF2B5EF4-FFF2-40B4-BE49-F238E27FC236}">
                <a16:creationId xmlns:a16="http://schemas.microsoft.com/office/drawing/2014/main" id="{5C029A7B-697B-4790-8A04-EA347942E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2936" y="1573100"/>
            <a:ext cx="5294498" cy="425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İlk olarak </a:t>
            </a:r>
            <a:r>
              <a:rPr lang="tr-TR" dirty="0" err="1"/>
              <a:t>double</a:t>
            </a:r>
            <a:r>
              <a:rPr lang="tr-TR" dirty="0"/>
              <a:t> şeklinde </a:t>
            </a:r>
            <a:r>
              <a:rPr lang="tr-TR" dirty="0" err="1"/>
              <a:t>width</a:t>
            </a:r>
            <a:r>
              <a:rPr lang="tr-TR" dirty="0"/>
              <a:t> ve </a:t>
            </a:r>
            <a:r>
              <a:rPr lang="tr-TR" dirty="0" err="1"/>
              <a:t>height</a:t>
            </a:r>
            <a:r>
              <a:rPr lang="tr-TR" dirty="0"/>
              <a:t> değerleri tanımlandı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Bir </a:t>
            </a:r>
            <a:r>
              <a:rPr lang="tr-TR" b="1" dirty="0" err="1"/>
              <a:t>Scaffold</a:t>
            </a:r>
            <a:r>
              <a:rPr lang="tr-TR" dirty="0"/>
              <a:t> geri döndürerek bir ekran elde ettim bu ekrana bir </a:t>
            </a:r>
            <a:r>
              <a:rPr lang="tr-TR" dirty="0" err="1"/>
              <a:t>Column</a:t>
            </a:r>
            <a:r>
              <a:rPr lang="tr-TR" dirty="0"/>
              <a:t> yerleştirerek ‘</a:t>
            </a:r>
            <a:r>
              <a:rPr lang="tr-TR" dirty="0" err="1"/>
              <a:t>Hosgeldin</a:t>
            </a:r>
            <a:r>
              <a:rPr lang="tr-TR" dirty="0"/>
              <a:t>’ </a:t>
            </a:r>
            <a:r>
              <a:rPr lang="tr-TR" dirty="0" err="1"/>
              <a:t>textini</a:t>
            </a:r>
            <a:r>
              <a:rPr lang="tr-TR" dirty="0"/>
              <a:t> ekrana yazdırıldı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Bu </a:t>
            </a:r>
            <a:r>
              <a:rPr lang="tr-TR" dirty="0" err="1"/>
              <a:t>textin</a:t>
            </a:r>
            <a:r>
              <a:rPr lang="tr-TR" dirty="0"/>
              <a:t> </a:t>
            </a:r>
            <a:r>
              <a:rPr lang="tr-TR" b="1" i="1" dirty="0" err="1"/>
              <a:t>TextAlign.left</a:t>
            </a:r>
            <a:r>
              <a:rPr lang="tr-TR" b="1" i="1" dirty="0"/>
              <a:t> </a:t>
            </a:r>
            <a:r>
              <a:rPr lang="tr-TR" dirty="0"/>
              <a:t>koduyla sola doğu şekil almasını ve </a:t>
            </a:r>
            <a:r>
              <a:rPr lang="tr-TR" b="1" i="1" dirty="0" err="1"/>
              <a:t>TextStyle</a:t>
            </a:r>
            <a:r>
              <a:rPr lang="tr-TR" dirty="0"/>
              <a:t> ile </a:t>
            </a:r>
            <a:r>
              <a:rPr lang="tr-TR" b="1" i="1" dirty="0" err="1"/>
              <a:t>fontsize</a:t>
            </a:r>
            <a:r>
              <a:rPr lang="tr-TR" dirty="0" err="1"/>
              <a:t>,</a:t>
            </a:r>
            <a:r>
              <a:rPr lang="tr-TR" b="1" i="1" dirty="0" err="1"/>
              <a:t>color</a:t>
            </a:r>
            <a:r>
              <a:rPr lang="tr-TR" dirty="0"/>
              <a:t> ve </a:t>
            </a:r>
            <a:r>
              <a:rPr lang="tr-TR" b="1" i="1" dirty="0" err="1"/>
              <a:t>fontWeight</a:t>
            </a:r>
            <a:r>
              <a:rPr lang="tr-TR" dirty="0"/>
              <a:t> değerleri girildi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1" i="1" dirty="0" err="1"/>
              <a:t>Color</a:t>
            </a:r>
            <a:r>
              <a:rPr lang="tr-TR" b="1" i="1" dirty="0"/>
              <a:t> </a:t>
            </a:r>
            <a:r>
              <a:rPr lang="tr-TR" dirty="0"/>
              <a:t>yani rengi daha önceden </a:t>
            </a:r>
            <a:r>
              <a:rPr lang="tr-TR" b="1" dirty="0" err="1"/>
              <a:t>import</a:t>
            </a:r>
            <a:r>
              <a:rPr lang="tr-TR" dirty="0"/>
              <a:t> ettiğim </a:t>
            </a:r>
            <a:r>
              <a:rPr lang="tr-TR" b="1" dirty="0" err="1"/>
              <a:t>pallete.dart</a:t>
            </a:r>
            <a:r>
              <a:rPr lang="tr-TR" b="1" dirty="0"/>
              <a:t> </a:t>
            </a:r>
            <a:r>
              <a:rPr lang="tr-TR" dirty="0"/>
              <a:t>dan </a:t>
            </a:r>
            <a:r>
              <a:rPr lang="tr-TR" b="1" dirty="0" err="1"/>
              <a:t>export</a:t>
            </a:r>
            <a:r>
              <a:rPr lang="tr-TR" dirty="0"/>
              <a:t> oluyor.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AAEAF9E-A320-AD75-707A-9EEAB44E7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546" y="1451750"/>
            <a:ext cx="5478543" cy="42563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635</Words>
  <Application>Microsoft Office PowerPoint</Application>
  <PresentationFormat>Geniş ekran</PresentationFormat>
  <Paragraphs>106</Paragraphs>
  <Slides>15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Noto Sans Symbols</vt:lpstr>
      <vt:lpstr>Segoe UI</vt:lpstr>
      <vt:lpstr>Duman</vt:lpstr>
      <vt:lpstr>Mobil Uygulama Tanıtım Gamer Guide (Beta)</vt:lpstr>
      <vt:lpstr>İÇİNDEKİLER</vt:lpstr>
      <vt:lpstr>Uygulamanın Amacı</vt:lpstr>
      <vt:lpstr>Uygulama Tanıtımı</vt:lpstr>
      <vt:lpstr>Uygulama Ana Ekranı</vt:lpstr>
      <vt:lpstr>Uygulama Ana ekranı</vt:lpstr>
      <vt:lpstr>Uygulamanın Ajan hakkında bilgi kısımları  </vt:lpstr>
      <vt:lpstr>Uygulamanın Ajan hakkında bilgi kısımları  </vt:lpstr>
      <vt:lpstr>Login Screen kod bloğu </vt:lpstr>
      <vt:lpstr>HomeScreen Kod Bloğu</vt:lpstr>
      <vt:lpstr>AboutheroScreen1 Kod bloğu</vt:lpstr>
      <vt:lpstr>Uygulamayı neler eklenecek </vt:lpstr>
      <vt:lpstr>Sonuç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İşletim Sistemi Tarihçesi ve Temel Özellikleri</dc:title>
  <dc:creator>İsmail KIRBAŞ</dc:creator>
  <cp:lastModifiedBy>Yunus emre Salcan</cp:lastModifiedBy>
  <cp:revision>44</cp:revision>
  <dcterms:created xsi:type="dcterms:W3CDTF">2022-05-25T15:13:08Z</dcterms:created>
  <dcterms:modified xsi:type="dcterms:W3CDTF">2022-06-03T18:02:08Z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