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58" r:id="rId4"/>
    <p:sldId id="261" r:id="rId5"/>
    <p:sldId id="266" r:id="rId6"/>
    <p:sldId id="268" r:id="rId7"/>
    <p:sldId id="269" r:id="rId8"/>
    <p:sldId id="273" r:id="rId9"/>
    <p:sldId id="274" r:id="rId10"/>
    <p:sldId id="275" r:id="rId11"/>
    <p:sldId id="276" r:id="rId12"/>
    <p:sldId id="270" r:id="rId13"/>
    <p:sldId id="259"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3CDCE-6AE3-4868-A6A7-DC9386A3CB32}" type="datetimeFigureOut">
              <a:rPr lang="en-US" smtClean="0"/>
              <a:t>6/5/2022</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B89DC-2DD7-4BC4-870C-18A93307BF3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89213" y="2514600"/>
            <a:ext cx="8915399" cy="2262781"/>
          </a:xfrm>
        </p:spPr>
        <p:txBody>
          <a:bodyPr anchor="b">
            <a:normAutofit/>
          </a:bodyPr>
          <a:lstStyle>
            <a:lvl1pPr>
              <a:defRPr sz="5400"/>
            </a:lvl1pPr>
          </a:lstStyle>
          <a:p>
            <a:r>
              <a:rPr lang="tr-TR"/>
              <a:t>Asıl başlık stilini düzenlemek için tıklayın</a:t>
            </a:r>
            <a:endParaRPr lang="en-US" dirty="0"/>
          </a:p>
        </p:txBody>
      </p:sp>
      <p:sp>
        <p:nvSpPr>
          <p:cNvPr id="3" name="Subtitle 2"/>
          <p:cNvSpPr>
            <a:spLocks noGrp="1"/>
          </p:cNvSpPr>
          <p:nvPr>
            <p:ph type="subTitle" idx="1" hasCustomPrompt="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1569B82-D436-4971-9035-AF4560DC1D64}" type="datetime1">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609600"/>
            <a:ext cx="8915399" cy="3117040"/>
          </a:xfrm>
        </p:spPr>
        <p:txBody>
          <a:bodyPr anchor="ctr">
            <a:normAutofit/>
          </a:bodyPr>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B21D29A-68AE-46DC-A2BC-946C328F5BDB}" type="datetime1">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13" name="Text Placeholder 9"/>
          <p:cNvSpPr>
            <a:spLocks noGrp="1"/>
          </p:cNvSpPr>
          <p:nvPr>
            <p:ph type="body" sz="quarter" idx="13" hasCustomPrompt="1"/>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hasCustomPrompt="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DD71A21-0F16-4EE3-B595-C6DE0399F27F}" type="datetime1">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3" y="2438400"/>
            <a:ext cx="8915400" cy="2724845"/>
          </a:xfrm>
        </p:spPr>
        <p:txBody>
          <a:bodyPr anchor="b">
            <a:normAutofit/>
          </a:bodyPr>
          <a:lstStyle>
            <a:lvl1pPr algn="l">
              <a:defRPr sz="4800" b="0"/>
            </a:lvl1pPr>
          </a:lstStyle>
          <a:p>
            <a:r>
              <a:rPr lang="tr-TR"/>
              <a:t>Asıl başlık stilini düzenlemek için tıklayın</a:t>
            </a:r>
            <a:endParaRPr lang="en-US" dirty="0"/>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8446EC69-26BE-45F0-BB66-818E5DB7E1ED}"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2849949" y="609600"/>
            <a:ext cx="8393926" cy="2895600"/>
          </a:xfrm>
        </p:spPr>
        <p:txBody>
          <a:bodyPr anchor="ctr">
            <a:normAutofit/>
          </a:bodyPr>
          <a:lstStyle>
            <a:lvl1pPr algn="l">
              <a:defRPr sz="4800" b="0" cap="none"/>
            </a:lvl1pPr>
          </a:lstStyle>
          <a:p>
            <a:r>
              <a:rPr lang="tr-TR"/>
              <a:t>Asıl başlık stilini düzenlemek için tıklayın</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2A2F2A86-30FA-4E37-A8CF-30B38A2CC104}"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627407"/>
            <a:ext cx="8915399" cy="2880020"/>
          </a:xfrm>
        </p:spPr>
        <p:txBody>
          <a:bodyPr anchor="ctr">
            <a:normAutofit/>
          </a:bodyPr>
          <a:lstStyle>
            <a:lvl1pPr algn="l">
              <a:defRPr sz="4800" b="0"/>
            </a:lvl1pPr>
          </a:lstStyle>
          <a:p>
            <a:r>
              <a:rPr lang="tr-TR"/>
              <a:t>Asıl başlık stilini düzenlemek için tıklayın</a:t>
            </a:r>
            <a:endParaRPr lang="en-US" dirty="0"/>
          </a:p>
        </p:txBody>
      </p:sp>
      <p:sp>
        <p:nvSpPr>
          <p:cNvPr id="21" name="Text Placeholder 9"/>
          <p:cNvSpPr>
            <a:spLocks noGrp="1"/>
          </p:cNvSpPr>
          <p:nvPr>
            <p:ph type="body" sz="quarter" idx="13" hasCustomPrompt="1"/>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4" name="Text Placeholder 3"/>
          <p:cNvSpPr>
            <a:spLocks noGrp="1"/>
          </p:cNvSpPr>
          <p:nvPr>
            <p:ph type="body" sz="half" idx="2" hasCustomPrompt="1"/>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düzenlemek için tıklayın</a:t>
            </a:r>
          </a:p>
        </p:txBody>
      </p:sp>
      <p:sp>
        <p:nvSpPr>
          <p:cNvPr id="5" name="Date Placeholder 4"/>
          <p:cNvSpPr>
            <a:spLocks noGrp="1"/>
          </p:cNvSpPr>
          <p:nvPr>
            <p:ph type="dt" sz="half" idx="10"/>
          </p:nvPr>
        </p:nvSpPr>
        <p:spPr/>
        <p:txBody>
          <a:bodyPr/>
          <a:lstStyle/>
          <a:p>
            <a:fld id="{FB8D07CC-1DEC-4BD5-8148-F528387EBB6B}"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E48B82A-782D-40A2-9162-8D3CB9B4A046}" type="datetime1">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294812" y="627405"/>
            <a:ext cx="2207601" cy="5283817"/>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hasCustomPrompt="1"/>
          </p:nvPr>
        </p:nvSpPr>
        <p:spPr>
          <a:xfrm>
            <a:off x="2589212" y="627405"/>
            <a:ext cx="6477000" cy="5283817"/>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054518E-DA6C-4A77-B837-1DD00265882E}" type="datetime1">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2925" y="624110"/>
            <a:ext cx="8911687" cy="1280890"/>
          </a:xfrm>
        </p:spPr>
        <p:txBody>
          <a:body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2589212" y="2133600"/>
            <a:ext cx="8915400" cy="377762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E29EDF-218D-4E2C-9A13-DE1F873BD9F5}" type="datetime1">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2058750"/>
            <a:ext cx="8915399" cy="146880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FAE3E3F1-DCC5-4608-B67F-0D58A7CCC12B}" type="datetime1">
              <a:rPr lang="en-US" smtClean="0"/>
              <a:t>6/5/2022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lstStyle/>
          <a:p>
            <a:r>
              <a:rPr lang="tr-TR"/>
              <a:t>Asıl başlık stilini düzenlemek için tıklayın</a:t>
            </a:r>
            <a:endParaRPr lang="en-US" dirty="0"/>
          </a:p>
        </p:txBody>
      </p:sp>
      <p:sp>
        <p:nvSpPr>
          <p:cNvPr id="3" name="Content Placeholder 2"/>
          <p:cNvSpPr>
            <a:spLocks noGrp="1"/>
          </p:cNvSpPr>
          <p:nvPr>
            <p:ph sz="half" idx="1" hasCustomPrompt="1"/>
          </p:nvPr>
        </p:nvSpPr>
        <p:spPr>
          <a:xfrm>
            <a:off x="2589212" y="2133600"/>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hasCustomPrompt="1"/>
          </p:nvPr>
        </p:nvSpPr>
        <p:spPr>
          <a:xfrm>
            <a:off x="7190747" y="2126222"/>
            <a:ext cx="4313864" cy="3777622"/>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0504325-DA4E-4610-964B-A327D29A7E33}"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tr-TR"/>
              <a:t>Asıl başlık stilini düzenlemek için tıklayın</a:t>
            </a:r>
            <a:endParaRPr lang="en-US" dirty="0"/>
          </a:p>
        </p:txBody>
      </p:sp>
      <p:sp>
        <p:nvSpPr>
          <p:cNvPr id="3" name="Text Placeholder 2"/>
          <p:cNvSpPr>
            <a:spLocks noGrp="1"/>
          </p:cNvSpPr>
          <p:nvPr>
            <p:ph type="body" idx="1" hasCustomPrompt="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hasCustomPrompt="1"/>
          </p:nvPr>
        </p:nvSpPr>
        <p:spPr>
          <a:xfrm>
            <a:off x="2589212" y="2548966"/>
            <a:ext cx="4342893"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hasCustomPrompt="1"/>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hasCustomPrompt="1"/>
          </p:nvPr>
        </p:nvSpPr>
        <p:spPr>
          <a:xfrm>
            <a:off x="7166957" y="2545738"/>
            <a:ext cx="4338674" cy="335406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9B5BB0C-DBB9-423D-8E78-55EFB52B628C}" type="datetime1">
              <a:rPr lang="en-US" smtClean="0"/>
              <a:t>6/5/2022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ADB6DB6-B633-4BFA-A3DC-C220FBB73565}" type="datetime1">
              <a:rPr lang="en-US" smtClean="0"/>
              <a:t>6/5/2022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C5D2A-4C52-4E9A-9242-3EC9DCB4D234}" type="datetime1">
              <a:rPr lang="en-US" smtClean="0"/>
              <a:t>6/5/2022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2" y="446088"/>
            <a:ext cx="3505199" cy="976312"/>
          </a:xfrm>
        </p:spPr>
        <p:txBody>
          <a:bodyPr anchor="b"/>
          <a:lstStyle>
            <a:lvl1pPr algn="l">
              <a:defRPr sz="2000" b="0"/>
            </a:lvl1pPr>
          </a:lstStyle>
          <a:p>
            <a:r>
              <a:rPr lang="tr-TR"/>
              <a:t>Asıl başlık stilini düzenlemek için tıklayın</a:t>
            </a:r>
            <a:endParaRPr lang="en-US" dirty="0"/>
          </a:p>
        </p:txBody>
      </p:sp>
      <p:sp>
        <p:nvSpPr>
          <p:cNvPr id="3" name="Content Placeholder 2"/>
          <p:cNvSpPr>
            <a:spLocks noGrp="1"/>
          </p:cNvSpPr>
          <p:nvPr>
            <p:ph idx="1" hasCustomPrompt="1"/>
          </p:nvPr>
        </p:nvSpPr>
        <p:spPr>
          <a:xfrm>
            <a:off x="6323012" y="446088"/>
            <a:ext cx="5181600" cy="5414963"/>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hasCustomPrompt="1"/>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E13B3B7B-988C-47FF-A6DE-8CCFFEE8D75E}"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89213" y="4800600"/>
            <a:ext cx="89154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hasCustomPrompt="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hasCustomPrompt="1"/>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2103D3-6CA7-45AF-A2CC-94B170EBA5CB}" type="datetime1">
              <a:rPr lang="en-US" smtClean="0"/>
              <a:t>6/5/2022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C7ECAB0-4377-48FF-9B33-884EB4FED13B}" type="datetime1">
              <a:rPr lang="en-US" smtClean="0"/>
              <a:t>6/5/2022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p:cNvSpPr/>
          <p:nvPr/>
        </p:nvSpPr>
        <p:spPr>
          <a:xfrm>
            <a:off x="5947794" y="4370664"/>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1311094" y="3128927"/>
            <a:ext cx="6342077" cy="888718"/>
          </a:xfrm>
        </p:spPr>
        <p:txBody>
          <a:bodyPr>
            <a:normAutofit fontScale="90000"/>
          </a:bodyPr>
          <a:lstStyle/>
          <a:p>
            <a:r>
              <a:rPr lang="tr-TR" alt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BurcXakar </a:t>
            </a:r>
            <a:br>
              <a:rPr lang="tr-TR" alt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br>
            <a:r>
              <a:rPr lang="tr-TR" alt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Mobil </a:t>
            </a:r>
            <a:r>
              <a:rPr lang="en-GB" alt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B</a:t>
            </a:r>
            <a:r>
              <a:rPr lang="tr-TR" alt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urç</a:t>
            </a:r>
            <a:r>
              <a:rPr lang="en-GB" alt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 U</a:t>
            </a:r>
            <a:r>
              <a:rPr lang="tr-TR" altLang="en-US" b="1" dirty="0">
                <a:ln w="9525">
                  <a:solidFill>
                    <a:schemeClr val="bg1"/>
                  </a:solidFill>
                  <a:prstDash val="solid"/>
                </a:ln>
                <a:solidFill>
                  <a:schemeClr val="tx1"/>
                </a:solidFill>
                <a:effectLst>
                  <a:outerShdw blurRad="12700" dist="38100" dir="2700000" algn="tl" rotWithShape="0">
                    <a:schemeClr val="bg1">
                      <a:lumMod val="50000"/>
                    </a:schemeClr>
                  </a:outerShdw>
                </a:effectLst>
              </a:rPr>
              <a:t>ygulaması</a:t>
            </a:r>
          </a:p>
        </p:txBody>
      </p:sp>
      <p:sp>
        <p:nvSpPr>
          <p:cNvPr id="3" name="Alt Başlık 2"/>
          <p:cNvSpPr>
            <a:spLocks noGrp="1"/>
          </p:cNvSpPr>
          <p:nvPr>
            <p:ph type="subTitle" idx="1"/>
          </p:nvPr>
        </p:nvSpPr>
        <p:spPr>
          <a:xfrm>
            <a:off x="2636722" y="1075317"/>
            <a:ext cx="4506199" cy="1126283"/>
          </a:xfrm>
        </p:spPr>
        <p:txBody>
          <a:bodyPr>
            <a:scene3d>
              <a:camera prst="orthographicFront"/>
              <a:lightRig rig="harsh" dir="t"/>
            </a:scene3d>
            <a:sp3d extrusionH="57150" prstMaterial="matte">
              <a:bevelT w="63500" h="12700" prst="angle"/>
              <a:contourClr>
                <a:schemeClr val="bg1">
                  <a:lumMod val="65000"/>
                </a:schemeClr>
              </a:contourClr>
            </a:sp3d>
          </a:bodyPr>
          <a:lstStyle/>
          <a:p>
            <a:pPr algn="ctr"/>
            <a:r>
              <a:rPr lang="tr-TR" b="1" dirty="0" err="1">
                <a:solidFill>
                  <a:schemeClr val="accent3"/>
                </a:solidFill>
              </a:rPr>
              <a:t>Flutter</a:t>
            </a:r>
            <a:r>
              <a:rPr lang="tr-TR" b="1" dirty="0">
                <a:solidFill>
                  <a:schemeClr val="accent3"/>
                </a:solidFill>
              </a:rPr>
              <a:t> ile Mobil Programlamaya Giriş</a:t>
            </a:r>
            <a:endParaRPr lang="en-US" b="1" dirty="0">
              <a:solidFill>
                <a:schemeClr val="accent3"/>
              </a:solidFill>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t>1</a:t>
            </a:fld>
            <a:endParaRPr lang="en-US" dirty="0"/>
          </a:p>
        </p:txBody>
      </p:sp>
      <p:sp>
        <p:nvSpPr>
          <p:cNvPr id="7" name="Alt Başlık 2"/>
          <p:cNvSpPr txBox="1"/>
          <p:nvPr/>
        </p:nvSpPr>
        <p:spPr>
          <a:xfrm>
            <a:off x="6421677" y="4712102"/>
            <a:ext cx="5499078" cy="2015869"/>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panose="05040102010807070707"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a:t>
            </a:r>
            <a:r>
              <a:rPr lang="en-GB" altLang="tr-TR" b="1" dirty="0">
                <a:solidFill>
                  <a:schemeClr val="tx1"/>
                </a:solidFill>
              </a:rPr>
              <a:t>Mehmet </a:t>
            </a:r>
            <a:r>
              <a:rPr lang="tr-TR" altLang="en-GB" b="1" dirty="0">
                <a:solidFill>
                  <a:schemeClr val="tx1"/>
                </a:solidFill>
              </a:rPr>
              <a:t>Şakar</a:t>
            </a:r>
            <a:r>
              <a:rPr lang="tr-TR" b="1" dirty="0">
                <a:solidFill>
                  <a:schemeClr val="tx1"/>
                </a:solidFill>
              </a:rPr>
              <a:t> 1811404002</a:t>
            </a:r>
          </a:p>
          <a:p>
            <a:r>
              <a:rPr lang="tr-TR" dirty="0">
                <a:solidFill>
                  <a:schemeClr val="tx1"/>
                </a:solidFill>
              </a:rPr>
              <a:t>Tarih                            : 03/06/2022 </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a:fillRect/>
          </a:stretch>
        </p:blipFill>
        <p:spPr bwMode="auto">
          <a:xfrm>
            <a:off x="3733704" y="220589"/>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What Is Real Artificial Intelligence: Characteristics of True AI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6585" y="41008"/>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shot 2022-06-03 193359"/>
          <p:cNvPicPr>
            <a:picLocks noGrp="1" noChangeAspect="1"/>
          </p:cNvPicPr>
          <p:nvPr>
            <p:ph idx="1"/>
          </p:nvPr>
        </p:nvPicPr>
        <p:blipFill>
          <a:blip r:embed="rId2"/>
          <a:stretch>
            <a:fillRect/>
          </a:stretch>
        </p:blipFill>
        <p:spPr>
          <a:xfrm>
            <a:off x="2592705" y="2103120"/>
            <a:ext cx="8813800" cy="3777615"/>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dirty="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shot 2022-06-03 193424"/>
          <p:cNvPicPr>
            <a:picLocks noGrp="1" noChangeAspect="1"/>
          </p:cNvPicPr>
          <p:nvPr>
            <p:ph idx="1"/>
          </p:nvPr>
        </p:nvPicPr>
        <p:blipFill>
          <a:blip r:embed="rId2"/>
          <a:stretch>
            <a:fillRect/>
          </a:stretch>
        </p:blipFill>
        <p:spPr>
          <a:xfrm>
            <a:off x="2592705" y="2103120"/>
            <a:ext cx="8912225" cy="3777615"/>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dirty="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Sonuç</a:t>
            </a:r>
          </a:p>
        </p:txBody>
      </p:sp>
      <p:sp>
        <p:nvSpPr>
          <p:cNvPr id="4" name="Slayt Numarası Yer Tutucusu 3"/>
          <p:cNvSpPr>
            <a:spLocks noGrp="1"/>
          </p:cNvSpPr>
          <p:nvPr>
            <p:ph type="sldNum" sz="quarter" idx="12"/>
          </p:nvPr>
        </p:nvSpPr>
        <p:spPr/>
        <p:txBody>
          <a:bodyPr/>
          <a:lstStyle/>
          <a:p>
            <a:fld id="{D57F1E4F-1CFF-5643-939E-217C01CDF565}" type="slidenum">
              <a:rPr lang="en-US" smtClean="0"/>
              <a:t>12</a:t>
            </a:fld>
            <a:endParaRPr lang="en-US" dirty="0"/>
          </a:p>
        </p:txBody>
      </p:sp>
      <p:sp>
        <p:nvSpPr>
          <p:cNvPr id="8" name="İçerik Yer Tutucusu 2"/>
          <p:cNvSpPr>
            <a:spLocks noGrp="1"/>
          </p:cNvSpPr>
          <p:nvPr>
            <p:ph idx="1"/>
          </p:nvPr>
        </p:nvSpPr>
        <p:spPr>
          <a:xfrm>
            <a:off x="1620190" y="1367149"/>
            <a:ext cx="10086553" cy="5364265"/>
          </a:xfrm>
        </p:spPr>
        <p:txBody>
          <a:bodyPr>
            <a:normAutofit/>
          </a:bodyPr>
          <a:lstStyle/>
          <a:p>
            <a:pPr marL="0" indent="0" algn="just">
              <a:buNone/>
            </a:pPr>
            <a:r>
              <a:rPr lang="tr-TR" altLang="en-US" dirty="0"/>
              <a:t>Bu uygulama ile kendi burcunu merak edenlere burçları hakkında bilgi vermek amaçla yapıldı ve doğum tarihlerine göre burçlarının özelliklerini öğrenebilecekler ve benim yazdığım güzel ve olumlu yorumlarla kendilerini özel ve mutlu hissedecekler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Kaynaklar</a:t>
            </a:r>
            <a:endParaRPr lang="en-US" dirty="0"/>
          </a:p>
        </p:txBody>
      </p:sp>
      <p:sp>
        <p:nvSpPr>
          <p:cNvPr id="3" name="İçerik Yer Tutucusu 2"/>
          <p:cNvSpPr>
            <a:spLocks noGrp="1"/>
          </p:cNvSpPr>
          <p:nvPr>
            <p:ph idx="1"/>
          </p:nvPr>
        </p:nvSpPr>
        <p:spPr/>
        <p:txBody>
          <a:bodyPr/>
          <a:lstStyle/>
          <a:p>
            <a:r>
              <a:rPr lang="en-US" dirty="0"/>
              <a:t>https://www.cnnturk.com/astroloji/tum-burc-tarihleri-hangi-burc-hangi-aya-denk-geliyor</a:t>
            </a:r>
          </a:p>
          <a:p>
            <a:r>
              <a:rPr lang="en-US" dirty="0"/>
              <a:t>https://www.sozcu.com.tr/2020/yazarlar/dincer-guner/hangi-burcu-hangi-gezegen-yonetiyor-5935852/#:~:text=Ko%C3%A7%20burcunun%20Mars%2C%20Bo%C4%9Fa%20burcunun,Bal%C4%B1k%20burcunun%20ise%20J%C3%BCpiter'dir.</a:t>
            </a:r>
          </a:p>
          <a:p>
            <a:r>
              <a:rPr lang="en-US" dirty="0"/>
              <a:t>https://www.barisozkiris.com/burclarin-psikolojik-ozellikleri</a:t>
            </a:r>
          </a:p>
        </p:txBody>
      </p:sp>
      <p:sp>
        <p:nvSpPr>
          <p:cNvPr id="4" name="Slayt Numarası Yer Tutucusu 3"/>
          <p:cNvSpPr>
            <a:spLocks noGrp="1"/>
          </p:cNvSpPr>
          <p:nvPr>
            <p:ph type="sldNum" sz="quarter" idx="12"/>
          </p:nvPr>
        </p:nvSpPr>
        <p:spPr/>
        <p:txBody>
          <a:bodyPr/>
          <a:lstStyle/>
          <a:p>
            <a:fld id="{D57F1E4F-1CFF-5643-939E-217C01CDF565}" type="slidenum">
              <a:rPr lang="en-US" smtClean="0"/>
              <a:t>13</a:t>
            </a:fld>
            <a:endParaRPr lang="en-US" dirty="0"/>
          </a:p>
        </p:txBody>
      </p:sp>
      <p:pic>
        <p:nvPicPr>
          <p:cNvPr id="5" name="Picture 8" descr="Kurumsal Kimlik | Burdur Mehmet Akif Ersoy Üniversitesi"/>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a:fillRect/>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ikdörtgen: Köşeleri Yuvarlatılmış 5"/>
          <p:cNvSpPr/>
          <p:nvPr/>
        </p:nvSpPr>
        <p:spPr>
          <a:xfrm>
            <a:off x="5947794" y="4389562"/>
            <a:ext cx="5972961" cy="223986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2810311" y="2667969"/>
            <a:ext cx="7768206" cy="888718"/>
          </a:xfrm>
        </p:spPr>
        <p:txBody>
          <a:bodyPr>
            <a:normAutofit fontScale="90000"/>
          </a:bodyPr>
          <a:lstStyle/>
          <a:p>
            <a:r>
              <a:rPr lang="tr-TR" b="1" dirty="0">
                <a:ln w="9525">
                  <a:solidFill>
                    <a:schemeClr val="bg1"/>
                  </a:solidFill>
                  <a:prstDash val="solid"/>
                </a:ln>
                <a:solidFill>
                  <a:schemeClr val="tx1"/>
                </a:solidFill>
                <a:effectLst>
                  <a:outerShdw blurRad="12700" dist="38100" dir="2700000" algn="tl" rotWithShape="0">
                    <a:schemeClr val="bg1">
                      <a:lumMod val="50000"/>
                    </a:schemeClr>
                  </a:outerShdw>
                </a:effectLst>
              </a:rPr>
              <a:t>İlginiz için teşekkürler…</a:t>
            </a: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Slayt Numarası Yer Tutucusu 3"/>
          <p:cNvSpPr>
            <a:spLocks noGrp="1"/>
          </p:cNvSpPr>
          <p:nvPr>
            <p:ph type="sldNum" sz="quarter" idx="12"/>
          </p:nvPr>
        </p:nvSpPr>
        <p:spPr/>
        <p:txBody>
          <a:bodyPr/>
          <a:lstStyle/>
          <a:p>
            <a:fld id="{D57F1E4F-1CFF-5643-939E-217C01CDF565}" type="slidenum">
              <a:rPr lang="en-US" smtClean="0"/>
              <a:t>14</a:t>
            </a:fld>
            <a:endParaRPr lang="en-US" dirty="0"/>
          </a:p>
        </p:txBody>
      </p:sp>
      <p:sp>
        <p:nvSpPr>
          <p:cNvPr id="7" name="Alt Başlık 2"/>
          <p:cNvSpPr txBox="1"/>
          <p:nvPr/>
        </p:nvSpPr>
        <p:spPr>
          <a:xfrm>
            <a:off x="6346176" y="4529540"/>
            <a:ext cx="5499078" cy="2015869"/>
          </a:xfrm>
          <a:prstGeom prst="rect">
            <a:avLst/>
          </a:prstGeom>
        </p:spPr>
        <p:txBody>
          <a:bodyPr vert="horz" lIns="91440" tIns="45720" rIns="91440" bIns="45720" rtlCol="0" anchor="t">
            <a:normAutofit lnSpcReduction="10000"/>
          </a:bodyPr>
          <a:lstStyle>
            <a:lvl1pPr marL="0" indent="0" algn="l" defTabSz="457200" rtl="0" eaLnBrk="1" latinLnBrk="0" hangingPunct="1">
              <a:spcBef>
                <a:spcPts val="1000"/>
              </a:spcBef>
              <a:spcAft>
                <a:spcPts val="0"/>
              </a:spcAft>
              <a:buClr>
                <a:schemeClr val="accent1"/>
              </a:buClr>
              <a:buFont typeface="Wingdings 3" panose="05040102010807070707"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9pPr>
          </a:lstStyle>
          <a:p>
            <a:r>
              <a:rPr lang="tr-TR" dirty="0">
                <a:solidFill>
                  <a:schemeClr val="tx1"/>
                </a:solidFill>
              </a:rPr>
              <a:t>Hazırlayan ve Sunan : </a:t>
            </a:r>
            <a:r>
              <a:rPr lang="tr-TR" b="1" dirty="0">
                <a:solidFill>
                  <a:schemeClr val="tx1"/>
                </a:solidFill>
              </a:rPr>
              <a:t>MEHMET Şakar1811404002</a:t>
            </a:r>
            <a:br>
              <a:rPr lang="tr-TR" b="1" dirty="0">
                <a:solidFill>
                  <a:schemeClr val="tx1"/>
                </a:solidFill>
              </a:rPr>
            </a:br>
            <a:r>
              <a:rPr lang="tr-TR" dirty="0">
                <a:solidFill>
                  <a:schemeClr val="tx1"/>
                </a:solidFill>
              </a:rPr>
              <a:t>E-posta                       : immehmetshkr@gmail.com</a:t>
            </a:r>
          </a:p>
          <a:p>
            <a:r>
              <a:rPr lang="tr-TR" dirty="0">
                <a:solidFill>
                  <a:schemeClr val="tx1"/>
                </a:solidFill>
              </a:rPr>
              <a:t>Tarih                            : 03/06/2022</a:t>
            </a:r>
          </a:p>
          <a:p>
            <a:r>
              <a:rPr lang="tr-TR" dirty="0">
                <a:solidFill>
                  <a:schemeClr val="tx1"/>
                </a:solidFill>
              </a:rPr>
              <a:t>Sürüm                         : v1</a:t>
            </a:r>
          </a:p>
          <a:p>
            <a:r>
              <a:rPr lang="tr-TR" dirty="0">
                <a:solidFill>
                  <a:schemeClr val="tx1"/>
                </a:solidFill>
              </a:rPr>
              <a:t>Ders Yürütücüsü        : Doç. Dr. İsmail KIRBAŞ </a:t>
            </a:r>
            <a:endParaRPr lang="en-US" dirty="0">
              <a:solidFill>
                <a:schemeClr val="tx1"/>
              </a:solidFill>
            </a:endParaRPr>
          </a:p>
        </p:txBody>
      </p:sp>
      <p:pic>
        <p:nvPicPr>
          <p:cNvPr id="2056" name="Picture 8" descr="Kurumsal Kimlik | Burdur Mehmet Akif Ersoy Üniversitesi"/>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a:fillRect/>
          </a:stretch>
        </p:blipFill>
        <p:spPr bwMode="auto">
          <a:xfrm>
            <a:off x="4927470" y="115972"/>
            <a:ext cx="1992144" cy="685387"/>
          </a:xfrm>
          <a:prstGeom prst="rect">
            <a:avLst/>
          </a:prstGeom>
          <a:noFill/>
          <a:extLst>
            <a:ext uri="{909E8E84-426E-40DD-AFC4-6F175D3DCCD1}">
              <a14:hiddenFill xmlns:a14="http://schemas.microsoft.com/office/drawing/2010/main">
                <a:solidFill>
                  <a:srgbClr val="FFFFFF"/>
                </a:solidFill>
              </a14:hiddenFill>
            </a:ext>
          </a:extLst>
        </p:spPr>
      </p:pic>
      <p:sp>
        <p:nvSpPr>
          <p:cNvPr id="10" name="Alt Başlık 2"/>
          <p:cNvSpPr txBox="1"/>
          <p:nvPr/>
        </p:nvSpPr>
        <p:spPr>
          <a:xfrm>
            <a:off x="3761645" y="1094828"/>
            <a:ext cx="4323793" cy="1126283"/>
          </a:xfrm>
          <a:prstGeom prst="rect">
            <a:avLst/>
          </a:prstGeom>
        </p:spPr>
        <p:txBody>
          <a:bodyPr vert="horz" lIns="91440" tIns="45720" rIns="91440" bIns="45720" rtlCol="0" anchor="t">
            <a:normAutofit/>
            <a:scene3d>
              <a:camera prst="orthographicFront"/>
              <a:lightRig rig="harsh" dir="t"/>
            </a:scene3d>
            <a:sp3d extrusionH="57150" prstMaterial="matte">
              <a:bevelT w="63500" h="12700" prst="angle"/>
              <a:contourClr>
                <a:schemeClr val="bg1">
                  <a:lumMod val="65000"/>
                </a:schemeClr>
              </a:contourClr>
            </a:sp3d>
          </a:bodyPr>
          <a:lstStyle>
            <a:lvl1pPr marL="0" indent="0" algn="l" defTabSz="457200" rtl="0" eaLnBrk="1" latinLnBrk="0" hangingPunct="1">
              <a:spcBef>
                <a:spcPts val="1000"/>
              </a:spcBef>
              <a:spcAft>
                <a:spcPts val="0"/>
              </a:spcAft>
              <a:buClr>
                <a:schemeClr val="accent1"/>
              </a:buClr>
              <a:buFont typeface="Wingdings 3" panose="05040102010807070707"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charset="2"/>
              <a:buNone/>
              <a:defRPr sz="1200" kern="1200">
                <a:solidFill>
                  <a:schemeClr val="tx1">
                    <a:tint val="75000"/>
                  </a:schemeClr>
                </a:solidFill>
                <a:latin typeface="+mn-lt"/>
                <a:ea typeface="+mn-ea"/>
                <a:cs typeface="+mn-cs"/>
              </a:defRPr>
            </a:lvl9pPr>
          </a:lstStyle>
          <a:p>
            <a:pPr algn="ctr"/>
            <a:r>
              <a:rPr lang="tr-TR" b="1" dirty="0" err="1">
                <a:solidFill>
                  <a:schemeClr val="accent3"/>
                </a:solidFill>
              </a:rPr>
              <a:t>Flutter</a:t>
            </a:r>
            <a:r>
              <a:rPr lang="tr-TR" b="1" dirty="0">
                <a:solidFill>
                  <a:schemeClr val="accent3"/>
                </a:solidFill>
              </a:rPr>
              <a:t> ile Mobil Programlamaya Giriş</a:t>
            </a:r>
            <a:endParaRPr lang="en-US" b="1" dirty="0">
              <a:solidFill>
                <a:schemeClr val="accent3"/>
              </a:solidFill>
            </a:endParaRPr>
          </a:p>
        </p:txBody>
      </p:sp>
      <p:pic>
        <p:nvPicPr>
          <p:cNvPr id="16" name="Picture 2" descr="What Is Real Artificial Intelligence: Characteristics of True AI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6585" y="41008"/>
            <a:ext cx="3492832" cy="23285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İçindekiler</a:t>
            </a:r>
            <a:endParaRPr lang="en-US" dirty="0"/>
          </a:p>
        </p:txBody>
      </p:sp>
      <p:sp>
        <p:nvSpPr>
          <p:cNvPr id="3" name="İçerik Yer Tutucusu 2"/>
          <p:cNvSpPr>
            <a:spLocks noGrp="1"/>
          </p:cNvSpPr>
          <p:nvPr>
            <p:ph idx="1"/>
          </p:nvPr>
        </p:nvSpPr>
        <p:spPr/>
        <p:txBody>
          <a:bodyPr>
            <a:normAutofit/>
          </a:bodyPr>
          <a:lstStyle/>
          <a:p>
            <a:r>
              <a:rPr lang="tr-TR" dirty="0"/>
              <a:t>Uygulama fikri çıkışı </a:t>
            </a:r>
          </a:p>
          <a:p>
            <a:r>
              <a:rPr lang="tr-TR" dirty="0"/>
              <a:t>Kullandığım yapılar</a:t>
            </a:r>
          </a:p>
          <a:p>
            <a:r>
              <a:rPr lang="tr-TR" dirty="0"/>
              <a:t>Uygulama içi  fotoğraflar </a:t>
            </a:r>
          </a:p>
          <a:p>
            <a:r>
              <a:rPr lang="tr-TR" dirty="0"/>
              <a:t>Uygulamanın kodlarının açıklanması </a:t>
            </a:r>
          </a:p>
          <a:p>
            <a:r>
              <a:rPr lang="tr-TR" dirty="0"/>
              <a:t>Sonuç</a:t>
            </a:r>
          </a:p>
          <a:p>
            <a:r>
              <a:rPr lang="tr-TR" dirty="0"/>
              <a:t>Kaynaklar</a:t>
            </a:r>
          </a:p>
          <a:p>
            <a:endParaRPr 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2</a:t>
            </a:fld>
            <a:endParaRPr lang="en-US" dirty="0"/>
          </a:p>
        </p:txBody>
      </p:sp>
      <p:pic>
        <p:nvPicPr>
          <p:cNvPr id="5" name="Picture 8" descr="Kurumsal Kimlik | Burdur Mehmet Akif Ersoy Üniversitesi"/>
          <p:cNvPicPr>
            <a:picLocks noChangeAspect="1" noChangeArrowheads="1"/>
          </p:cNvPicPr>
          <p:nvPr/>
        </p:nvPicPr>
        <p:blipFill rotWithShape="1">
          <a:blip r:embed="rId2">
            <a:extLst>
              <a:ext uri="{28A0092B-C50C-407E-A947-70E740481C1C}">
                <a14:useLocalDpi xmlns:a14="http://schemas.microsoft.com/office/drawing/2010/main" val="0"/>
              </a:ext>
            </a:extLst>
          </a:blip>
          <a:srcRect l="10292" t="8691" r="10665" b="11290"/>
          <a:stretch>
            <a:fillRect/>
          </a:stretch>
        </p:blipFill>
        <p:spPr bwMode="auto">
          <a:xfrm>
            <a:off x="10078311" y="102395"/>
            <a:ext cx="1992144" cy="6853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ntent Icon Png ,HD PNG . (+) Pictures - vhv.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090" y="2133600"/>
            <a:ext cx="3983372" cy="29836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sym typeface="+mn-ea"/>
              </a:rPr>
              <a:t>Uygulama Fikri Çıkışı </a:t>
            </a:r>
            <a:br>
              <a:rPr lang="tr-TR" dirty="0"/>
            </a:br>
            <a:br>
              <a:rPr lang="en-US" dirty="0"/>
            </a:br>
            <a:endParaRPr lang="en-US" dirty="0"/>
          </a:p>
        </p:txBody>
      </p:sp>
      <p:sp>
        <p:nvSpPr>
          <p:cNvPr id="3" name="İçerik Yer Tutucusu 2"/>
          <p:cNvSpPr>
            <a:spLocks noGrp="1"/>
          </p:cNvSpPr>
          <p:nvPr>
            <p:ph idx="1"/>
          </p:nvPr>
        </p:nvSpPr>
        <p:spPr>
          <a:xfrm>
            <a:off x="1095970" y="1744300"/>
            <a:ext cx="6977675" cy="4589387"/>
          </a:xfrm>
        </p:spPr>
        <p:txBody>
          <a:bodyPr>
            <a:normAutofit/>
          </a:bodyPr>
          <a:lstStyle/>
          <a:p>
            <a:pPr marL="0" indent="0">
              <a:buNone/>
            </a:pPr>
            <a:r>
              <a:rPr lang="tr-TR" altLang="en-US" dirty="0"/>
              <a:t>Uygulama yapmayı düşünürken aklıma insanların son zamanlarda burçlara olan ilgisi oldukça dikkatimi çekti .</a:t>
            </a:r>
          </a:p>
          <a:p>
            <a:pPr marL="0" indent="0">
              <a:buNone/>
            </a:pPr>
            <a:r>
              <a:rPr lang="tr-TR" altLang="en-US" dirty="0"/>
              <a:t>İnsanlar doğduklara  güne oldukça büyük anlam yüklüyorlar ve hayatlarının gidişatında başka şeylerin etkisi olabileceği fikrine kapılıyorlar ,bu yüzden burçlara ve bu tarz astrolojik konulara çok ilgi gösteriyorlar .</a:t>
            </a:r>
          </a:p>
          <a:p>
            <a:pPr marL="0" indent="0">
              <a:buNone/>
            </a:pPr>
            <a:r>
              <a:rPr lang="tr-TR" altLang="en-US" dirty="0"/>
              <a:t>Burç yazılarında insanların karakteristik özellikleri, uğurlu sayıları,uğurlu taşları, kendilerini etkileyen gezegenleri,anlaştığı burçlar veya anlaşamadığı burçlar gibi bir sürü parametreler oluşturmakta </a:t>
            </a:r>
          </a:p>
          <a:p>
            <a:pPr marL="0" indent="0">
              <a:buNone/>
            </a:pPr>
            <a:endParaRPr lang="tr-TR" altLang="en-US"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3</a:t>
            </a:fld>
            <a:endParaRPr lang="en-US" dirty="0"/>
          </a:p>
        </p:txBody>
      </p:sp>
      <p:pic>
        <p:nvPicPr>
          <p:cNvPr id="3074" name="Picture 2" descr="Abstract Class in Java - Javatpoint"/>
          <p:cNvPicPr>
            <a:picLocks noChangeAspect="1" noChangeArrowheads="1"/>
          </p:cNvPicPr>
          <p:nvPr/>
        </p:nvPicPr>
        <p:blipFill rotWithShape="1">
          <a:blip r:embed="rId2">
            <a:extLst>
              <a:ext uri="{28A0092B-C50C-407E-A947-70E740481C1C}">
                <a14:useLocalDpi xmlns:a14="http://schemas.microsoft.com/office/drawing/2010/main" val="0"/>
              </a:ext>
            </a:extLst>
          </a:blip>
          <a:srcRect t="8740" b="8330"/>
          <a:stretch>
            <a:fillRect/>
          </a:stretch>
        </p:blipFill>
        <p:spPr bwMode="auto">
          <a:xfrm>
            <a:off x="8073646" y="1659316"/>
            <a:ext cx="3687717" cy="2379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ym typeface="+mn-ea"/>
              </a:rPr>
              <a:t>Kullandığım Yapılar.</a:t>
            </a:r>
            <a:br>
              <a:rPr lang="tr-TR" dirty="0"/>
            </a:br>
            <a:endParaRPr lang="en-US" dirty="0"/>
          </a:p>
        </p:txBody>
      </p:sp>
      <p:sp>
        <p:nvSpPr>
          <p:cNvPr id="3" name="İçerik Yer Tutucusu 2"/>
          <p:cNvSpPr>
            <a:spLocks noGrp="1"/>
          </p:cNvSpPr>
          <p:nvPr>
            <p:ph idx="1"/>
          </p:nvPr>
        </p:nvSpPr>
        <p:spPr>
          <a:xfrm>
            <a:off x="1095970" y="1744300"/>
            <a:ext cx="10408642" cy="4589387"/>
          </a:xfrm>
        </p:spPr>
        <p:txBody>
          <a:bodyPr>
            <a:normAutofit/>
          </a:bodyPr>
          <a:lstStyle/>
          <a:p>
            <a:pPr marL="0" indent="0">
              <a:buNone/>
            </a:pPr>
            <a:r>
              <a:rPr lang="tr-TR" altLang="en-US" dirty="0"/>
              <a:t>Future yapısı</a:t>
            </a:r>
          </a:p>
          <a:p>
            <a:pPr marL="0" indent="0">
              <a:buNone/>
            </a:pPr>
            <a:r>
              <a:rPr lang="tr-TR" altLang="en-US" dirty="0"/>
              <a:t>Asenkron Programlama </a:t>
            </a:r>
          </a:p>
          <a:p>
            <a:pPr marL="0" indent="0">
              <a:buNone/>
            </a:pPr>
            <a:r>
              <a:rPr lang="tr-TR" altLang="en-US" dirty="0"/>
              <a:t>Flutter to string yapısı</a:t>
            </a:r>
          </a:p>
          <a:p>
            <a:pPr marL="0" indent="0">
              <a:buNone/>
            </a:pPr>
            <a:r>
              <a:rPr lang="tr-TR" altLang="en-US" dirty="0"/>
              <a:t>Null Check Operatörler</a:t>
            </a:r>
          </a:p>
          <a:p>
            <a:pPr marL="0" indent="0">
              <a:buNone/>
            </a:pPr>
            <a:r>
              <a:rPr lang="tr-TR" altLang="en-US" dirty="0"/>
              <a:t>Inharitance (Kalıtım)</a:t>
            </a:r>
          </a:p>
          <a:p>
            <a:pPr marL="0" indent="0">
              <a:buNone/>
            </a:pPr>
            <a:r>
              <a:rPr lang="tr-TR" altLang="en-US" dirty="0"/>
              <a:t>Constructors (Yapıcı methodlar)</a:t>
            </a:r>
          </a:p>
        </p:txBody>
      </p:sp>
      <p:sp>
        <p:nvSpPr>
          <p:cNvPr id="4" name="Slayt Numarası Yer Tutucusu 3"/>
          <p:cNvSpPr>
            <a:spLocks noGrp="1"/>
          </p:cNvSpPr>
          <p:nvPr>
            <p:ph type="sldNum" sz="quarter" idx="12"/>
          </p:nvPr>
        </p:nvSpPr>
        <p:spPr/>
        <p:txBody>
          <a:bodyPr/>
          <a:lstStyle/>
          <a:p>
            <a:fld id="{D57F1E4F-1CFF-5643-939E-217C01CDF565}"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Uygulama İçinden Fotoğraflar</a:t>
            </a:r>
          </a:p>
        </p:txBody>
      </p:sp>
      <p:sp>
        <p:nvSpPr>
          <p:cNvPr id="4" name="Slayt Numarası Yer Tutucusu 3"/>
          <p:cNvSpPr>
            <a:spLocks noGrp="1"/>
          </p:cNvSpPr>
          <p:nvPr>
            <p:ph type="sldNum" sz="quarter" idx="12"/>
          </p:nvPr>
        </p:nvSpPr>
        <p:spPr/>
        <p:txBody>
          <a:bodyPr/>
          <a:lstStyle/>
          <a:p>
            <a:fld id="{D57F1E4F-1CFF-5643-939E-217C01CDF565}" type="slidenum">
              <a:rPr lang="en-US" smtClean="0"/>
              <a:t>5</a:t>
            </a:fld>
            <a:endParaRPr lang="en-US" dirty="0"/>
          </a:p>
        </p:txBody>
      </p:sp>
      <p:sp>
        <p:nvSpPr>
          <p:cNvPr id="8" name="İçerik Yer Tutucusu 2"/>
          <p:cNvSpPr>
            <a:spLocks noGrp="1"/>
          </p:cNvSpPr>
          <p:nvPr>
            <p:ph sz="half" idx="1"/>
          </p:nvPr>
        </p:nvSpPr>
        <p:spPr/>
        <p:txBody>
          <a:bodyPr>
            <a:normAutofit/>
          </a:bodyPr>
          <a:lstStyle/>
          <a:p>
            <a:pPr algn="just"/>
            <a:endParaRPr lang="en-US" dirty="0"/>
          </a:p>
        </p:txBody>
      </p:sp>
      <p:pic>
        <p:nvPicPr>
          <p:cNvPr id="5" name="Content Placeholder 4" descr="Screenshot 2022-06-03 193203"/>
          <p:cNvPicPr>
            <a:picLocks noGrp="1" noChangeAspect="1"/>
          </p:cNvPicPr>
          <p:nvPr>
            <p:ph sz="half" idx="2"/>
          </p:nvPr>
        </p:nvPicPr>
        <p:blipFill>
          <a:blip r:embed="rId2"/>
          <a:stretch>
            <a:fillRect/>
          </a:stretch>
        </p:blipFill>
        <p:spPr>
          <a:xfrm>
            <a:off x="2820035" y="2035810"/>
            <a:ext cx="8092440" cy="39731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sym typeface="+mn-ea"/>
              </a:rPr>
              <a:t>Uygulama İçinden Fotoğraflar</a:t>
            </a:r>
            <a:br>
              <a:rPr lang="tr-TR" dirty="0"/>
            </a:b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6</a:t>
            </a:fld>
            <a:endParaRPr lang="en-US" dirty="0"/>
          </a:p>
        </p:txBody>
      </p:sp>
      <p:pic>
        <p:nvPicPr>
          <p:cNvPr id="5" name="Content Placeholder 4" descr="Screenshot 2022-06-03 192959"/>
          <p:cNvPicPr>
            <a:picLocks noGrp="1" noChangeAspect="1"/>
          </p:cNvPicPr>
          <p:nvPr>
            <p:ph idx="1"/>
          </p:nvPr>
        </p:nvPicPr>
        <p:blipFill>
          <a:blip r:embed="rId2"/>
          <a:stretch>
            <a:fillRect/>
          </a:stretch>
        </p:blipFill>
        <p:spPr>
          <a:xfrm>
            <a:off x="2684780" y="1667510"/>
            <a:ext cx="7367270" cy="4737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 </a:t>
            </a:r>
            <a:r>
              <a:rPr lang="tr-TR" dirty="0">
                <a:sym typeface="+mn-ea"/>
              </a:rPr>
              <a:t>Uygulama İçinden Fotoğraflar</a:t>
            </a:r>
            <a:br>
              <a:rPr lang="tr-TR" dirty="0"/>
            </a:br>
            <a:endParaRPr lang="tr-TR" dirty="0"/>
          </a:p>
        </p:txBody>
      </p:sp>
      <p:sp>
        <p:nvSpPr>
          <p:cNvPr id="4" name="Slayt Numarası Yer Tutucusu 3"/>
          <p:cNvSpPr>
            <a:spLocks noGrp="1"/>
          </p:cNvSpPr>
          <p:nvPr>
            <p:ph type="sldNum" sz="quarter" idx="12"/>
          </p:nvPr>
        </p:nvSpPr>
        <p:spPr/>
        <p:txBody>
          <a:bodyPr/>
          <a:lstStyle/>
          <a:p>
            <a:fld id="{D57F1E4F-1CFF-5643-939E-217C01CDF565}" type="slidenum">
              <a:rPr lang="en-US" smtClean="0"/>
              <a:t>7</a:t>
            </a:fld>
            <a:endParaRPr lang="en-US" dirty="0"/>
          </a:p>
        </p:txBody>
      </p:sp>
      <p:pic>
        <p:nvPicPr>
          <p:cNvPr id="5" name="Content Placeholder 4" descr="Screenshot 2022-06-03 192939"/>
          <p:cNvPicPr>
            <a:picLocks noGrp="1" noChangeAspect="1"/>
          </p:cNvPicPr>
          <p:nvPr>
            <p:ph idx="1"/>
          </p:nvPr>
        </p:nvPicPr>
        <p:blipFill>
          <a:blip r:embed="rId2"/>
          <a:stretch>
            <a:fillRect/>
          </a:stretch>
        </p:blipFill>
        <p:spPr>
          <a:xfrm>
            <a:off x="2672715" y="1605915"/>
            <a:ext cx="8281035" cy="49739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shot 2022-06-03 193248"/>
          <p:cNvPicPr>
            <a:picLocks noGrp="1" noChangeAspect="1"/>
          </p:cNvPicPr>
          <p:nvPr>
            <p:ph idx="1"/>
          </p:nvPr>
        </p:nvPicPr>
        <p:blipFill>
          <a:blip r:embed="rId2"/>
          <a:stretch>
            <a:fillRect/>
          </a:stretch>
        </p:blipFill>
        <p:spPr>
          <a:xfrm>
            <a:off x="2684780" y="1971040"/>
            <a:ext cx="8743315" cy="3777615"/>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dirty="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shot 2022-06-03 193315"/>
          <p:cNvPicPr>
            <a:picLocks noGrp="1" noChangeAspect="1"/>
          </p:cNvPicPr>
          <p:nvPr>
            <p:ph idx="1"/>
          </p:nvPr>
        </p:nvPicPr>
        <p:blipFill>
          <a:blip r:embed="rId2"/>
          <a:stretch>
            <a:fillRect/>
          </a:stretch>
        </p:blipFill>
        <p:spPr>
          <a:xfrm>
            <a:off x="2592705" y="1991360"/>
            <a:ext cx="8911590" cy="3777615"/>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dirty="0"/>
              <a:t>9</a:t>
            </a:fld>
            <a:endParaRPr lang="en-US" dirty="0"/>
          </a:p>
        </p:txBody>
      </p:sp>
    </p:spTree>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66</TotalTime>
  <Words>314</Words>
  <Application>Microsoft Office PowerPoint</Application>
  <PresentationFormat>Geniş ekran</PresentationFormat>
  <Paragraphs>52</Paragraphs>
  <Slides>14</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14</vt:i4>
      </vt:variant>
    </vt:vector>
  </HeadingPairs>
  <TitlesOfParts>
    <vt:vector size="19" baseType="lpstr">
      <vt:lpstr>Arial</vt:lpstr>
      <vt:lpstr>Calibri</vt:lpstr>
      <vt:lpstr>Century Gothic</vt:lpstr>
      <vt:lpstr>Wingdings 3</vt:lpstr>
      <vt:lpstr>Duman</vt:lpstr>
      <vt:lpstr>BurcXakar  Mobil Burç Uygulaması</vt:lpstr>
      <vt:lpstr>İçindekiler</vt:lpstr>
      <vt:lpstr>Uygulama Fikri Çıkışı   </vt:lpstr>
      <vt:lpstr>Kullandığım Yapılar. </vt:lpstr>
      <vt:lpstr>Uygulama İçinden Fotoğraflar</vt:lpstr>
      <vt:lpstr>Uygulama İçinden Fotoğraflar </vt:lpstr>
      <vt:lpstr> Uygulama İçinden Fotoğraflar </vt:lpstr>
      <vt:lpstr>PowerPoint Sunusu</vt:lpstr>
      <vt:lpstr>PowerPoint Sunusu</vt:lpstr>
      <vt:lpstr>PowerPoint Sunusu</vt:lpstr>
      <vt:lpstr>PowerPoint Sunusu</vt:lpstr>
      <vt:lpstr>Sonuç</vt:lpstr>
      <vt:lpstr>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creator>İsmail KIRBAŞ</dc:creator>
  <cp:lastModifiedBy>Seda Nur POLATER</cp:lastModifiedBy>
  <cp:revision>21</cp:revision>
  <dcterms:created xsi:type="dcterms:W3CDTF">2020-04-15T07:57:00Z</dcterms:created>
  <dcterms:modified xsi:type="dcterms:W3CDTF">2022-06-05T15:17:56Z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E8916E292DDD4465AD8788CFBE54C860</vt:lpwstr>
  </property>
  <property fmtid="{D5CDD505-2E9C-101B-9397-08002B2CF9AE}" pid="3" name="KSOProductBuildVer">
    <vt:lpwstr>1033-11.2.0.11130</vt:lpwstr>
  </property>
</Properties>
</file>