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303" r:id="rId4"/>
    <p:sldId id="310" r:id="rId5"/>
    <p:sldId id="260" r:id="rId6"/>
    <p:sldId id="304" r:id="rId7"/>
    <p:sldId id="305" r:id="rId8"/>
    <p:sldId id="302" r:id="rId9"/>
    <p:sldId id="307" r:id="rId10"/>
    <p:sldId id="308" r:id="rId11"/>
    <p:sldId id="309" r:id="rId12"/>
    <p:sldId id="300" r:id="rId13"/>
    <p:sldId id="301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983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764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9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61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61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1864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47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113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ub.dev/packages/flutter_tts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flutter.dev/cookbook/navigation/navigation-basics" TargetMode="External"/><Relationship Id="rId5" Type="http://schemas.openxmlformats.org/officeDocument/2006/relationships/hyperlink" Target="https://api.flutter.dev/flutter/material/Slider-class.html" TargetMode="External"/><Relationship Id="rId4" Type="http://schemas.openxmlformats.org/officeDocument/2006/relationships/hyperlink" Target="https://pub.dev/packages/auto_size_te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9"/>
            <a:ext cx="7588059" cy="84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Çocuklar İçin</a:t>
            </a:r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tr-TR" sz="4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İnteraktif Hayvanları </a:t>
            </a:r>
            <a:r>
              <a:rPr lang="tr-TR" sz="4000" b="1">
                <a:solidFill>
                  <a:schemeClr val="tx1"/>
                </a:solidFill>
                <a:latin typeface="Century Gothic" panose="020B0502020202020204" pitchFamily="34" charset="0"/>
              </a:rPr>
              <a:t>İngilizce Tanıtan </a:t>
            </a:r>
            <a:r>
              <a:rPr lang="tr-TR" sz="4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Uygulama</a:t>
            </a:r>
            <a:endParaRPr sz="4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Özgür Peynirci 2011404049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03/06/2022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 dirty="0" err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Flutter</a:t>
            </a:r>
            <a:r>
              <a:rPr lang="tr-TR" sz="1800" b="1" cap="none" dirty="0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ile Mobil Programlamaya Giriş</a:t>
            </a:r>
            <a:endParaRPr sz="1800" b="1" cap="none" dirty="0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863846" y="301855"/>
            <a:ext cx="1538674" cy="15386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00" name="Picture 99"/>
          <p:cNvPicPr/>
          <p:nvPr/>
        </p:nvPicPr>
        <p:blipFill>
          <a:blip r:embed="rId6"/>
          <a:stretch>
            <a:fillRect/>
          </a:stretch>
        </p:blipFill>
        <p:spPr>
          <a:xfrm>
            <a:off x="2135505" y="4365625"/>
            <a:ext cx="2952115" cy="228473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0"/>
          <p:cNvPicPr>
            <a:picLocks noChangeAspect="1"/>
          </p:cNvPicPr>
          <p:nvPr/>
        </p:nvPicPr>
        <p:blipFill>
          <a:blip r:embed="rId7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Sonraki Sayfaya Geçiş Butonu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4BBBA99-CFDC-153C-D22A-3E6E3AA14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080" y="1791764"/>
            <a:ext cx="1333500" cy="6477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C14FB5F1-AD9A-9B50-4A0B-9C9C91D72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2" y="2539876"/>
            <a:ext cx="9351927" cy="22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0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globals.Dart</a:t>
            </a:r>
            <a:r>
              <a:rPr lang="tr-TR" b="1" dirty="0"/>
              <a:t> Dosyası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0BF49D4-FE54-1632-9DCA-CF86B4146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814" y="1395694"/>
            <a:ext cx="3464200" cy="54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7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Yardımcı Kaynaklar</a:t>
            </a:r>
            <a:endParaRPr b="1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3"/>
              </a:rPr>
              <a:t>https://pub.dev/packages/flutter_tts</a:t>
            </a: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4"/>
              </a:rPr>
              <a:t>https://pub.dev/packages/auto_size_text</a:t>
            </a: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5"/>
              </a:rPr>
              <a:t>https://api.flutter.dev/flutter/material/Slider-class.html</a:t>
            </a: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6"/>
              </a:rPr>
              <a:t>https://docs.flutter.dev/cookbook/navigation/navigation-basics</a:t>
            </a: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7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5"/>
          <p:cNvPicPr preferRelativeResize="0"/>
          <p:nvPr/>
        </p:nvPicPr>
        <p:blipFill rotWithShape="1">
          <a:blip r:embed="rId8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 dirty="0">
                <a:solidFill>
                  <a:schemeClr val="dk1"/>
                </a:solidFill>
              </a:rPr>
              <a:t>İlginiz için teşekkürler…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Özgür Peynirci 2011404049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ozgurpeynirci@gmail.com</a:t>
            </a: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03/06/2022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ismkir@gmail.com</a:t>
            </a: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Flutter ile Mobil Programlamaya Giriş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7" name="Google Shape;547;p4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863846" y="301855"/>
            <a:ext cx="1538674" cy="15386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" name="Picture 0"/>
          <p:cNvPicPr>
            <a:picLocks noChangeAspect="1"/>
          </p:cNvPicPr>
          <p:nvPr/>
        </p:nvPicPr>
        <p:blipFill>
          <a:blip r:embed="rId6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135505" y="4365625"/>
            <a:ext cx="2952115" cy="228473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311579" y="47864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7" name="Google Shape;207;p4"/>
          <p:cNvSpPr txBox="1"/>
          <p:nvPr/>
        </p:nvSpPr>
        <p:spPr>
          <a:xfrm>
            <a:off x="2592925" y="126455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Async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Text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</a:t>
            </a: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to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-Speech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Sayfa Yapısı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Slider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ile </a:t>
            </a: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Pace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Özelliği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Sonraki Sayfaya Geçiş Butonu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globals.Dart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Dosyası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Yardımcı Kaynaklar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endParaRPr lang="tr-TR" sz="1800" b="1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Async</a:t>
            </a:r>
            <a:r>
              <a:rPr lang="tr-TR" b="1" dirty="0"/>
              <a:t> </a:t>
            </a:r>
            <a:r>
              <a:rPr lang="tr-TR" b="1" dirty="0" err="1"/>
              <a:t>Text</a:t>
            </a:r>
            <a:r>
              <a:rPr lang="tr-TR" b="1" dirty="0"/>
              <a:t>-</a:t>
            </a:r>
            <a:r>
              <a:rPr lang="tr-TR" b="1" dirty="0" err="1"/>
              <a:t>To</a:t>
            </a:r>
            <a:r>
              <a:rPr lang="tr-TR" b="1" dirty="0"/>
              <a:t>-Speech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65867C8-C402-C70E-A212-C34F02563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7" y="1658353"/>
            <a:ext cx="8578030" cy="39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6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Async</a:t>
            </a:r>
            <a:r>
              <a:rPr lang="tr-TR" b="1" dirty="0"/>
              <a:t> </a:t>
            </a:r>
            <a:r>
              <a:rPr lang="tr-TR" b="1" dirty="0" err="1"/>
              <a:t>Text</a:t>
            </a:r>
            <a:r>
              <a:rPr lang="tr-TR" b="1" dirty="0"/>
              <a:t>-</a:t>
            </a:r>
            <a:r>
              <a:rPr lang="tr-TR" b="1" dirty="0" err="1"/>
              <a:t>To</a:t>
            </a:r>
            <a:r>
              <a:rPr lang="tr-TR" b="1" dirty="0"/>
              <a:t>-Speech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8765FF9-CED7-AA1E-1803-6B83D2AEC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263" y="1457325"/>
            <a:ext cx="4929930" cy="50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2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Sayfa Yapısı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837FC61-296E-756A-6113-EEF54131A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237" y="1191655"/>
            <a:ext cx="5092370" cy="54547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Sayfa Yapısı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0DC1871-9D48-E78C-CFB5-7DFF9C70A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19" y="1395743"/>
            <a:ext cx="8250056" cy="49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6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Sayfa Yapısı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7</a:t>
            </a:fld>
            <a:endParaRPr lang="tr-TR"/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152D418-EB5E-2C4E-D871-8953568D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39" y="1591376"/>
            <a:ext cx="8712835" cy="44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1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Slider</a:t>
            </a:r>
            <a:r>
              <a:rPr lang="tr-TR" b="1" dirty="0"/>
              <a:t> ile </a:t>
            </a:r>
            <a:r>
              <a:rPr lang="tr-TR" b="1" dirty="0" err="1"/>
              <a:t>Pace</a:t>
            </a:r>
            <a:r>
              <a:rPr lang="tr-TR" b="1" dirty="0"/>
              <a:t> Özelliği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C992DFA-8501-361D-0DB7-4AD033B73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716" y="1191655"/>
            <a:ext cx="5705412" cy="523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8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Slider</a:t>
            </a:r>
            <a:r>
              <a:rPr lang="tr-TR" b="1" dirty="0"/>
              <a:t> ile </a:t>
            </a:r>
            <a:r>
              <a:rPr lang="tr-TR" b="1" dirty="0" err="1"/>
              <a:t>Pace</a:t>
            </a:r>
            <a:r>
              <a:rPr lang="tr-TR" b="1" dirty="0"/>
              <a:t> Özelliği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83811E5-0219-F9CC-A1AE-F7E7E71DB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95" y="1448555"/>
            <a:ext cx="78200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8778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199</Words>
  <Application>Microsoft Office PowerPoint</Application>
  <PresentationFormat>Geniş ekran</PresentationFormat>
  <Paragraphs>52</Paragraphs>
  <Slides>13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Calibri</vt:lpstr>
      <vt:lpstr>Noto Sans Symbols</vt:lpstr>
      <vt:lpstr>Century Gothic</vt:lpstr>
      <vt:lpstr>Arial</vt:lpstr>
      <vt:lpstr>Duman</vt:lpstr>
      <vt:lpstr>Çocuklar İçin İnteraktif Hayvanları İngilizce Tanıtan Uygulama</vt:lpstr>
      <vt:lpstr>İÇİNDEKİLER</vt:lpstr>
      <vt:lpstr>Async Text-To-Speech</vt:lpstr>
      <vt:lpstr>Async Text-To-Speech</vt:lpstr>
      <vt:lpstr>Sayfa Yapısı</vt:lpstr>
      <vt:lpstr>Sayfa Yapısı</vt:lpstr>
      <vt:lpstr>Sayfa Yapısı</vt:lpstr>
      <vt:lpstr>Slider ile Pace Özelliği</vt:lpstr>
      <vt:lpstr>Slider ile Pace Özelliği</vt:lpstr>
      <vt:lpstr>Sonraki Sayfaya Geçiş Butonu</vt:lpstr>
      <vt:lpstr>globals.Dart Dosyası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İşletim Sistemi Tarihçesi ve Temel Özellikleri</dc:title>
  <dc:creator>İsmail KIRBAŞ</dc:creator>
  <cp:lastModifiedBy>Özgür Peynirci</cp:lastModifiedBy>
  <cp:revision>4</cp:revision>
  <dcterms:created xsi:type="dcterms:W3CDTF">2022-05-25T15:13:08Z</dcterms:created>
  <dcterms:modified xsi:type="dcterms:W3CDTF">2022-06-03T19:56:25Z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