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8.xml" ContentType="application/vnd.openxmlformats-officedocument.presentationml.slide+xml"/>
  <Override PartName="/ppt/slides/slide3.xml" ContentType="application/vnd.openxmlformats-officedocument.presentationml.slide+xml"/>
  <Override PartName="/ppt/slideLayouts/slideLayout15.xml" ContentType="application/vnd.openxmlformats-officedocument.presentationml.slideLayout+xml"/>
  <Override PartName="/ppt/slideLayouts/slideLayout13.xml" ContentType="application/vnd.openxmlformats-officedocument.presentationml.slideLayout+xml"/>
  <Override PartName="/ppt/slides/slide7.xml" ContentType="application/vnd.openxmlformats-officedocument.presentationml.slide+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docProps/custom.xml" ContentType="application/vnd.openxmlformats-officedocument.custom-properties+xml"/>
  <Override PartName="/ppt/slides/slide6.xml" ContentType="application/vnd.openxmlformats-officedocument.presentationml.slid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Layouts/slideLayout16.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embedTrueTypeFonts="1" saveSubsetFonts="1" strictFirstAndLastChars="0">
  <p:sldMasterIdLst>
    <p:sldMasterId id="2147483648" r:id="rId1"/>
  </p:sldMasterIdLst>
  <p:sldIdLst>
    <p:sldId id="256" r:id="rId3"/>
    <p:sldId id="257" r:id="rId4"/>
    <p:sldId id="258" r:id="rId5"/>
    <p:sldId id="259" r:id="rId6"/>
    <p:sldId id="260" r:id="rId7"/>
    <p:sldId id="261" r:id="rId8"/>
    <p:sldId id="262" r:id="rId9"/>
    <p:sldId id="263" r:id="rId10"/>
  </p:sldIdLst>
  <p:sldSz cx="12192000" cy="6858000"/>
  <p:notesSz cx="12192000" cy="6858000"/>
  <p:defaultTex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presProps" Target="presProps.xml" /><Relationship Id="rId12" Type="http://schemas.openxmlformats.org/officeDocument/2006/relationships/tableStyles" Target="tableStyles.xml" /><Relationship Id="rId13"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aşlık Slaydı" preserve="0" showMasterPhAnim="0" type="title" userDrawn="1">
  <p:cSld name="TITLE">
    <p:spTree>
      <p:nvGrpSpPr>
        <p:cNvPr id="1" name="" hidden="0"/>
        <p:cNvGrpSpPr/>
        <p:nvPr isPhoto="0" userDrawn="0"/>
      </p:nvGrpSpPr>
      <p:grpSpPr bwMode="auto">
        <a:xfrm>
          <a:off x="0" y="0"/>
          <a:ext cx="0" cy="0"/>
          <a:chOff x="0" y="0"/>
          <a:chExt cx="0" cy="0"/>
        </a:xfrm>
      </p:grpSpPr>
      <p:sp>
        <p:nvSpPr>
          <p:cNvPr id="43" name="Google Shape;43;p48" hidden="0"/>
          <p:cNvSpPr txBox="1"/>
          <p:nvPr isPhoto="0" userDrawn="0">
            <p:ph type="ctrTitle" hasCustomPrompt="0"/>
          </p:nvPr>
        </p:nvSpPr>
        <p:spPr bwMode="auto">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44" name="Google Shape;44;p48" hidden="0"/>
          <p:cNvSpPr txBox="1"/>
          <p:nvPr isPhoto="0" userDrawn="0">
            <p:ph type="subTitle" idx="1" hasCustomPrompt="0"/>
          </p:nvPr>
        </p:nvSpPr>
        <p:spPr bwMode="auto">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pPr>
              <a:defRPr/>
            </a:pPr>
            <a:endParaRPr/>
          </a:p>
        </p:txBody>
      </p:sp>
      <p:sp>
        <p:nvSpPr>
          <p:cNvPr id="45" name="Google Shape;45;p48" hidden="0"/>
          <p:cNvSpPr txBox="1"/>
          <p:nvPr isPhoto="0" userDrawn="0">
            <p:ph type="dt" idx="10" hasCustomPrompt="0"/>
          </p:nvPr>
        </p:nvSpPr>
        <p:spPr bwMode="auto">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46" name="Google Shape;46;p48" hidden="0"/>
          <p:cNvSpPr txBox="1"/>
          <p:nvPr isPhoto="0" userDrawn="0">
            <p:ph type="ftr" idx="11" hasCustomPrompt="0"/>
          </p:nvPr>
        </p:nvSpPr>
        <p:spPr bwMode="auto">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47" name="Google Shape;47;p48" hidden="0"/>
          <p:cNvSpPr/>
          <p:nvPr isPhoto="0" userDrawn="0"/>
        </p:nvSpPr>
        <p:spPr bwMode="auto">
          <a:xfrm>
            <a:off x="0" y="4323810"/>
            <a:ext cx="1744652" cy="778589"/>
          </a:xfrm>
          <a:custGeom>
            <a:avLst/>
            <a:gdLst/>
            <a:ahLst/>
            <a:cxnLst/>
            <a:rect l="l" t="t" r="r" b="b"/>
            <a:pathLst>
              <a:path w="372" h="166" fill="norm" stroke="1"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48" name="Google Shape;48;p48" hidden="0"/>
          <p:cNvSpPr txBox="1"/>
          <p:nvPr isPhoto="0" userDrawn="0">
            <p:ph type="sldNum" idx="12" hasCustomPrompt="0"/>
          </p:nvPr>
        </p:nvSpPr>
        <p:spPr bwMode="auto">
          <a:xfrm>
            <a:off x="531812" y="4529540"/>
            <a:ext cx="77976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00000000-1234-1234-1234-123412341234}" type="slidenum">
              <a:rPr lang="tr-TR"/>
              <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aşlık ve Resim Yazısı" preserve="0" showMasterPhAnim="0" userDrawn="1">
  <p:cSld name="Başlık ve Resim Yazısı">
    <p:spTree>
      <p:nvGrpSpPr>
        <p:cNvPr id="1" name="" hidden="0"/>
        <p:cNvGrpSpPr/>
        <p:nvPr isPhoto="0" userDrawn="0"/>
      </p:nvGrpSpPr>
      <p:grpSpPr bwMode="auto">
        <a:xfrm>
          <a:off x="0" y="0"/>
          <a:ext cx="0" cy="0"/>
          <a:chOff x="0" y="0"/>
          <a:chExt cx="0" cy="0"/>
        </a:xfrm>
      </p:grpSpPr>
      <p:sp>
        <p:nvSpPr>
          <p:cNvPr id="109" name="Google Shape;109;p57" hidden="0"/>
          <p:cNvSpPr txBox="1"/>
          <p:nvPr isPhoto="0" userDrawn="0">
            <p:ph type="title" hasCustomPrompt="0"/>
          </p:nvPr>
        </p:nvSpPr>
        <p:spPr bwMode="auto">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110" name="Google Shape;110;p57" hidden="0"/>
          <p:cNvSpPr txBox="1"/>
          <p:nvPr isPhoto="0" userDrawn="0">
            <p:ph type="body" idx="1" hasCustomPrompt="0"/>
          </p:nvPr>
        </p:nvSpPr>
        <p:spPr bwMode="auto">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pPr>
              <a:defRPr/>
            </a:pPr>
            <a:endParaRPr/>
          </a:p>
        </p:txBody>
      </p:sp>
      <p:sp>
        <p:nvSpPr>
          <p:cNvPr id="111" name="Google Shape;111;p57" hidden="0"/>
          <p:cNvSpPr txBox="1"/>
          <p:nvPr isPhoto="0" userDrawn="0">
            <p:ph type="dt" idx="10" hasCustomPrompt="0"/>
          </p:nvPr>
        </p:nvSpPr>
        <p:spPr bwMode="auto">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112" name="Google Shape;112;p57" hidden="0"/>
          <p:cNvSpPr txBox="1"/>
          <p:nvPr isPhoto="0" userDrawn="0">
            <p:ph type="ftr" idx="11" hasCustomPrompt="0"/>
          </p:nvPr>
        </p:nvSpPr>
        <p:spPr bwMode="auto">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113" name="Google Shape;113;p57" hidden="0"/>
          <p:cNvSpPr/>
          <p:nvPr isPhoto="0" userDrawn="0"/>
        </p:nvSpPr>
        <p:spPr bwMode="auto">
          <a:xfrm rot="10800000" flipH="1">
            <a:off x="-4189" y="3178175"/>
            <a:ext cx="1588526" cy="507296"/>
          </a:xfrm>
          <a:custGeom>
            <a:avLst/>
            <a:gdLst/>
            <a:ahLst/>
            <a:cxnLst/>
            <a:rect l="l" t="t" r="r" b="b"/>
            <a:pathLst>
              <a:path w="9248" h="10000" fill="norm" stroke="1"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14" name="Google Shape;114;p57" hidden="0"/>
          <p:cNvSpPr txBox="1"/>
          <p:nvPr isPhoto="0" userDrawn="0">
            <p:ph type="sldNum" idx="12" hasCustomPrompt="0"/>
          </p:nvPr>
        </p:nvSpPr>
        <p:spPr bwMode="auto">
          <a:xfrm>
            <a:off x="531812" y="3244139"/>
            <a:ext cx="77976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00000000-1234-1234-1234-123412341234}" type="slidenum">
              <a:rPr lang="tr-TR"/>
              <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Resim Yazılı Alıntı" preserve="0" showMasterPhAnim="0" userDrawn="1">
  <p:cSld name="Resim Yazılı Alıntı">
    <p:spTree>
      <p:nvGrpSpPr>
        <p:cNvPr id="1" name="" hidden="0"/>
        <p:cNvGrpSpPr/>
        <p:nvPr isPhoto="0" userDrawn="0"/>
      </p:nvGrpSpPr>
      <p:grpSpPr bwMode="auto">
        <a:xfrm>
          <a:off x="0" y="0"/>
          <a:ext cx="0" cy="0"/>
          <a:chOff x="0" y="0"/>
          <a:chExt cx="0" cy="0"/>
        </a:xfrm>
      </p:grpSpPr>
      <p:sp>
        <p:nvSpPr>
          <p:cNvPr id="116" name="Google Shape;116;p58" hidden="0"/>
          <p:cNvSpPr txBox="1"/>
          <p:nvPr isPhoto="0" userDrawn="0">
            <p:ph type="title" hasCustomPrompt="0"/>
          </p:nvPr>
        </p:nvSpPr>
        <p:spPr bwMode="auto">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117" name="Google Shape;117;p58" hidden="0"/>
          <p:cNvSpPr txBox="1"/>
          <p:nvPr isPhoto="0" userDrawn="0">
            <p:ph type="body" idx="1" hasCustomPrompt="0"/>
          </p:nvPr>
        </p:nvSpPr>
        <p:spPr bwMode="auto">
          <a:xfrm>
            <a:off x="3275012" y="3505199"/>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a:buNone/>
              <a:defRPr sz="1600">
                <a:solidFill>
                  <a:srgbClr val="7F7F7F"/>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pPr>
              <a:defRPr/>
            </a:pPr>
            <a:endParaRPr/>
          </a:p>
        </p:txBody>
      </p:sp>
      <p:sp>
        <p:nvSpPr>
          <p:cNvPr id="118" name="Google Shape;118;p58" hidden="0"/>
          <p:cNvSpPr txBox="1"/>
          <p:nvPr isPhoto="0" userDrawn="0">
            <p:ph type="body" idx="2" hasCustomPrompt="0"/>
          </p:nvPr>
        </p:nvSpPr>
        <p:spPr bwMode="auto">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pPr>
              <a:defRPr/>
            </a:pPr>
            <a:endParaRPr/>
          </a:p>
        </p:txBody>
      </p:sp>
      <p:sp>
        <p:nvSpPr>
          <p:cNvPr id="119" name="Google Shape;119;p58" hidden="0"/>
          <p:cNvSpPr txBox="1"/>
          <p:nvPr isPhoto="0" userDrawn="0">
            <p:ph type="dt" idx="10" hasCustomPrompt="0"/>
          </p:nvPr>
        </p:nvSpPr>
        <p:spPr bwMode="auto">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120" name="Google Shape;120;p58" hidden="0"/>
          <p:cNvSpPr txBox="1"/>
          <p:nvPr isPhoto="0" userDrawn="0">
            <p:ph type="ftr" idx="11" hasCustomPrompt="0"/>
          </p:nvPr>
        </p:nvSpPr>
        <p:spPr bwMode="auto">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121" name="Google Shape;121;p58" hidden="0"/>
          <p:cNvSpPr/>
          <p:nvPr isPhoto="0" userDrawn="0"/>
        </p:nvSpPr>
        <p:spPr bwMode="auto">
          <a:xfrm rot="10800000" flipH="1">
            <a:off x="-4189" y="3178175"/>
            <a:ext cx="1588526" cy="507296"/>
          </a:xfrm>
          <a:custGeom>
            <a:avLst/>
            <a:gdLst/>
            <a:ahLst/>
            <a:cxnLst/>
            <a:rect l="l" t="t" r="r" b="b"/>
            <a:pathLst>
              <a:path w="9248" h="10000" fill="norm" stroke="1"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2" name="Google Shape;122;p58" hidden="0"/>
          <p:cNvSpPr txBox="1"/>
          <p:nvPr isPhoto="0" userDrawn="0">
            <p:ph type="sldNum" idx="12" hasCustomPrompt="0"/>
          </p:nvPr>
        </p:nvSpPr>
        <p:spPr bwMode="auto">
          <a:xfrm>
            <a:off x="531812" y="3244139"/>
            <a:ext cx="77976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00000000-1234-1234-1234-123412341234}" type="slidenum">
              <a:rPr lang="tr-TR"/>
              <a:t/>
            </a:fld>
            <a:endParaRPr lang="tr-TR"/>
          </a:p>
        </p:txBody>
      </p:sp>
      <p:sp>
        <p:nvSpPr>
          <p:cNvPr id="123" name="Google Shape;123;p58" hidden="0"/>
          <p:cNvSpPr txBox="1"/>
          <p:nvPr isPhoto="0" userDrawn="0"/>
        </p:nvSpPr>
        <p:spPr bwMode="auto">
          <a:xfrm>
            <a:off x="2467651" y="648005"/>
            <a:ext cx="609600" cy="584775"/>
          </a:xfrm>
          <a:prstGeom prst="rect">
            <a:avLst/>
          </a:prstGeom>
          <a:noFill/>
          <a:ln>
            <a:noFill/>
          </a:ln>
        </p:spPr>
        <p:txBody>
          <a:bodyPr spcFirstLastPara="1" wrap="square" lIns="91425" tIns="45700" rIns="91425" bIns="45700" anchor="ctr" anchorCtr="0">
            <a:noAutofit/>
          </a:bodyPr>
          <a:lstStyle/>
          <a:p>
            <a:pPr marL="0" marR="0" lvl="0" indent="0" algn="l">
              <a:spcBef>
                <a:spcPts val="0"/>
              </a:spcBef>
              <a:spcAft>
                <a:spcPts val="0"/>
              </a:spcAft>
              <a:buNone/>
              <a:defRPr/>
            </a:pPr>
            <a:r>
              <a:rPr lang="tr-TR" sz="8000">
                <a:solidFill>
                  <a:schemeClr val="accent1"/>
                </a:solidFill>
                <a:latin typeface="Arial"/>
                <a:ea typeface="Arial"/>
                <a:cs typeface="Arial"/>
              </a:rPr>
              <a:t>“</a:t>
            </a:r>
            <a:endParaRPr lang="tr-TR" sz="8000">
              <a:solidFill>
                <a:schemeClr val="accent1"/>
              </a:solidFill>
              <a:latin typeface="Arial"/>
              <a:ea typeface="Arial"/>
              <a:cs typeface="Arial"/>
            </a:endParaRPr>
          </a:p>
        </p:txBody>
      </p:sp>
      <p:sp>
        <p:nvSpPr>
          <p:cNvPr id="124" name="Google Shape;124;p58" hidden="0"/>
          <p:cNvSpPr txBox="1"/>
          <p:nvPr isPhoto="0" userDrawn="0"/>
        </p:nvSpPr>
        <p:spPr bwMode="auto">
          <a:xfrm>
            <a:off x="11114852" y="2905306"/>
            <a:ext cx="609600" cy="584775"/>
          </a:xfrm>
          <a:prstGeom prst="rect">
            <a:avLst/>
          </a:prstGeom>
          <a:noFill/>
          <a:ln>
            <a:noFill/>
          </a:ln>
        </p:spPr>
        <p:txBody>
          <a:bodyPr spcFirstLastPara="1" wrap="square" lIns="91425" tIns="45700" rIns="91425" bIns="45700" anchor="ctr" anchorCtr="0">
            <a:noAutofit/>
          </a:bodyPr>
          <a:lstStyle/>
          <a:p>
            <a:pPr marL="0" marR="0" lvl="0" indent="0" algn="l">
              <a:spcBef>
                <a:spcPts val="0"/>
              </a:spcBef>
              <a:spcAft>
                <a:spcPts val="0"/>
              </a:spcAft>
              <a:buNone/>
              <a:defRPr/>
            </a:pPr>
            <a:r>
              <a:rPr lang="tr-TR" sz="8000">
                <a:solidFill>
                  <a:schemeClr val="accent1"/>
                </a:solidFill>
                <a:latin typeface="Arial"/>
                <a:ea typeface="Arial"/>
                <a:cs typeface="Arial"/>
              </a:rPr>
              <a:t>”</a:t>
            </a:r>
            <a:endParaRPr lang="tr-TR" sz="8000">
              <a:solidFill>
                <a:schemeClr val="accent1"/>
              </a:solidFill>
              <a:latin typeface="Arial"/>
              <a:ea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İsim Kartı" preserve="0" showMasterPhAnim="0" userDrawn="1">
  <p:cSld name="İsim Kartı">
    <p:spTree>
      <p:nvGrpSpPr>
        <p:cNvPr id="1" name="" hidden="0"/>
        <p:cNvGrpSpPr/>
        <p:nvPr isPhoto="0" userDrawn="0"/>
      </p:nvGrpSpPr>
      <p:grpSpPr bwMode="auto">
        <a:xfrm>
          <a:off x="0" y="0"/>
          <a:ext cx="0" cy="0"/>
          <a:chOff x="0" y="0"/>
          <a:chExt cx="0" cy="0"/>
        </a:xfrm>
      </p:grpSpPr>
      <p:sp>
        <p:nvSpPr>
          <p:cNvPr id="126" name="Google Shape;126;p59" hidden="0"/>
          <p:cNvSpPr txBox="1"/>
          <p:nvPr isPhoto="0" userDrawn="0">
            <p:ph type="title" hasCustomPrompt="0"/>
          </p:nvPr>
        </p:nvSpPr>
        <p:spPr bwMode="auto">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127" name="Google Shape;127;p59" hidden="0"/>
          <p:cNvSpPr txBox="1"/>
          <p:nvPr isPhoto="0" userDrawn="0">
            <p:ph type="body" idx="1" hasCustomPrompt="0"/>
          </p:nvPr>
        </p:nvSpPr>
        <p:spPr bwMode="auto">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pPr>
              <a:defRPr/>
            </a:pPr>
            <a:endParaRPr/>
          </a:p>
        </p:txBody>
      </p:sp>
      <p:sp>
        <p:nvSpPr>
          <p:cNvPr id="128" name="Google Shape;128;p59" hidden="0"/>
          <p:cNvSpPr txBox="1"/>
          <p:nvPr isPhoto="0" userDrawn="0">
            <p:ph type="dt" idx="10" hasCustomPrompt="0"/>
          </p:nvPr>
        </p:nvSpPr>
        <p:spPr bwMode="auto">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129" name="Google Shape;129;p59" hidden="0"/>
          <p:cNvSpPr txBox="1"/>
          <p:nvPr isPhoto="0" userDrawn="0">
            <p:ph type="ftr" idx="11" hasCustomPrompt="0"/>
          </p:nvPr>
        </p:nvSpPr>
        <p:spPr bwMode="auto">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130" name="Google Shape;130;p59" hidden="0"/>
          <p:cNvSpPr/>
          <p:nvPr isPhoto="0" userDrawn="0"/>
        </p:nvSpPr>
        <p:spPr bwMode="auto">
          <a:xfrm rot="10800000" flipH="1">
            <a:off x="-4189" y="4911725"/>
            <a:ext cx="1588526" cy="507296"/>
          </a:xfrm>
          <a:custGeom>
            <a:avLst/>
            <a:gdLst/>
            <a:ahLst/>
            <a:cxnLst/>
            <a:rect l="l" t="t" r="r" b="b"/>
            <a:pathLst>
              <a:path w="9248" h="10000" fill="norm" stroke="1"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1" name="Google Shape;131;p59" hidden="0"/>
          <p:cNvSpPr txBox="1"/>
          <p:nvPr isPhoto="0" userDrawn="0">
            <p:ph type="sldNum" idx="12" hasCustomPrompt="0"/>
          </p:nvPr>
        </p:nvSpPr>
        <p:spPr bwMode="auto">
          <a:xfrm>
            <a:off x="531812" y="4983087"/>
            <a:ext cx="77976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00000000-1234-1234-1234-123412341234}" type="slidenum">
              <a:rPr lang="tr-TR"/>
              <a:t/>
            </a:fld>
            <a:endParaRPr lang="tr-T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Alıntı İsim Kartı" preserve="0" showMasterPhAnim="0" userDrawn="1">
  <p:cSld name="Alıntı İsim Kartı">
    <p:spTree>
      <p:nvGrpSpPr>
        <p:cNvPr id="1" name="" hidden="0"/>
        <p:cNvGrpSpPr/>
        <p:nvPr isPhoto="0" userDrawn="0"/>
      </p:nvGrpSpPr>
      <p:grpSpPr bwMode="auto">
        <a:xfrm>
          <a:off x="0" y="0"/>
          <a:ext cx="0" cy="0"/>
          <a:chOff x="0" y="0"/>
          <a:chExt cx="0" cy="0"/>
        </a:xfrm>
      </p:grpSpPr>
      <p:sp>
        <p:nvSpPr>
          <p:cNvPr id="133" name="Google Shape;133;p60" hidden="0"/>
          <p:cNvSpPr txBox="1"/>
          <p:nvPr isPhoto="0" userDrawn="0">
            <p:ph type="title" hasCustomPrompt="0"/>
          </p:nvPr>
        </p:nvSpPr>
        <p:spPr bwMode="auto">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134" name="Google Shape;134;p60" hidden="0"/>
          <p:cNvSpPr txBox="1"/>
          <p:nvPr isPhoto="0" userDrawn="0">
            <p:ph type="body" idx="1" hasCustomPrompt="0"/>
          </p:nvPr>
        </p:nvSpPr>
        <p:spPr bwMode="auto">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pPr>
              <a:defRPr/>
            </a:pPr>
            <a:endParaRPr/>
          </a:p>
        </p:txBody>
      </p:sp>
      <p:sp>
        <p:nvSpPr>
          <p:cNvPr id="135" name="Google Shape;135;p60" hidden="0"/>
          <p:cNvSpPr txBox="1"/>
          <p:nvPr isPhoto="0" userDrawn="0">
            <p:ph type="body" idx="2" hasCustomPrompt="0"/>
          </p:nvPr>
        </p:nvSpPr>
        <p:spPr bwMode="auto">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pPr>
              <a:defRPr/>
            </a:pPr>
            <a:endParaRPr/>
          </a:p>
        </p:txBody>
      </p:sp>
      <p:sp>
        <p:nvSpPr>
          <p:cNvPr id="136" name="Google Shape;136;p60" hidden="0"/>
          <p:cNvSpPr txBox="1"/>
          <p:nvPr isPhoto="0" userDrawn="0">
            <p:ph type="dt" idx="10" hasCustomPrompt="0"/>
          </p:nvPr>
        </p:nvSpPr>
        <p:spPr bwMode="auto">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137" name="Google Shape;137;p60" hidden="0"/>
          <p:cNvSpPr txBox="1"/>
          <p:nvPr isPhoto="0" userDrawn="0">
            <p:ph type="ftr" idx="11" hasCustomPrompt="0"/>
          </p:nvPr>
        </p:nvSpPr>
        <p:spPr bwMode="auto">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138" name="Google Shape;138;p60" hidden="0"/>
          <p:cNvSpPr/>
          <p:nvPr isPhoto="0" userDrawn="0"/>
        </p:nvSpPr>
        <p:spPr bwMode="auto">
          <a:xfrm rot="10800000" flipH="1">
            <a:off x="-4189" y="4911725"/>
            <a:ext cx="1588526" cy="507296"/>
          </a:xfrm>
          <a:custGeom>
            <a:avLst/>
            <a:gdLst/>
            <a:ahLst/>
            <a:cxnLst/>
            <a:rect l="l" t="t" r="r" b="b"/>
            <a:pathLst>
              <a:path w="9248" h="10000" fill="norm" stroke="1"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9" name="Google Shape;139;p60" hidden="0"/>
          <p:cNvSpPr txBox="1"/>
          <p:nvPr isPhoto="0" userDrawn="0">
            <p:ph type="sldNum" idx="12" hasCustomPrompt="0"/>
          </p:nvPr>
        </p:nvSpPr>
        <p:spPr bwMode="auto">
          <a:xfrm>
            <a:off x="531812" y="4983087"/>
            <a:ext cx="77976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00000000-1234-1234-1234-123412341234}" type="slidenum">
              <a:rPr lang="tr-TR"/>
              <a:t/>
            </a:fld>
            <a:endParaRPr lang="tr-TR"/>
          </a:p>
        </p:txBody>
      </p:sp>
      <p:sp>
        <p:nvSpPr>
          <p:cNvPr id="140" name="Google Shape;140;p60" hidden="0"/>
          <p:cNvSpPr txBox="1"/>
          <p:nvPr isPhoto="0" userDrawn="0"/>
        </p:nvSpPr>
        <p:spPr bwMode="auto">
          <a:xfrm>
            <a:off x="2467651" y="648005"/>
            <a:ext cx="609600" cy="584775"/>
          </a:xfrm>
          <a:prstGeom prst="rect">
            <a:avLst/>
          </a:prstGeom>
          <a:noFill/>
          <a:ln>
            <a:noFill/>
          </a:ln>
        </p:spPr>
        <p:txBody>
          <a:bodyPr spcFirstLastPara="1" wrap="square" lIns="91425" tIns="45700" rIns="91425" bIns="45700" anchor="ctr" anchorCtr="0">
            <a:noAutofit/>
          </a:bodyPr>
          <a:lstStyle/>
          <a:p>
            <a:pPr marL="0" marR="0" lvl="0" indent="0" algn="l">
              <a:spcBef>
                <a:spcPts val="0"/>
              </a:spcBef>
              <a:spcAft>
                <a:spcPts val="0"/>
              </a:spcAft>
              <a:buNone/>
              <a:defRPr/>
            </a:pPr>
            <a:r>
              <a:rPr lang="tr-TR" sz="8000">
                <a:solidFill>
                  <a:schemeClr val="accent1"/>
                </a:solidFill>
                <a:latin typeface="Arial"/>
                <a:ea typeface="Arial"/>
                <a:cs typeface="Arial"/>
              </a:rPr>
              <a:t>“</a:t>
            </a:r>
            <a:endParaRPr lang="tr-TR" sz="8000">
              <a:solidFill>
                <a:schemeClr val="accent1"/>
              </a:solidFill>
              <a:latin typeface="Arial"/>
              <a:ea typeface="Arial"/>
              <a:cs typeface="Arial"/>
            </a:endParaRPr>
          </a:p>
        </p:txBody>
      </p:sp>
      <p:sp>
        <p:nvSpPr>
          <p:cNvPr id="141" name="Google Shape;141;p60" hidden="0"/>
          <p:cNvSpPr txBox="1"/>
          <p:nvPr isPhoto="0" userDrawn="0"/>
        </p:nvSpPr>
        <p:spPr bwMode="auto">
          <a:xfrm>
            <a:off x="11114852" y="2905306"/>
            <a:ext cx="609600" cy="584775"/>
          </a:xfrm>
          <a:prstGeom prst="rect">
            <a:avLst/>
          </a:prstGeom>
          <a:noFill/>
          <a:ln>
            <a:noFill/>
          </a:ln>
        </p:spPr>
        <p:txBody>
          <a:bodyPr spcFirstLastPara="1" wrap="square" lIns="91425" tIns="45700" rIns="91425" bIns="45700" anchor="ctr" anchorCtr="0">
            <a:noAutofit/>
          </a:bodyPr>
          <a:lstStyle/>
          <a:p>
            <a:pPr marL="0" marR="0" lvl="0" indent="0" algn="l">
              <a:spcBef>
                <a:spcPts val="0"/>
              </a:spcBef>
              <a:spcAft>
                <a:spcPts val="0"/>
              </a:spcAft>
              <a:buNone/>
              <a:defRPr/>
            </a:pPr>
            <a:r>
              <a:rPr lang="tr-TR" sz="8000">
                <a:solidFill>
                  <a:schemeClr val="accent1"/>
                </a:solidFill>
                <a:latin typeface="Arial"/>
                <a:ea typeface="Arial"/>
                <a:cs typeface="Arial"/>
              </a:rPr>
              <a:t>”</a:t>
            </a:r>
            <a:endParaRPr lang="tr-TR" sz="8000">
              <a:solidFill>
                <a:schemeClr val="accent1"/>
              </a:solidFill>
              <a:latin typeface="Arial"/>
              <a:ea typeface="Arial"/>
              <a:cs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Doğru veya Yanlış" preserve="0" showMasterPhAnim="0" userDrawn="1">
  <p:cSld name="Doğru veya Yanlış">
    <p:spTree>
      <p:nvGrpSpPr>
        <p:cNvPr id="1" name="" hidden="0"/>
        <p:cNvGrpSpPr/>
        <p:nvPr isPhoto="0" userDrawn="0"/>
      </p:nvGrpSpPr>
      <p:grpSpPr bwMode="auto">
        <a:xfrm>
          <a:off x="0" y="0"/>
          <a:ext cx="0" cy="0"/>
          <a:chOff x="0" y="0"/>
          <a:chExt cx="0" cy="0"/>
        </a:xfrm>
      </p:grpSpPr>
      <p:sp>
        <p:nvSpPr>
          <p:cNvPr id="143" name="Google Shape;143;p61" hidden="0"/>
          <p:cNvSpPr txBox="1"/>
          <p:nvPr isPhoto="0" userDrawn="0">
            <p:ph type="title" hasCustomPrompt="0"/>
          </p:nvPr>
        </p:nvSpPr>
        <p:spPr bwMode="auto">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144" name="Google Shape;144;p61" hidden="0"/>
          <p:cNvSpPr txBox="1"/>
          <p:nvPr isPhoto="0" userDrawn="0">
            <p:ph type="body" idx="1" hasCustomPrompt="0"/>
          </p:nvPr>
        </p:nvSpPr>
        <p:spPr bwMode="auto">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pPr>
              <a:defRPr/>
            </a:pPr>
            <a:endParaRPr/>
          </a:p>
        </p:txBody>
      </p:sp>
      <p:sp>
        <p:nvSpPr>
          <p:cNvPr id="145" name="Google Shape;145;p61" hidden="0"/>
          <p:cNvSpPr txBox="1"/>
          <p:nvPr isPhoto="0" userDrawn="0">
            <p:ph type="body" idx="2" hasCustomPrompt="0"/>
          </p:nvPr>
        </p:nvSpPr>
        <p:spPr bwMode="auto">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pPr>
              <a:defRPr/>
            </a:pPr>
            <a:endParaRPr/>
          </a:p>
        </p:txBody>
      </p:sp>
      <p:sp>
        <p:nvSpPr>
          <p:cNvPr id="146" name="Google Shape;146;p61" hidden="0"/>
          <p:cNvSpPr txBox="1"/>
          <p:nvPr isPhoto="0" userDrawn="0">
            <p:ph type="dt" idx="10" hasCustomPrompt="0"/>
          </p:nvPr>
        </p:nvSpPr>
        <p:spPr bwMode="auto">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147" name="Google Shape;147;p61" hidden="0"/>
          <p:cNvSpPr txBox="1"/>
          <p:nvPr isPhoto="0" userDrawn="0">
            <p:ph type="ftr" idx="11" hasCustomPrompt="0"/>
          </p:nvPr>
        </p:nvSpPr>
        <p:spPr bwMode="auto">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148" name="Google Shape;148;p61" hidden="0"/>
          <p:cNvSpPr/>
          <p:nvPr isPhoto="0" userDrawn="0"/>
        </p:nvSpPr>
        <p:spPr bwMode="auto">
          <a:xfrm rot="10800000" flipH="1">
            <a:off x="-4189" y="4911725"/>
            <a:ext cx="1588526" cy="507296"/>
          </a:xfrm>
          <a:custGeom>
            <a:avLst/>
            <a:gdLst/>
            <a:ahLst/>
            <a:cxnLst/>
            <a:rect l="l" t="t" r="r" b="b"/>
            <a:pathLst>
              <a:path w="9248" h="10000" fill="norm" stroke="1"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9" name="Google Shape;149;p61" hidden="0"/>
          <p:cNvSpPr txBox="1"/>
          <p:nvPr isPhoto="0" userDrawn="0">
            <p:ph type="sldNum" idx="12" hasCustomPrompt="0"/>
          </p:nvPr>
        </p:nvSpPr>
        <p:spPr bwMode="auto">
          <a:xfrm>
            <a:off x="531812" y="4983087"/>
            <a:ext cx="77976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00000000-1234-1234-1234-123412341234}" type="slidenum">
              <a:rPr lang="tr-TR"/>
              <a:t/>
            </a:fld>
            <a:endParaRPr lang="tr-T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aşlık ve Dikey Metin" preserve="0" showMasterPhAnim="0" type="vertTx" userDrawn="1">
  <p:cSld name="VERTICAL_TEXT">
    <p:spTree>
      <p:nvGrpSpPr>
        <p:cNvPr id="1" name="" hidden="0"/>
        <p:cNvGrpSpPr/>
        <p:nvPr isPhoto="0" userDrawn="0"/>
      </p:nvGrpSpPr>
      <p:grpSpPr bwMode="auto">
        <a:xfrm>
          <a:off x="0" y="0"/>
          <a:ext cx="0" cy="0"/>
          <a:chOff x="0" y="0"/>
          <a:chExt cx="0" cy="0"/>
        </a:xfrm>
      </p:grpSpPr>
      <p:sp>
        <p:nvSpPr>
          <p:cNvPr id="151" name="Google Shape;151;p62" hidden="0"/>
          <p:cNvSpPr txBox="1"/>
          <p:nvPr isPhoto="0" userDrawn="0">
            <p:ph type="title" hasCustomPrompt="0"/>
          </p:nvPr>
        </p:nvSpPr>
        <p:spPr bwMode="auto">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152" name="Google Shape;152;p62" hidden="0"/>
          <p:cNvSpPr txBox="1"/>
          <p:nvPr isPhoto="0" userDrawn="0">
            <p:ph type="body" idx="1" hasCustomPrompt="0"/>
          </p:nvPr>
        </p:nvSpPr>
        <p:spPr bwMode="auto">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pPr>
              <a:defRPr/>
            </a:pPr>
            <a:endParaRPr/>
          </a:p>
        </p:txBody>
      </p:sp>
      <p:sp>
        <p:nvSpPr>
          <p:cNvPr id="153" name="Google Shape;153;p62" hidden="0"/>
          <p:cNvSpPr txBox="1"/>
          <p:nvPr isPhoto="0" userDrawn="0">
            <p:ph type="dt" idx="10" hasCustomPrompt="0"/>
          </p:nvPr>
        </p:nvSpPr>
        <p:spPr bwMode="auto">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154" name="Google Shape;154;p62" hidden="0"/>
          <p:cNvSpPr txBox="1"/>
          <p:nvPr isPhoto="0" userDrawn="0">
            <p:ph type="ftr" idx="11" hasCustomPrompt="0"/>
          </p:nvPr>
        </p:nvSpPr>
        <p:spPr bwMode="auto">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155" name="Google Shape;155;p62" hidden="0"/>
          <p:cNvSpPr/>
          <p:nvPr isPhoto="0" userDrawn="0"/>
        </p:nvSpPr>
        <p:spPr bwMode="auto">
          <a:xfrm rot="10800000" flipH="1">
            <a:off x="-4189" y="714375"/>
            <a:ext cx="1588526" cy="507296"/>
          </a:xfrm>
          <a:custGeom>
            <a:avLst/>
            <a:gdLst/>
            <a:ahLst/>
            <a:cxnLst/>
            <a:rect l="l" t="t" r="r" b="b"/>
            <a:pathLst>
              <a:path w="9248" h="10000" fill="norm" stroke="1"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6" name="Google Shape;156;p62" hidden="0"/>
          <p:cNvSpPr txBox="1"/>
          <p:nvPr isPhoto="0" userDrawn="0">
            <p:ph type="sldNum" idx="12" hasCustomPrompt="0"/>
          </p:nvPr>
        </p:nvSpPr>
        <p:spPr bwMode="auto">
          <a:xfrm>
            <a:off x="531812" y="787782"/>
            <a:ext cx="77976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00000000-1234-1234-1234-123412341234}" type="slidenum">
              <a:rPr lang="tr-TR"/>
              <a:t/>
            </a:fld>
            <a:endParaRPr lang="tr-T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Dikey Başlık ve Metin" preserve="0" showMasterPhAnim="0" type="vertTitleAndTx" userDrawn="1">
  <p:cSld name="VERTICAL_TITLE_AND_VERTICAL_TEXT">
    <p:spTree>
      <p:nvGrpSpPr>
        <p:cNvPr id="1" name="" hidden="0"/>
        <p:cNvGrpSpPr/>
        <p:nvPr isPhoto="0" userDrawn="0"/>
      </p:nvGrpSpPr>
      <p:grpSpPr bwMode="auto">
        <a:xfrm>
          <a:off x="0" y="0"/>
          <a:ext cx="0" cy="0"/>
          <a:chOff x="0" y="0"/>
          <a:chExt cx="0" cy="0"/>
        </a:xfrm>
      </p:grpSpPr>
      <p:sp>
        <p:nvSpPr>
          <p:cNvPr id="158" name="Google Shape;158;p63" hidden="0"/>
          <p:cNvSpPr txBox="1"/>
          <p:nvPr isPhoto="0" userDrawn="0">
            <p:ph type="title" hasCustomPrompt="0"/>
          </p:nvPr>
        </p:nvSpPr>
        <p:spPr bwMode="auto">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159" name="Google Shape;159;p63" hidden="0"/>
          <p:cNvSpPr txBox="1"/>
          <p:nvPr isPhoto="0" userDrawn="0">
            <p:ph type="body" idx="1" hasCustomPrompt="0"/>
          </p:nvPr>
        </p:nvSpPr>
        <p:spPr bwMode="auto">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pPr>
              <a:defRPr/>
            </a:pPr>
            <a:endParaRPr/>
          </a:p>
        </p:txBody>
      </p:sp>
      <p:sp>
        <p:nvSpPr>
          <p:cNvPr id="160" name="Google Shape;160;p63" hidden="0"/>
          <p:cNvSpPr txBox="1"/>
          <p:nvPr isPhoto="0" userDrawn="0">
            <p:ph type="dt" idx="10" hasCustomPrompt="0"/>
          </p:nvPr>
        </p:nvSpPr>
        <p:spPr bwMode="auto">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161" name="Google Shape;161;p63" hidden="0"/>
          <p:cNvSpPr txBox="1"/>
          <p:nvPr isPhoto="0" userDrawn="0">
            <p:ph type="ftr" idx="11" hasCustomPrompt="0"/>
          </p:nvPr>
        </p:nvSpPr>
        <p:spPr bwMode="auto">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162" name="Google Shape;162;p63" hidden="0"/>
          <p:cNvSpPr/>
          <p:nvPr isPhoto="0" userDrawn="0"/>
        </p:nvSpPr>
        <p:spPr bwMode="auto">
          <a:xfrm rot="10800000" flipH="1">
            <a:off x="-4189" y="714375"/>
            <a:ext cx="1588526" cy="507296"/>
          </a:xfrm>
          <a:custGeom>
            <a:avLst/>
            <a:gdLst/>
            <a:ahLst/>
            <a:cxnLst/>
            <a:rect l="l" t="t" r="r" b="b"/>
            <a:pathLst>
              <a:path w="9248" h="10000" fill="norm" stroke="1"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3" name="Google Shape;163;p63" hidden="0"/>
          <p:cNvSpPr txBox="1"/>
          <p:nvPr isPhoto="0" userDrawn="0">
            <p:ph type="sldNum" idx="12" hasCustomPrompt="0"/>
          </p:nvPr>
        </p:nvSpPr>
        <p:spPr bwMode="auto">
          <a:xfrm>
            <a:off x="531812" y="787782"/>
            <a:ext cx="77976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00000000-1234-1234-1234-123412341234}" type="slidenum">
              <a:rPr lang="tr-TR"/>
              <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aşlık ve İçerik" preserve="0" showMasterPhAnim="0" type="obj" userDrawn="1">
  <p:cSld name="OBJECT">
    <p:spTree>
      <p:nvGrpSpPr>
        <p:cNvPr id="1" name="" hidden="0"/>
        <p:cNvGrpSpPr/>
        <p:nvPr isPhoto="0" userDrawn="0"/>
      </p:nvGrpSpPr>
      <p:grpSpPr bwMode="auto">
        <a:xfrm>
          <a:off x="0" y="0"/>
          <a:ext cx="0" cy="0"/>
          <a:chOff x="0" y="0"/>
          <a:chExt cx="0" cy="0"/>
        </a:xfrm>
      </p:grpSpPr>
      <p:sp>
        <p:nvSpPr>
          <p:cNvPr id="50" name="Google Shape;50;p49" hidden="0"/>
          <p:cNvSpPr txBox="1"/>
          <p:nvPr isPhoto="0" userDrawn="0">
            <p:ph type="title" hasCustomPrompt="0"/>
          </p:nvPr>
        </p:nvSpPr>
        <p:spPr bwMode="auto">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51" name="Google Shape;51;p49" hidden="0"/>
          <p:cNvSpPr txBox="1"/>
          <p:nvPr isPhoto="0" userDrawn="0">
            <p:ph type="body" idx="1" hasCustomPrompt="0"/>
          </p:nvPr>
        </p:nvSpPr>
        <p:spPr bwMode="auto">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pPr>
              <a:defRPr/>
            </a:pPr>
            <a:endParaRPr/>
          </a:p>
        </p:txBody>
      </p:sp>
      <p:sp>
        <p:nvSpPr>
          <p:cNvPr id="52" name="Google Shape;52;p49" hidden="0"/>
          <p:cNvSpPr txBox="1"/>
          <p:nvPr isPhoto="0" userDrawn="0">
            <p:ph type="dt" idx="10" hasCustomPrompt="0"/>
          </p:nvPr>
        </p:nvSpPr>
        <p:spPr bwMode="auto">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53" name="Google Shape;53;p49" hidden="0"/>
          <p:cNvSpPr txBox="1"/>
          <p:nvPr isPhoto="0" userDrawn="0">
            <p:ph type="ftr" idx="11" hasCustomPrompt="0"/>
          </p:nvPr>
        </p:nvSpPr>
        <p:spPr bwMode="auto">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54" name="Google Shape;54;p49" hidden="0"/>
          <p:cNvSpPr/>
          <p:nvPr isPhoto="0" userDrawn="0"/>
        </p:nvSpPr>
        <p:spPr bwMode="auto">
          <a:xfrm rot="10800000" flipH="1">
            <a:off x="-4189" y="714375"/>
            <a:ext cx="1588526" cy="507296"/>
          </a:xfrm>
          <a:custGeom>
            <a:avLst/>
            <a:gdLst/>
            <a:ahLst/>
            <a:cxnLst/>
            <a:rect l="l" t="t" r="r" b="b"/>
            <a:pathLst>
              <a:path w="9248" h="10000" fill="norm" stroke="1"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55" name="Google Shape;55;p49" hidden="0"/>
          <p:cNvSpPr txBox="1"/>
          <p:nvPr isPhoto="0" userDrawn="0">
            <p:ph type="sldNum" idx="12" hasCustomPrompt="0"/>
          </p:nvPr>
        </p:nvSpPr>
        <p:spPr bwMode="auto">
          <a:xfrm>
            <a:off x="531812" y="787782"/>
            <a:ext cx="77976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00000000-1234-1234-1234-123412341234}" type="slidenum">
              <a:rPr lang="tr-TR"/>
              <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ölüm Üst Bilgisi" preserve="0" showMasterPhAnim="0" type="secHead" userDrawn="1">
  <p:cSld name="SECTION_HEADER">
    <p:spTree>
      <p:nvGrpSpPr>
        <p:cNvPr id="1" name="" hidden="0"/>
        <p:cNvGrpSpPr/>
        <p:nvPr isPhoto="0" userDrawn="0"/>
      </p:nvGrpSpPr>
      <p:grpSpPr bwMode="auto">
        <a:xfrm>
          <a:off x="0" y="0"/>
          <a:ext cx="0" cy="0"/>
          <a:chOff x="0" y="0"/>
          <a:chExt cx="0" cy="0"/>
        </a:xfrm>
      </p:grpSpPr>
      <p:sp>
        <p:nvSpPr>
          <p:cNvPr id="57" name="Google Shape;57;p50" hidden="0"/>
          <p:cNvSpPr txBox="1"/>
          <p:nvPr isPhoto="0" userDrawn="0">
            <p:ph type="title" hasCustomPrompt="0"/>
          </p:nvPr>
        </p:nvSpPr>
        <p:spPr bwMode="auto">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58" name="Google Shape;58;p50" hidden="0"/>
          <p:cNvSpPr txBox="1"/>
          <p:nvPr isPhoto="0" userDrawn="0">
            <p:ph type="body" idx="1" hasCustomPrompt="0"/>
          </p:nvPr>
        </p:nvSpPr>
        <p:spPr bwMode="auto">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pPr>
              <a:defRPr/>
            </a:pPr>
            <a:endParaRPr/>
          </a:p>
        </p:txBody>
      </p:sp>
      <p:sp>
        <p:nvSpPr>
          <p:cNvPr id="59" name="Google Shape;59;p50" hidden="0"/>
          <p:cNvSpPr txBox="1"/>
          <p:nvPr isPhoto="0" userDrawn="0">
            <p:ph type="dt" idx="10" hasCustomPrompt="0"/>
          </p:nvPr>
        </p:nvSpPr>
        <p:spPr bwMode="auto">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60" name="Google Shape;60;p50" hidden="0"/>
          <p:cNvSpPr txBox="1"/>
          <p:nvPr isPhoto="0" userDrawn="0">
            <p:ph type="ftr" idx="11" hasCustomPrompt="0"/>
          </p:nvPr>
        </p:nvSpPr>
        <p:spPr bwMode="auto">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61" name="Google Shape;61;p50" hidden="0"/>
          <p:cNvSpPr/>
          <p:nvPr isPhoto="0" userDrawn="0"/>
        </p:nvSpPr>
        <p:spPr bwMode="auto">
          <a:xfrm rot="10800000" flipH="1">
            <a:off x="-4189" y="3178175"/>
            <a:ext cx="1588526" cy="507296"/>
          </a:xfrm>
          <a:custGeom>
            <a:avLst/>
            <a:gdLst/>
            <a:ahLst/>
            <a:cxnLst/>
            <a:rect l="l" t="t" r="r" b="b"/>
            <a:pathLst>
              <a:path w="9248" h="10000" fill="norm" stroke="1"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62" name="Google Shape;62;p50" hidden="0"/>
          <p:cNvSpPr txBox="1"/>
          <p:nvPr isPhoto="0" userDrawn="0">
            <p:ph type="sldNum" idx="12" hasCustomPrompt="0"/>
          </p:nvPr>
        </p:nvSpPr>
        <p:spPr bwMode="auto">
          <a:xfrm>
            <a:off x="531812" y="3244139"/>
            <a:ext cx="77976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00000000-1234-1234-1234-123412341234}" type="slidenum">
              <a:rPr lang="tr-TR"/>
              <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İki İçerik" preserve="0" showMasterPhAnim="0" type="twoObj" userDrawn="1">
  <p:cSld name="TWO_OBJECTS">
    <p:spTree>
      <p:nvGrpSpPr>
        <p:cNvPr id="1" name="" hidden="0"/>
        <p:cNvGrpSpPr/>
        <p:nvPr isPhoto="0" userDrawn="0"/>
      </p:nvGrpSpPr>
      <p:grpSpPr bwMode="auto">
        <a:xfrm>
          <a:off x="0" y="0"/>
          <a:ext cx="0" cy="0"/>
          <a:chOff x="0" y="0"/>
          <a:chExt cx="0" cy="0"/>
        </a:xfrm>
      </p:grpSpPr>
      <p:sp>
        <p:nvSpPr>
          <p:cNvPr id="64" name="Google Shape;64;p51" hidden="0"/>
          <p:cNvSpPr txBox="1"/>
          <p:nvPr isPhoto="0" userDrawn="0">
            <p:ph type="title" hasCustomPrompt="0"/>
          </p:nvPr>
        </p:nvSpPr>
        <p:spPr bwMode="auto">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65" name="Google Shape;65;p51" hidden="0"/>
          <p:cNvSpPr txBox="1"/>
          <p:nvPr isPhoto="0" userDrawn="0">
            <p:ph type="body" idx="1" hasCustomPrompt="0"/>
          </p:nvPr>
        </p:nvSpPr>
        <p:spPr bwMode="auto">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pPr>
              <a:defRPr/>
            </a:pPr>
            <a:endParaRPr/>
          </a:p>
        </p:txBody>
      </p:sp>
      <p:sp>
        <p:nvSpPr>
          <p:cNvPr id="66" name="Google Shape;66;p51" hidden="0"/>
          <p:cNvSpPr txBox="1"/>
          <p:nvPr isPhoto="0" userDrawn="0">
            <p:ph type="body" idx="2" hasCustomPrompt="0"/>
          </p:nvPr>
        </p:nvSpPr>
        <p:spPr bwMode="auto">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pPr>
              <a:defRPr/>
            </a:pPr>
            <a:endParaRPr/>
          </a:p>
        </p:txBody>
      </p:sp>
      <p:sp>
        <p:nvSpPr>
          <p:cNvPr id="67" name="Google Shape;67;p51" hidden="0"/>
          <p:cNvSpPr txBox="1"/>
          <p:nvPr isPhoto="0" userDrawn="0">
            <p:ph type="dt" idx="10" hasCustomPrompt="0"/>
          </p:nvPr>
        </p:nvSpPr>
        <p:spPr bwMode="auto">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68" name="Google Shape;68;p51" hidden="0"/>
          <p:cNvSpPr txBox="1"/>
          <p:nvPr isPhoto="0" userDrawn="0">
            <p:ph type="ftr" idx="11" hasCustomPrompt="0"/>
          </p:nvPr>
        </p:nvSpPr>
        <p:spPr bwMode="auto">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69" name="Google Shape;69;p51" hidden="0"/>
          <p:cNvSpPr/>
          <p:nvPr isPhoto="0" userDrawn="0"/>
        </p:nvSpPr>
        <p:spPr bwMode="auto">
          <a:xfrm rot="10800000" flipH="1">
            <a:off x="-4189" y="714375"/>
            <a:ext cx="1588526" cy="507296"/>
          </a:xfrm>
          <a:custGeom>
            <a:avLst/>
            <a:gdLst/>
            <a:ahLst/>
            <a:cxnLst/>
            <a:rect l="l" t="t" r="r" b="b"/>
            <a:pathLst>
              <a:path w="9248" h="10000" fill="norm" stroke="1"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70" name="Google Shape;70;p51" hidden="0"/>
          <p:cNvSpPr txBox="1"/>
          <p:nvPr isPhoto="0" userDrawn="0">
            <p:ph type="sldNum" idx="12" hasCustomPrompt="0"/>
          </p:nvPr>
        </p:nvSpPr>
        <p:spPr bwMode="auto">
          <a:xfrm>
            <a:off x="531812" y="787782"/>
            <a:ext cx="77976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00000000-1234-1234-1234-123412341234}" type="slidenum">
              <a:rPr lang="tr-TR"/>
              <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Karşılaştırma" preserve="0" showMasterPhAnim="0" type="twoTxTwoObj" userDrawn="1">
  <p:cSld name="TWO_OBJECTS_WITH_TEXT">
    <p:spTree>
      <p:nvGrpSpPr>
        <p:cNvPr id="1" name="" hidden="0"/>
        <p:cNvGrpSpPr/>
        <p:nvPr isPhoto="0" userDrawn="0"/>
      </p:nvGrpSpPr>
      <p:grpSpPr bwMode="auto">
        <a:xfrm>
          <a:off x="0" y="0"/>
          <a:ext cx="0" cy="0"/>
          <a:chOff x="0" y="0"/>
          <a:chExt cx="0" cy="0"/>
        </a:xfrm>
      </p:grpSpPr>
      <p:sp>
        <p:nvSpPr>
          <p:cNvPr id="72" name="Google Shape;72;p52" hidden="0"/>
          <p:cNvSpPr txBox="1"/>
          <p:nvPr isPhoto="0" userDrawn="0">
            <p:ph type="title" hasCustomPrompt="0"/>
          </p:nvPr>
        </p:nvSpPr>
        <p:spPr bwMode="auto">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73" name="Google Shape;73;p52" hidden="0"/>
          <p:cNvSpPr txBox="1"/>
          <p:nvPr isPhoto="0" userDrawn="0">
            <p:ph type="body" idx="1" hasCustomPrompt="0"/>
          </p:nvPr>
        </p:nvSpPr>
        <p:spPr bwMode="auto">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pPr>
              <a:defRPr/>
            </a:pPr>
            <a:endParaRPr/>
          </a:p>
        </p:txBody>
      </p:sp>
      <p:sp>
        <p:nvSpPr>
          <p:cNvPr id="74" name="Google Shape;74;p52" hidden="0"/>
          <p:cNvSpPr txBox="1"/>
          <p:nvPr isPhoto="0" userDrawn="0">
            <p:ph type="body" idx="2" hasCustomPrompt="0"/>
          </p:nvPr>
        </p:nvSpPr>
        <p:spPr bwMode="auto">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pPr>
              <a:defRPr/>
            </a:pPr>
            <a:endParaRPr/>
          </a:p>
        </p:txBody>
      </p:sp>
      <p:sp>
        <p:nvSpPr>
          <p:cNvPr id="75" name="Google Shape;75;p52" hidden="0"/>
          <p:cNvSpPr txBox="1"/>
          <p:nvPr isPhoto="0" userDrawn="0">
            <p:ph type="body" idx="3" hasCustomPrompt="0"/>
          </p:nvPr>
        </p:nvSpPr>
        <p:spPr bwMode="auto">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pPr>
              <a:defRPr/>
            </a:pPr>
            <a:endParaRPr/>
          </a:p>
        </p:txBody>
      </p:sp>
      <p:sp>
        <p:nvSpPr>
          <p:cNvPr id="76" name="Google Shape;76;p52" hidden="0"/>
          <p:cNvSpPr txBox="1"/>
          <p:nvPr isPhoto="0" userDrawn="0">
            <p:ph type="body" idx="4" hasCustomPrompt="0"/>
          </p:nvPr>
        </p:nvSpPr>
        <p:spPr bwMode="auto">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pPr>
              <a:defRPr/>
            </a:pPr>
            <a:endParaRPr/>
          </a:p>
        </p:txBody>
      </p:sp>
      <p:sp>
        <p:nvSpPr>
          <p:cNvPr id="77" name="Google Shape;77;p52" hidden="0"/>
          <p:cNvSpPr txBox="1"/>
          <p:nvPr isPhoto="0" userDrawn="0">
            <p:ph type="dt" idx="10" hasCustomPrompt="0"/>
          </p:nvPr>
        </p:nvSpPr>
        <p:spPr bwMode="auto">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78" name="Google Shape;78;p52" hidden="0"/>
          <p:cNvSpPr txBox="1"/>
          <p:nvPr isPhoto="0" userDrawn="0">
            <p:ph type="ftr" idx="11" hasCustomPrompt="0"/>
          </p:nvPr>
        </p:nvSpPr>
        <p:spPr bwMode="auto">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79" name="Google Shape;79;p52" hidden="0"/>
          <p:cNvSpPr/>
          <p:nvPr isPhoto="0" userDrawn="0"/>
        </p:nvSpPr>
        <p:spPr bwMode="auto">
          <a:xfrm rot="10800000" flipH="1">
            <a:off x="-4189" y="714375"/>
            <a:ext cx="1588526" cy="507296"/>
          </a:xfrm>
          <a:custGeom>
            <a:avLst/>
            <a:gdLst/>
            <a:ahLst/>
            <a:cxnLst/>
            <a:rect l="l" t="t" r="r" b="b"/>
            <a:pathLst>
              <a:path w="9248" h="10000" fill="norm" stroke="1"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0" name="Google Shape;80;p52" hidden="0"/>
          <p:cNvSpPr txBox="1"/>
          <p:nvPr isPhoto="0" userDrawn="0">
            <p:ph type="sldNum" idx="12" hasCustomPrompt="0"/>
          </p:nvPr>
        </p:nvSpPr>
        <p:spPr bwMode="auto">
          <a:xfrm>
            <a:off x="531812" y="787782"/>
            <a:ext cx="77976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00000000-1234-1234-1234-123412341234}" type="slidenum">
              <a:rPr lang="tr-TR"/>
              <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Yalnızca Başlık" preserve="0" showMasterPhAnim="0" type="titleOnly" userDrawn="1">
  <p:cSld name="TITLE_ONLY">
    <p:spTree>
      <p:nvGrpSpPr>
        <p:cNvPr id="1" name="" hidden="0"/>
        <p:cNvGrpSpPr/>
        <p:nvPr isPhoto="0" userDrawn="0"/>
      </p:nvGrpSpPr>
      <p:grpSpPr bwMode="auto">
        <a:xfrm>
          <a:off x="0" y="0"/>
          <a:ext cx="0" cy="0"/>
          <a:chOff x="0" y="0"/>
          <a:chExt cx="0" cy="0"/>
        </a:xfrm>
      </p:grpSpPr>
      <p:sp>
        <p:nvSpPr>
          <p:cNvPr id="82" name="Google Shape;82;p53" hidden="0"/>
          <p:cNvSpPr txBox="1"/>
          <p:nvPr isPhoto="0" userDrawn="0">
            <p:ph type="title" hasCustomPrompt="0"/>
          </p:nvPr>
        </p:nvSpPr>
        <p:spPr bwMode="auto">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83" name="Google Shape;83;p53" hidden="0"/>
          <p:cNvSpPr txBox="1"/>
          <p:nvPr isPhoto="0" userDrawn="0">
            <p:ph type="dt" idx="10" hasCustomPrompt="0"/>
          </p:nvPr>
        </p:nvSpPr>
        <p:spPr bwMode="auto">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84" name="Google Shape;84;p53" hidden="0"/>
          <p:cNvSpPr txBox="1"/>
          <p:nvPr isPhoto="0" userDrawn="0">
            <p:ph type="ftr" idx="11" hasCustomPrompt="0"/>
          </p:nvPr>
        </p:nvSpPr>
        <p:spPr bwMode="auto">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85" name="Google Shape;85;p53" hidden="0"/>
          <p:cNvSpPr/>
          <p:nvPr isPhoto="0" userDrawn="0"/>
        </p:nvSpPr>
        <p:spPr bwMode="auto">
          <a:xfrm rot="10800000" flipH="1">
            <a:off x="-4189" y="714375"/>
            <a:ext cx="1588526" cy="507296"/>
          </a:xfrm>
          <a:custGeom>
            <a:avLst/>
            <a:gdLst/>
            <a:ahLst/>
            <a:cxnLst/>
            <a:rect l="l" t="t" r="r" b="b"/>
            <a:pathLst>
              <a:path w="9248" h="10000" fill="norm" stroke="1"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86" name="Google Shape;86;p53" hidden="0"/>
          <p:cNvSpPr txBox="1"/>
          <p:nvPr isPhoto="0" userDrawn="0">
            <p:ph type="sldNum" idx="12" hasCustomPrompt="0"/>
          </p:nvPr>
        </p:nvSpPr>
        <p:spPr bwMode="auto">
          <a:xfrm>
            <a:off x="531812" y="787782"/>
            <a:ext cx="77976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00000000-1234-1234-1234-123412341234}" type="slidenum">
              <a:rPr lang="tr-TR"/>
              <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oş" preserve="0" showMasterPhAnim="0" type="blank" userDrawn="1">
  <p:cSld name="BLANK">
    <p:spTree>
      <p:nvGrpSpPr>
        <p:cNvPr id="1" name="" hidden="0"/>
        <p:cNvGrpSpPr/>
        <p:nvPr isPhoto="0" userDrawn="0"/>
      </p:nvGrpSpPr>
      <p:grpSpPr bwMode="auto">
        <a:xfrm>
          <a:off x="0" y="0"/>
          <a:ext cx="0" cy="0"/>
          <a:chOff x="0" y="0"/>
          <a:chExt cx="0" cy="0"/>
        </a:xfrm>
      </p:grpSpPr>
      <p:sp>
        <p:nvSpPr>
          <p:cNvPr id="88" name="Google Shape;88;p54" hidden="0"/>
          <p:cNvSpPr txBox="1"/>
          <p:nvPr isPhoto="0" userDrawn="0">
            <p:ph type="dt" idx="10" hasCustomPrompt="0"/>
          </p:nvPr>
        </p:nvSpPr>
        <p:spPr bwMode="auto">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89" name="Google Shape;89;p54" hidden="0"/>
          <p:cNvSpPr txBox="1"/>
          <p:nvPr isPhoto="0" userDrawn="0">
            <p:ph type="ftr" idx="11" hasCustomPrompt="0"/>
          </p:nvPr>
        </p:nvSpPr>
        <p:spPr bwMode="auto">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90" name="Google Shape;90;p54" hidden="0"/>
          <p:cNvSpPr/>
          <p:nvPr isPhoto="0" userDrawn="0"/>
        </p:nvSpPr>
        <p:spPr bwMode="auto">
          <a:xfrm rot="10800000" flipH="1">
            <a:off x="-4189" y="714375"/>
            <a:ext cx="1588526" cy="507296"/>
          </a:xfrm>
          <a:custGeom>
            <a:avLst/>
            <a:gdLst/>
            <a:ahLst/>
            <a:cxnLst/>
            <a:rect l="l" t="t" r="r" b="b"/>
            <a:pathLst>
              <a:path w="9248" h="10000" fill="norm" stroke="1"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1" name="Google Shape;91;p54" hidden="0"/>
          <p:cNvSpPr txBox="1"/>
          <p:nvPr isPhoto="0" userDrawn="0">
            <p:ph type="sldNum" idx="12" hasCustomPrompt="0"/>
          </p:nvPr>
        </p:nvSpPr>
        <p:spPr bwMode="auto">
          <a:xfrm>
            <a:off x="531812" y="787782"/>
            <a:ext cx="77976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00000000-1234-1234-1234-123412341234}" type="slidenum">
              <a:rPr lang="tr-TR"/>
              <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aşlıklı İçerik" preserve="0" showMasterPhAnim="0" type="objTx" userDrawn="1">
  <p:cSld name="OBJECT_WITH_CAPTION_TEXT">
    <p:spTree>
      <p:nvGrpSpPr>
        <p:cNvPr id="1" name="" hidden="0"/>
        <p:cNvGrpSpPr/>
        <p:nvPr isPhoto="0" userDrawn="0"/>
      </p:nvGrpSpPr>
      <p:grpSpPr bwMode="auto">
        <a:xfrm>
          <a:off x="0" y="0"/>
          <a:ext cx="0" cy="0"/>
          <a:chOff x="0" y="0"/>
          <a:chExt cx="0" cy="0"/>
        </a:xfrm>
      </p:grpSpPr>
      <p:sp>
        <p:nvSpPr>
          <p:cNvPr id="93" name="Google Shape;93;p55" hidden="0"/>
          <p:cNvSpPr txBox="1"/>
          <p:nvPr isPhoto="0" userDrawn="0">
            <p:ph type="title" hasCustomPrompt="0"/>
          </p:nvPr>
        </p:nvSpPr>
        <p:spPr bwMode="auto">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2000"/>
              <a:buFont typeface="Century Gothic"/>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94" name="Google Shape;94;p55" hidden="0"/>
          <p:cNvSpPr txBox="1"/>
          <p:nvPr isPhoto="0" userDrawn="0">
            <p:ph type="body" idx="1" hasCustomPrompt="0"/>
          </p:nvPr>
        </p:nvSpPr>
        <p:spPr bwMode="auto">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pPr>
              <a:defRPr/>
            </a:pPr>
            <a:endParaRPr/>
          </a:p>
        </p:txBody>
      </p:sp>
      <p:sp>
        <p:nvSpPr>
          <p:cNvPr id="95" name="Google Shape;95;p55" hidden="0"/>
          <p:cNvSpPr txBox="1"/>
          <p:nvPr isPhoto="0" userDrawn="0">
            <p:ph type="body" idx="2" hasCustomPrompt="0"/>
          </p:nvPr>
        </p:nvSpPr>
        <p:spPr bwMode="auto">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pPr>
              <a:defRPr/>
            </a:pPr>
            <a:endParaRPr/>
          </a:p>
        </p:txBody>
      </p:sp>
      <p:sp>
        <p:nvSpPr>
          <p:cNvPr id="96" name="Google Shape;96;p55" hidden="0"/>
          <p:cNvSpPr txBox="1"/>
          <p:nvPr isPhoto="0" userDrawn="0">
            <p:ph type="dt" idx="10" hasCustomPrompt="0"/>
          </p:nvPr>
        </p:nvSpPr>
        <p:spPr bwMode="auto">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97" name="Google Shape;97;p55" hidden="0"/>
          <p:cNvSpPr txBox="1"/>
          <p:nvPr isPhoto="0" userDrawn="0">
            <p:ph type="ftr" idx="11" hasCustomPrompt="0"/>
          </p:nvPr>
        </p:nvSpPr>
        <p:spPr bwMode="auto">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98" name="Google Shape;98;p55" hidden="0"/>
          <p:cNvSpPr/>
          <p:nvPr isPhoto="0" userDrawn="0"/>
        </p:nvSpPr>
        <p:spPr bwMode="auto">
          <a:xfrm rot="10800000" flipH="1">
            <a:off x="-4189" y="714375"/>
            <a:ext cx="1588526" cy="507296"/>
          </a:xfrm>
          <a:custGeom>
            <a:avLst/>
            <a:gdLst/>
            <a:ahLst/>
            <a:cxnLst/>
            <a:rect l="l" t="t" r="r" b="b"/>
            <a:pathLst>
              <a:path w="9248" h="10000" fill="norm" stroke="1"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99" name="Google Shape;99;p55" hidden="0"/>
          <p:cNvSpPr txBox="1"/>
          <p:nvPr isPhoto="0" userDrawn="0">
            <p:ph type="sldNum" idx="12" hasCustomPrompt="0"/>
          </p:nvPr>
        </p:nvSpPr>
        <p:spPr bwMode="auto">
          <a:xfrm>
            <a:off x="531812" y="787782"/>
            <a:ext cx="77976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00000000-1234-1234-1234-123412341234}" type="slidenum">
              <a:rPr lang="tr-TR"/>
              <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aşlıklı Resim" preserve="0" showMasterPhAnim="0" type="picTx" userDrawn="1">
  <p:cSld name="PICTURE_WITH_CAPTION_TEXT">
    <p:spTree>
      <p:nvGrpSpPr>
        <p:cNvPr id="1" name="" hidden="0"/>
        <p:cNvGrpSpPr/>
        <p:nvPr isPhoto="0" userDrawn="0"/>
      </p:nvGrpSpPr>
      <p:grpSpPr bwMode="auto">
        <a:xfrm>
          <a:off x="0" y="0"/>
          <a:ext cx="0" cy="0"/>
          <a:chOff x="0" y="0"/>
          <a:chExt cx="0" cy="0"/>
        </a:xfrm>
      </p:grpSpPr>
      <p:sp>
        <p:nvSpPr>
          <p:cNvPr id="101" name="Google Shape;101;p56" hidden="0"/>
          <p:cNvSpPr txBox="1"/>
          <p:nvPr isPhoto="0" userDrawn="0">
            <p:ph type="title" hasCustomPrompt="0"/>
          </p:nvPr>
        </p:nvSpPr>
        <p:spPr bwMode="auto">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168DBA"/>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102" name="Google Shape;102;p56" hidden="0"/>
          <p:cNvSpPr/>
          <p:nvPr isPhoto="0" userDrawn="0">
            <p:ph type="pic" idx="2" hasCustomPrompt="0"/>
          </p:nvPr>
        </p:nvSpPr>
        <p:spPr bwMode="auto">
          <a:xfrm>
            <a:off x="2589212" y="634965"/>
            <a:ext cx="8915400" cy="3854970"/>
          </a:xfrm>
          <a:prstGeom prst="rect">
            <a:avLst/>
          </a:prstGeom>
          <a:noFill/>
          <a:ln>
            <a:noFill/>
          </a:ln>
        </p:spPr>
      </p:sp>
      <p:sp>
        <p:nvSpPr>
          <p:cNvPr id="103" name="Google Shape;103;p56" hidden="0"/>
          <p:cNvSpPr txBox="1"/>
          <p:nvPr isPhoto="0" userDrawn="0">
            <p:ph type="body" idx="1" hasCustomPrompt="0"/>
          </p:nvPr>
        </p:nvSpPr>
        <p:spPr bwMode="auto">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pPr>
              <a:defRPr/>
            </a:pPr>
            <a:endParaRPr/>
          </a:p>
        </p:txBody>
      </p:sp>
      <p:sp>
        <p:nvSpPr>
          <p:cNvPr id="104" name="Google Shape;104;p56" hidden="0"/>
          <p:cNvSpPr txBox="1"/>
          <p:nvPr isPhoto="0" userDrawn="0">
            <p:ph type="dt" idx="10" hasCustomPrompt="0"/>
          </p:nvPr>
        </p:nvSpPr>
        <p:spPr bwMode="auto">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105" name="Google Shape;105;p56" hidden="0"/>
          <p:cNvSpPr txBox="1"/>
          <p:nvPr isPhoto="0" userDrawn="0">
            <p:ph type="ftr" idx="11" hasCustomPrompt="0"/>
          </p:nvPr>
        </p:nvSpPr>
        <p:spPr bwMode="auto">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106" name="Google Shape;106;p56" hidden="0"/>
          <p:cNvSpPr/>
          <p:nvPr isPhoto="0" userDrawn="0"/>
        </p:nvSpPr>
        <p:spPr bwMode="auto">
          <a:xfrm rot="10800000" flipH="1">
            <a:off x="-4189" y="4911725"/>
            <a:ext cx="1588526" cy="507296"/>
          </a:xfrm>
          <a:custGeom>
            <a:avLst/>
            <a:gdLst/>
            <a:ahLst/>
            <a:cxnLst/>
            <a:rect l="l" t="t" r="r" b="b"/>
            <a:pathLst>
              <a:path w="9248" h="10000" fill="norm" stroke="1"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07" name="Google Shape;107;p56" hidden="0"/>
          <p:cNvSpPr txBox="1"/>
          <p:nvPr isPhoto="0" userDrawn="0">
            <p:ph type="sldNum" idx="12" hasCustomPrompt="0"/>
          </p:nvPr>
        </p:nvSpPr>
        <p:spPr bwMode="auto">
          <a:xfrm>
            <a:off x="531812" y="4983087"/>
            <a:ext cx="77976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00000000-1234-1234-1234-123412341234}" type="slidenum">
              <a:rPr lang="tr-TR"/>
              <a:t/>
            </a:fld>
            <a:endParaRPr lang="tr-T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gradFill>
          <a:gsLst>
            <a:gs pos="0">
              <a:srgbClr val="FFFFFF"/>
            </a:gs>
            <a:gs pos="100000">
              <a:srgbClr val="C4DCE3"/>
            </a:gs>
          </a:gsLst>
          <a:lin ang="5400000" scaled="0"/>
        </a:gradFill>
      </p:bgPr>
    </p:bg>
    <p:spTree>
      <p:nvGrpSpPr>
        <p:cNvPr id="1" name="" hidden="0"/>
        <p:cNvGrpSpPr/>
        <p:nvPr isPhoto="0" userDrawn="0"/>
      </p:nvGrpSpPr>
      <p:grpSpPr bwMode="auto">
        <a:xfrm>
          <a:off x="0" y="0"/>
          <a:ext cx="0" cy="0"/>
          <a:chOff x="0" y="0"/>
          <a:chExt cx="0" cy="0"/>
        </a:xfrm>
      </p:grpSpPr>
      <p:grpSp>
        <p:nvGrpSpPr>
          <p:cNvPr id="10" name="Google Shape;10;p47" hidden="0"/>
          <p:cNvGrpSpPr/>
          <p:nvPr isPhoto="0" userDrawn="0"/>
        </p:nvGrpSpPr>
        <p:grpSpPr bwMode="auto">
          <a:xfrm>
            <a:off x="1" y="228600"/>
            <a:ext cx="2851516" cy="6638628"/>
            <a:chOff x="2487613" y="285750"/>
            <a:chExt cx="2428875" cy="5654676"/>
          </a:xfrm>
        </p:grpSpPr>
        <p:sp>
          <p:nvSpPr>
            <p:cNvPr id="11" name="Google Shape;11;p47" hidden="0"/>
            <p:cNvSpPr/>
            <p:nvPr isPhoto="0" userDrawn="0"/>
          </p:nvSpPr>
          <p:spPr bwMode="auto">
            <a:xfrm>
              <a:off x="2487613" y="2284413"/>
              <a:ext cx="85725" cy="533400"/>
            </a:xfrm>
            <a:custGeom>
              <a:avLst/>
              <a:gdLst/>
              <a:ahLst/>
              <a:cxnLst/>
              <a:rect l="l" t="t" r="r" b="b"/>
              <a:pathLst>
                <a:path w="22" h="136" fill="norm" stroke="1"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2" name="Google Shape;12;p47" hidden="0"/>
            <p:cNvSpPr/>
            <p:nvPr isPhoto="0" userDrawn="0"/>
          </p:nvSpPr>
          <p:spPr bwMode="auto">
            <a:xfrm>
              <a:off x="2597151" y="2779713"/>
              <a:ext cx="550863" cy="1978025"/>
            </a:xfrm>
            <a:custGeom>
              <a:avLst/>
              <a:gdLst/>
              <a:ahLst/>
              <a:cxnLst/>
              <a:rect l="l" t="t" r="r" b="b"/>
              <a:pathLst>
                <a:path w="140" h="504" fill="norm" stroke="1"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3" name="Google Shape;13;p47" hidden="0"/>
            <p:cNvSpPr/>
            <p:nvPr isPhoto="0" userDrawn="0"/>
          </p:nvSpPr>
          <p:spPr bwMode="auto">
            <a:xfrm>
              <a:off x="3175001" y="4730750"/>
              <a:ext cx="519113" cy="1209675"/>
            </a:xfrm>
            <a:custGeom>
              <a:avLst/>
              <a:gdLst/>
              <a:ahLst/>
              <a:cxnLst/>
              <a:rect l="l" t="t" r="r" b="b"/>
              <a:pathLst>
                <a:path w="132" h="308" fill="norm" stroke="1"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4" name="Google Shape;14;p47" hidden="0"/>
            <p:cNvSpPr/>
            <p:nvPr isPhoto="0" userDrawn="0"/>
          </p:nvSpPr>
          <p:spPr bwMode="auto">
            <a:xfrm>
              <a:off x="3305176" y="5630863"/>
              <a:ext cx="146050" cy="309563"/>
            </a:xfrm>
            <a:custGeom>
              <a:avLst/>
              <a:gdLst/>
              <a:ahLst/>
              <a:cxnLst/>
              <a:rect l="l" t="t" r="r" b="b"/>
              <a:pathLst>
                <a:path w="37" h="79" fill="norm" stroke="1"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5" name="Google Shape;15;p47" hidden="0"/>
            <p:cNvSpPr/>
            <p:nvPr isPhoto="0" userDrawn="0"/>
          </p:nvSpPr>
          <p:spPr bwMode="auto">
            <a:xfrm>
              <a:off x="2573338" y="2817813"/>
              <a:ext cx="700088" cy="2835275"/>
            </a:xfrm>
            <a:custGeom>
              <a:avLst/>
              <a:gdLst/>
              <a:ahLst/>
              <a:cxnLst/>
              <a:rect l="l" t="t" r="r" b="b"/>
              <a:pathLst>
                <a:path w="178" h="722" fill="norm" stroke="1"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6" name="Google Shape;16;p47" hidden="0"/>
            <p:cNvSpPr/>
            <p:nvPr isPhoto="0" userDrawn="0"/>
          </p:nvSpPr>
          <p:spPr bwMode="auto">
            <a:xfrm>
              <a:off x="2506663" y="285750"/>
              <a:ext cx="90488" cy="2493963"/>
            </a:xfrm>
            <a:custGeom>
              <a:avLst/>
              <a:gdLst/>
              <a:ahLst/>
              <a:cxnLst/>
              <a:rect l="l" t="t" r="r" b="b"/>
              <a:pathLst>
                <a:path w="23" h="635" fill="norm" stroke="1"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7" name="Google Shape;17;p47" hidden="0"/>
            <p:cNvSpPr/>
            <p:nvPr isPhoto="0" userDrawn="0"/>
          </p:nvSpPr>
          <p:spPr bwMode="auto">
            <a:xfrm>
              <a:off x="2554288" y="2598738"/>
              <a:ext cx="66675" cy="420688"/>
            </a:xfrm>
            <a:custGeom>
              <a:avLst/>
              <a:gdLst/>
              <a:ahLst/>
              <a:cxnLst/>
              <a:rect l="l" t="t" r="r" b="b"/>
              <a:pathLst>
                <a:path w="17" h="107" fill="norm" stroke="1"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8" name="Google Shape;18;p47" hidden="0"/>
            <p:cNvSpPr/>
            <p:nvPr isPhoto="0" userDrawn="0"/>
          </p:nvSpPr>
          <p:spPr bwMode="auto">
            <a:xfrm>
              <a:off x="3143251" y="4757738"/>
              <a:ext cx="161925" cy="873125"/>
            </a:xfrm>
            <a:custGeom>
              <a:avLst/>
              <a:gdLst/>
              <a:ahLst/>
              <a:cxnLst/>
              <a:rect l="l" t="t" r="r" b="b"/>
              <a:pathLst>
                <a:path w="41" h="222" fill="norm" stroke="1"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19" name="Google Shape;19;p47" hidden="0"/>
            <p:cNvSpPr/>
            <p:nvPr isPhoto="0" userDrawn="0"/>
          </p:nvSpPr>
          <p:spPr bwMode="auto">
            <a:xfrm>
              <a:off x="3148013" y="1282700"/>
              <a:ext cx="1768475" cy="3448050"/>
            </a:xfrm>
            <a:custGeom>
              <a:avLst/>
              <a:gdLst/>
              <a:ahLst/>
              <a:cxnLst/>
              <a:rect l="l" t="t" r="r" b="b"/>
              <a:pathLst>
                <a:path w="450" h="878" fill="norm" stroke="1"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0" name="Google Shape;20;p47" hidden="0"/>
            <p:cNvSpPr/>
            <p:nvPr isPhoto="0" userDrawn="0"/>
          </p:nvSpPr>
          <p:spPr bwMode="auto">
            <a:xfrm>
              <a:off x="3273426" y="5653088"/>
              <a:ext cx="138113" cy="287338"/>
            </a:xfrm>
            <a:custGeom>
              <a:avLst/>
              <a:gdLst/>
              <a:ahLst/>
              <a:cxnLst/>
              <a:rect l="l" t="t" r="r" b="b"/>
              <a:pathLst>
                <a:path w="35" h="73" fill="norm" stroke="1"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1" name="Google Shape;21;p47" hidden="0"/>
            <p:cNvSpPr/>
            <p:nvPr isPhoto="0" userDrawn="0"/>
          </p:nvSpPr>
          <p:spPr bwMode="auto">
            <a:xfrm>
              <a:off x="3143251" y="4656138"/>
              <a:ext cx="31750" cy="188913"/>
            </a:xfrm>
            <a:custGeom>
              <a:avLst/>
              <a:gdLst/>
              <a:ahLst/>
              <a:cxnLst/>
              <a:rect l="l" t="t" r="r" b="b"/>
              <a:pathLst>
                <a:path w="8" h="48" fill="norm" stroke="1"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2" name="Google Shape;22;p47" hidden="0"/>
            <p:cNvSpPr/>
            <p:nvPr isPhoto="0" userDrawn="0"/>
          </p:nvSpPr>
          <p:spPr bwMode="auto">
            <a:xfrm>
              <a:off x="3211513" y="5410200"/>
              <a:ext cx="203200" cy="530225"/>
            </a:xfrm>
            <a:custGeom>
              <a:avLst/>
              <a:gdLst/>
              <a:ahLst/>
              <a:cxnLst/>
              <a:rect l="l" t="t" r="r" b="b"/>
              <a:pathLst>
                <a:path w="52" h="135" fill="norm" stroke="1"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grpSp>
        <p:nvGrpSpPr>
          <p:cNvPr id="23" name="Google Shape;23;p47" hidden="0"/>
          <p:cNvGrpSpPr/>
          <p:nvPr isPhoto="0" userDrawn="0"/>
        </p:nvGrpSpPr>
        <p:grpSpPr bwMode="auto">
          <a:xfrm>
            <a:off x="27221" y="157"/>
            <a:ext cx="2356674" cy="6853096"/>
            <a:chOff x="6627813" y="195610"/>
            <a:chExt cx="1952625" cy="5678141"/>
          </a:xfrm>
        </p:grpSpPr>
        <p:sp>
          <p:nvSpPr>
            <p:cNvPr id="24" name="Google Shape;24;p47" hidden="0"/>
            <p:cNvSpPr/>
            <p:nvPr isPhoto="0" userDrawn="0"/>
          </p:nvSpPr>
          <p:spPr bwMode="auto">
            <a:xfrm>
              <a:off x="6627813" y="195610"/>
              <a:ext cx="409575" cy="3646488"/>
            </a:xfrm>
            <a:custGeom>
              <a:avLst/>
              <a:gdLst/>
              <a:ahLst/>
              <a:cxnLst/>
              <a:rect l="l" t="t" r="r" b="b"/>
              <a:pathLst>
                <a:path w="103" h="920" fill="norm" stroke="1"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5" name="Google Shape;25;p47" hidden="0"/>
            <p:cNvSpPr/>
            <p:nvPr isPhoto="0" userDrawn="0"/>
          </p:nvSpPr>
          <p:spPr bwMode="auto">
            <a:xfrm>
              <a:off x="7061201" y="3771900"/>
              <a:ext cx="350838" cy="1309688"/>
            </a:xfrm>
            <a:custGeom>
              <a:avLst/>
              <a:gdLst/>
              <a:ahLst/>
              <a:cxnLst/>
              <a:rect l="l" t="t" r="r" b="b"/>
              <a:pathLst>
                <a:path w="88" h="330" fill="norm" stroke="1"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6" name="Google Shape;26;p47" hidden="0"/>
            <p:cNvSpPr/>
            <p:nvPr isPhoto="0" userDrawn="0"/>
          </p:nvSpPr>
          <p:spPr bwMode="auto">
            <a:xfrm>
              <a:off x="7439026" y="5053013"/>
              <a:ext cx="357188" cy="820738"/>
            </a:xfrm>
            <a:custGeom>
              <a:avLst/>
              <a:gdLst/>
              <a:ahLst/>
              <a:cxnLst/>
              <a:rect l="l" t="t" r="r" b="b"/>
              <a:pathLst>
                <a:path w="90" h="207" fill="norm" stroke="1"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7" name="Google Shape;27;p47" hidden="0"/>
            <p:cNvSpPr/>
            <p:nvPr isPhoto="0" userDrawn="0"/>
          </p:nvSpPr>
          <p:spPr bwMode="auto">
            <a:xfrm>
              <a:off x="7037388" y="3811588"/>
              <a:ext cx="457200" cy="1852613"/>
            </a:xfrm>
            <a:custGeom>
              <a:avLst/>
              <a:gdLst/>
              <a:ahLst/>
              <a:cxnLst/>
              <a:rect l="l" t="t" r="r" b="b"/>
              <a:pathLst>
                <a:path w="115" h="467" fill="norm" stroke="1"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8" name="Google Shape;28;p47" hidden="0"/>
            <p:cNvSpPr/>
            <p:nvPr isPhoto="0" userDrawn="0"/>
          </p:nvSpPr>
          <p:spPr bwMode="auto">
            <a:xfrm>
              <a:off x="6992938" y="1263650"/>
              <a:ext cx="144463" cy="2508250"/>
            </a:xfrm>
            <a:custGeom>
              <a:avLst/>
              <a:gdLst/>
              <a:ahLst/>
              <a:cxnLst/>
              <a:rect l="l" t="t" r="r" b="b"/>
              <a:pathLst>
                <a:path w="36" h="633" fill="norm" stroke="1"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29" name="Google Shape;29;p47" hidden="0"/>
            <p:cNvSpPr/>
            <p:nvPr isPhoto="0" userDrawn="0"/>
          </p:nvSpPr>
          <p:spPr bwMode="auto">
            <a:xfrm>
              <a:off x="7526338" y="5640388"/>
              <a:ext cx="111125" cy="233363"/>
            </a:xfrm>
            <a:custGeom>
              <a:avLst/>
              <a:gdLst/>
              <a:ahLst/>
              <a:cxnLst/>
              <a:rect l="l" t="t" r="r" b="b"/>
              <a:pathLst>
                <a:path w="28" h="59" fill="norm" stroke="1"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0" name="Google Shape;30;p47" hidden="0"/>
            <p:cNvSpPr/>
            <p:nvPr isPhoto="0" userDrawn="0"/>
          </p:nvSpPr>
          <p:spPr bwMode="auto">
            <a:xfrm>
              <a:off x="7021513" y="3598863"/>
              <a:ext cx="68263" cy="423863"/>
            </a:xfrm>
            <a:custGeom>
              <a:avLst/>
              <a:gdLst/>
              <a:ahLst/>
              <a:cxnLst/>
              <a:rect l="l" t="t" r="r" b="b"/>
              <a:pathLst>
                <a:path w="17" h="107" fill="norm" stroke="1"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1" name="Google Shape;31;p47" hidden="0"/>
            <p:cNvSpPr/>
            <p:nvPr isPhoto="0" userDrawn="0"/>
          </p:nvSpPr>
          <p:spPr bwMode="auto">
            <a:xfrm>
              <a:off x="7412038" y="2801938"/>
              <a:ext cx="1168400" cy="2251075"/>
            </a:xfrm>
            <a:custGeom>
              <a:avLst/>
              <a:gdLst/>
              <a:ahLst/>
              <a:cxnLst/>
              <a:rect l="l" t="t" r="r" b="b"/>
              <a:pathLst>
                <a:path w="294" h="568" fill="norm" stroke="1"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2" name="Google Shape;32;p47" hidden="0"/>
            <p:cNvSpPr/>
            <p:nvPr isPhoto="0" userDrawn="0"/>
          </p:nvSpPr>
          <p:spPr bwMode="auto">
            <a:xfrm>
              <a:off x="7494588" y="5664200"/>
              <a:ext cx="100013" cy="209550"/>
            </a:xfrm>
            <a:custGeom>
              <a:avLst/>
              <a:gdLst/>
              <a:ahLst/>
              <a:cxnLst/>
              <a:rect l="l" t="t" r="r" b="b"/>
              <a:pathLst>
                <a:path w="25" h="53" fill="norm" stroke="1"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3" name="Google Shape;33;p47" hidden="0"/>
            <p:cNvSpPr/>
            <p:nvPr isPhoto="0" userDrawn="0"/>
          </p:nvSpPr>
          <p:spPr bwMode="auto">
            <a:xfrm>
              <a:off x="7412038" y="5081588"/>
              <a:ext cx="114300" cy="558800"/>
            </a:xfrm>
            <a:custGeom>
              <a:avLst/>
              <a:gdLst/>
              <a:ahLst/>
              <a:cxnLst/>
              <a:rect l="l" t="t" r="r" b="b"/>
              <a:pathLst>
                <a:path w="29" h="141" fill="norm" stroke="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4" name="Google Shape;34;p47" hidden="0"/>
            <p:cNvSpPr/>
            <p:nvPr isPhoto="0" userDrawn="0"/>
          </p:nvSpPr>
          <p:spPr bwMode="auto">
            <a:xfrm>
              <a:off x="7412038" y="4978400"/>
              <a:ext cx="31750" cy="188913"/>
            </a:xfrm>
            <a:custGeom>
              <a:avLst/>
              <a:gdLst/>
              <a:ahLst/>
              <a:cxnLst/>
              <a:rect l="l" t="t" r="r" b="b"/>
              <a:pathLst>
                <a:path w="8" h="48" fill="norm" stroke="1"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5" name="Google Shape;35;p47" hidden="0"/>
            <p:cNvSpPr/>
            <p:nvPr isPhoto="0" userDrawn="0"/>
          </p:nvSpPr>
          <p:spPr bwMode="auto">
            <a:xfrm>
              <a:off x="7439026" y="5434013"/>
              <a:ext cx="174625" cy="439738"/>
            </a:xfrm>
            <a:custGeom>
              <a:avLst/>
              <a:gdLst/>
              <a:ahLst/>
              <a:cxnLst/>
              <a:rect l="l" t="t" r="r" b="b"/>
              <a:pathLst>
                <a:path w="44" h="111" fill="norm" stroke="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grpSp>
      <p:sp>
        <p:nvSpPr>
          <p:cNvPr id="36" name="Google Shape;36;p47" hidden="0"/>
          <p:cNvSpPr/>
          <p:nvPr isPhoto="0" userDrawn="0"/>
        </p:nvSpPr>
        <p:spPr bwMode="auto">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a:spcBef>
                <a:spcPts val="0"/>
              </a:spcBef>
              <a:spcAft>
                <a:spcPts val="0"/>
              </a:spcAft>
              <a:buNone/>
              <a:defRPr/>
            </a:pPr>
            <a:endParaRPr/>
          </a:p>
        </p:txBody>
      </p:sp>
      <p:sp>
        <p:nvSpPr>
          <p:cNvPr id="37" name="Google Shape;37;p47" hidden="0"/>
          <p:cNvSpPr txBox="1"/>
          <p:nvPr isPhoto="0" userDrawn="0">
            <p:ph type="title" hasCustomPrompt="0"/>
          </p:nvPr>
        </p:nvSpPr>
        <p:spPr bwMode="auto">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a:spcBef>
                <a:spcPts val="0"/>
              </a:spcBef>
              <a:spcAft>
                <a:spcPts val="0"/>
              </a:spcAft>
              <a:buClr>
                <a:srgbClr val="168DBA"/>
              </a:buClr>
              <a:buSzPts val="3600"/>
              <a:buFont typeface="Century Gothic"/>
              <a:buNone/>
              <a:defRPr sz="3600" b="0" i="0" u="none" strike="noStrike" cap="none">
                <a:solidFill>
                  <a:srgbClr val="168DBA"/>
                </a:solidFill>
                <a:latin typeface="Century Gothic"/>
                <a:ea typeface="Century Gothic"/>
                <a:cs typeface="Century Gothic"/>
              </a:defRPr>
            </a:lvl1pPr>
            <a:lvl2pPr marR="0" lvl="1" algn="l">
              <a:spcBef>
                <a:spcPts val="0"/>
              </a:spcBef>
              <a:spcAft>
                <a:spcPts val="0"/>
              </a:spcAft>
              <a:buSzPts val="1400"/>
              <a:buNone/>
              <a:defRPr sz="1800" b="0" i="0" u="none" strike="noStrike" cap="none">
                <a:solidFill>
                  <a:schemeClr val="dk2"/>
                </a:solidFill>
              </a:defRPr>
            </a:lvl2pPr>
            <a:lvl3pPr marR="0" lvl="2" algn="l">
              <a:spcBef>
                <a:spcPts val="0"/>
              </a:spcBef>
              <a:spcAft>
                <a:spcPts val="0"/>
              </a:spcAft>
              <a:buSzPts val="1400"/>
              <a:buNone/>
              <a:defRPr sz="1800" b="0" i="0" u="none" strike="noStrike" cap="none">
                <a:solidFill>
                  <a:schemeClr val="dk2"/>
                </a:solidFill>
              </a:defRPr>
            </a:lvl3pPr>
            <a:lvl4pPr marR="0" lvl="3" algn="l">
              <a:spcBef>
                <a:spcPts val="0"/>
              </a:spcBef>
              <a:spcAft>
                <a:spcPts val="0"/>
              </a:spcAft>
              <a:buSzPts val="1400"/>
              <a:buNone/>
              <a:defRPr sz="1800" b="0" i="0" u="none" strike="noStrike" cap="none">
                <a:solidFill>
                  <a:schemeClr val="dk2"/>
                </a:solidFill>
              </a:defRPr>
            </a:lvl4pPr>
            <a:lvl5pPr marR="0" lvl="4" algn="l">
              <a:spcBef>
                <a:spcPts val="0"/>
              </a:spcBef>
              <a:spcAft>
                <a:spcPts val="0"/>
              </a:spcAft>
              <a:buSzPts val="1400"/>
              <a:buNone/>
              <a:defRPr sz="1800" b="0" i="0" u="none" strike="noStrike" cap="none">
                <a:solidFill>
                  <a:schemeClr val="dk2"/>
                </a:solidFill>
              </a:defRPr>
            </a:lvl5pPr>
            <a:lvl6pPr marR="0" lvl="5" algn="l">
              <a:spcBef>
                <a:spcPts val="0"/>
              </a:spcBef>
              <a:spcAft>
                <a:spcPts val="0"/>
              </a:spcAft>
              <a:buSzPts val="1400"/>
              <a:buNone/>
              <a:defRPr sz="1800" b="0" i="0" u="none" strike="noStrike" cap="none">
                <a:solidFill>
                  <a:schemeClr val="dk2"/>
                </a:solidFill>
              </a:defRPr>
            </a:lvl6pPr>
            <a:lvl7pPr marR="0" lvl="6" algn="l">
              <a:spcBef>
                <a:spcPts val="0"/>
              </a:spcBef>
              <a:spcAft>
                <a:spcPts val="0"/>
              </a:spcAft>
              <a:buSzPts val="1400"/>
              <a:buNone/>
              <a:defRPr sz="1800" b="0" i="0" u="none" strike="noStrike" cap="none">
                <a:solidFill>
                  <a:schemeClr val="dk2"/>
                </a:solidFill>
              </a:defRPr>
            </a:lvl7pPr>
            <a:lvl8pPr marR="0" lvl="7" algn="l">
              <a:spcBef>
                <a:spcPts val="0"/>
              </a:spcBef>
              <a:spcAft>
                <a:spcPts val="0"/>
              </a:spcAft>
              <a:buSzPts val="1400"/>
              <a:buNone/>
              <a:defRPr sz="1800" b="0" i="0" u="none" strike="noStrike" cap="none">
                <a:solidFill>
                  <a:schemeClr val="dk2"/>
                </a:solidFill>
              </a:defRPr>
            </a:lvl8pPr>
            <a:lvl9pPr marR="0" lvl="8" algn="l">
              <a:spcBef>
                <a:spcPts val="0"/>
              </a:spcBef>
              <a:spcAft>
                <a:spcPts val="0"/>
              </a:spcAft>
              <a:buSzPts val="1400"/>
              <a:buNone/>
              <a:defRPr sz="1800" b="0" i="0" u="none" strike="noStrike" cap="none">
                <a:solidFill>
                  <a:schemeClr val="dk2"/>
                </a:solidFill>
              </a:defRPr>
            </a:lvl9pPr>
          </a:lstStyle>
          <a:p>
            <a:pPr>
              <a:defRPr/>
            </a:pPr>
            <a:endParaRPr/>
          </a:p>
        </p:txBody>
      </p:sp>
      <p:sp>
        <p:nvSpPr>
          <p:cNvPr id="38" name="Google Shape;38;p47" hidden="0"/>
          <p:cNvSpPr txBox="1"/>
          <p:nvPr isPhoto="0" userDrawn="0">
            <p:ph type="body" idx="1" hasCustomPrompt="0"/>
          </p:nvPr>
        </p:nvSpPr>
        <p:spPr bwMode="auto">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defRPr>
            </a:lvl1pPr>
            <a:lvl2pPr marL="914400" marR="0" lvl="1" indent="-330200" algn="l">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defRPr>
            </a:lvl2pPr>
            <a:lvl3pPr marL="1371600" marR="0" lvl="2" indent="-317500" algn="l">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defRPr>
            </a:lvl3pPr>
            <a:lvl4pPr marL="1828800" marR="0" lvl="3" indent="-304800" algn="l">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defRPr>
            </a:lvl4pPr>
            <a:lvl5pPr marL="2286000" marR="0" lvl="4" indent="-304800" algn="l">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defRPr>
            </a:lvl5pPr>
            <a:lvl6pPr marL="2743200" marR="0" lvl="5" indent="-304800" algn="l">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defRPr>
            </a:lvl6pPr>
            <a:lvl7pPr marL="3200400" marR="0" lvl="6" indent="-304800" algn="l">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defRPr>
            </a:lvl7pPr>
            <a:lvl8pPr marL="3657600" marR="0" lvl="7" indent="-304800" algn="l">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defRPr>
            </a:lvl8pPr>
            <a:lvl9pPr marL="4114800" marR="0" lvl="8" indent="-304800" algn="l">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defRPr>
            </a:lvl9pPr>
          </a:lstStyle>
          <a:p>
            <a:pPr>
              <a:defRPr/>
            </a:pPr>
            <a:endParaRPr/>
          </a:p>
        </p:txBody>
      </p:sp>
      <p:sp>
        <p:nvSpPr>
          <p:cNvPr id="39" name="Google Shape;39;p47" hidden="0"/>
          <p:cNvSpPr txBox="1"/>
          <p:nvPr isPhoto="0" userDrawn="0">
            <p:ph type="dt" idx="10" hasCustomPrompt="0"/>
          </p:nvPr>
        </p:nvSpPr>
        <p:spPr bwMode="auto">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a:spcBef>
                <a:spcPts val="0"/>
              </a:spcBef>
              <a:spcAft>
                <a:spcPts val="0"/>
              </a:spcAft>
              <a:buSzPts val="1400"/>
              <a:buNone/>
              <a:defRPr sz="900" b="0" i="0" u="none" strike="noStrike" cap="none">
                <a:solidFill>
                  <a:srgbClr val="888888"/>
                </a:solidFill>
                <a:latin typeface="Century Gothic"/>
                <a:ea typeface="Century Gothic"/>
                <a:cs typeface="Century Gothic"/>
              </a:defRPr>
            </a:lvl1pPr>
            <a:lvl2pPr marR="0" lvl="1" algn="l">
              <a:spcBef>
                <a:spcPts val="0"/>
              </a:spcBef>
              <a:spcAft>
                <a:spcPts val="0"/>
              </a:spcAft>
              <a:buSzPts val="1400"/>
              <a:buNone/>
              <a:defRPr sz="1800" b="0" i="0" u="none" strike="noStrike" cap="none">
                <a:solidFill>
                  <a:schemeClr val="dk1"/>
                </a:solidFill>
                <a:latin typeface="Century Gothic"/>
                <a:ea typeface="Century Gothic"/>
                <a:cs typeface="Century Gothic"/>
              </a:defRPr>
            </a:lvl2pPr>
            <a:lvl3pPr marR="0" lvl="2" algn="l">
              <a:spcBef>
                <a:spcPts val="0"/>
              </a:spcBef>
              <a:spcAft>
                <a:spcPts val="0"/>
              </a:spcAft>
              <a:buSzPts val="1400"/>
              <a:buNone/>
              <a:defRPr sz="1800" b="0" i="0" u="none" strike="noStrike" cap="none">
                <a:solidFill>
                  <a:schemeClr val="dk1"/>
                </a:solidFill>
                <a:latin typeface="Century Gothic"/>
                <a:ea typeface="Century Gothic"/>
                <a:cs typeface="Century Gothic"/>
              </a:defRPr>
            </a:lvl3pPr>
            <a:lvl4pPr marR="0" lvl="3" algn="l">
              <a:spcBef>
                <a:spcPts val="0"/>
              </a:spcBef>
              <a:spcAft>
                <a:spcPts val="0"/>
              </a:spcAft>
              <a:buSzPts val="1400"/>
              <a:buNone/>
              <a:defRPr sz="1800" b="0" i="0" u="none" strike="noStrike" cap="none">
                <a:solidFill>
                  <a:schemeClr val="dk1"/>
                </a:solidFill>
                <a:latin typeface="Century Gothic"/>
                <a:ea typeface="Century Gothic"/>
                <a:cs typeface="Century Gothic"/>
              </a:defRPr>
            </a:lvl4pPr>
            <a:lvl5pPr marR="0" lvl="4" algn="l">
              <a:spcBef>
                <a:spcPts val="0"/>
              </a:spcBef>
              <a:spcAft>
                <a:spcPts val="0"/>
              </a:spcAft>
              <a:buSzPts val="1400"/>
              <a:buNone/>
              <a:defRPr sz="1800" b="0" i="0" u="none" strike="noStrike" cap="none">
                <a:solidFill>
                  <a:schemeClr val="dk1"/>
                </a:solidFill>
                <a:latin typeface="Century Gothic"/>
                <a:ea typeface="Century Gothic"/>
                <a:cs typeface="Century Gothic"/>
              </a:defRPr>
            </a:lvl5pPr>
            <a:lvl6pPr marR="0" lvl="5" algn="l">
              <a:spcBef>
                <a:spcPts val="0"/>
              </a:spcBef>
              <a:spcAft>
                <a:spcPts val="0"/>
              </a:spcAft>
              <a:buSzPts val="1400"/>
              <a:buNone/>
              <a:defRPr sz="1800" b="0" i="0" u="none" strike="noStrike" cap="none">
                <a:solidFill>
                  <a:schemeClr val="dk1"/>
                </a:solidFill>
                <a:latin typeface="Century Gothic"/>
                <a:ea typeface="Century Gothic"/>
                <a:cs typeface="Century Gothic"/>
              </a:defRPr>
            </a:lvl6pPr>
            <a:lvl7pPr marR="0" lvl="6" algn="l">
              <a:spcBef>
                <a:spcPts val="0"/>
              </a:spcBef>
              <a:spcAft>
                <a:spcPts val="0"/>
              </a:spcAft>
              <a:buSzPts val="1400"/>
              <a:buNone/>
              <a:defRPr sz="1800" b="0" i="0" u="none" strike="noStrike" cap="none">
                <a:solidFill>
                  <a:schemeClr val="dk1"/>
                </a:solidFill>
                <a:latin typeface="Century Gothic"/>
                <a:ea typeface="Century Gothic"/>
                <a:cs typeface="Century Gothic"/>
              </a:defRPr>
            </a:lvl7pPr>
            <a:lvl8pPr marR="0" lvl="7" algn="l">
              <a:spcBef>
                <a:spcPts val="0"/>
              </a:spcBef>
              <a:spcAft>
                <a:spcPts val="0"/>
              </a:spcAft>
              <a:buSzPts val="1400"/>
              <a:buNone/>
              <a:defRPr sz="1800" b="0" i="0" u="none" strike="noStrike" cap="none">
                <a:solidFill>
                  <a:schemeClr val="dk1"/>
                </a:solidFill>
                <a:latin typeface="Century Gothic"/>
                <a:ea typeface="Century Gothic"/>
                <a:cs typeface="Century Gothic"/>
              </a:defRPr>
            </a:lvl8pPr>
            <a:lvl9pPr marR="0" lvl="8" algn="l">
              <a:spcBef>
                <a:spcPts val="0"/>
              </a:spcBef>
              <a:spcAft>
                <a:spcPts val="0"/>
              </a:spcAft>
              <a:buSzPts val="1400"/>
              <a:buNone/>
              <a:defRPr sz="1800" b="0" i="0" u="none" strike="noStrike" cap="none">
                <a:solidFill>
                  <a:schemeClr val="dk1"/>
                </a:solidFill>
                <a:latin typeface="Century Gothic"/>
                <a:ea typeface="Century Gothic"/>
                <a:cs typeface="Century Gothic"/>
              </a:defRPr>
            </a:lvl9pPr>
          </a:lstStyle>
          <a:p>
            <a:pPr>
              <a:defRPr/>
            </a:pPr>
            <a:endParaRPr/>
          </a:p>
        </p:txBody>
      </p:sp>
      <p:sp>
        <p:nvSpPr>
          <p:cNvPr id="40" name="Google Shape;40;p47" hidden="0"/>
          <p:cNvSpPr txBox="1"/>
          <p:nvPr isPhoto="0" userDrawn="0">
            <p:ph type="ftr" idx="11" hasCustomPrompt="0"/>
          </p:nvPr>
        </p:nvSpPr>
        <p:spPr bwMode="auto">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a:spcBef>
                <a:spcPts val="0"/>
              </a:spcBef>
              <a:spcAft>
                <a:spcPts val="0"/>
              </a:spcAft>
              <a:buSzPts val="1400"/>
              <a:buNone/>
              <a:defRPr sz="900" b="0" i="0" u="none" strike="noStrike" cap="none">
                <a:solidFill>
                  <a:srgbClr val="888888"/>
                </a:solidFill>
                <a:latin typeface="Century Gothic"/>
                <a:ea typeface="Century Gothic"/>
                <a:cs typeface="Century Gothic"/>
              </a:defRPr>
            </a:lvl1pPr>
            <a:lvl2pPr marR="0" lvl="1" algn="l">
              <a:spcBef>
                <a:spcPts val="0"/>
              </a:spcBef>
              <a:spcAft>
                <a:spcPts val="0"/>
              </a:spcAft>
              <a:buSzPts val="1400"/>
              <a:buNone/>
              <a:defRPr sz="1800" b="0" i="0" u="none" strike="noStrike" cap="none">
                <a:solidFill>
                  <a:schemeClr val="dk1"/>
                </a:solidFill>
                <a:latin typeface="Century Gothic"/>
                <a:ea typeface="Century Gothic"/>
                <a:cs typeface="Century Gothic"/>
              </a:defRPr>
            </a:lvl2pPr>
            <a:lvl3pPr marR="0" lvl="2" algn="l">
              <a:spcBef>
                <a:spcPts val="0"/>
              </a:spcBef>
              <a:spcAft>
                <a:spcPts val="0"/>
              </a:spcAft>
              <a:buSzPts val="1400"/>
              <a:buNone/>
              <a:defRPr sz="1800" b="0" i="0" u="none" strike="noStrike" cap="none">
                <a:solidFill>
                  <a:schemeClr val="dk1"/>
                </a:solidFill>
                <a:latin typeface="Century Gothic"/>
                <a:ea typeface="Century Gothic"/>
                <a:cs typeface="Century Gothic"/>
              </a:defRPr>
            </a:lvl3pPr>
            <a:lvl4pPr marR="0" lvl="3" algn="l">
              <a:spcBef>
                <a:spcPts val="0"/>
              </a:spcBef>
              <a:spcAft>
                <a:spcPts val="0"/>
              </a:spcAft>
              <a:buSzPts val="1400"/>
              <a:buNone/>
              <a:defRPr sz="1800" b="0" i="0" u="none" strike="noStrike" cap="none">
                <a:solidFill>
                  <a:schemeClr val="dk1"/>
                </a:solidFill>
                <a:latin typeface="Century Gothic"/>
                <a:ea typeface="Century Gothic"/>
                <a:cs typeface="Century Gothic"/>
              </a:defRPr>
            </a:lvl4pPr>
            <a:lvl5pPr marR="0" lvl="4" algn="l">
              <a:spcBef>
                <a:spcPts val="0"/>
              </a:spcBef>
              <a:spcAft>
                <a:spcPts val="0"/>
              </a:spcAft>
              <a:buSzPts val="1400"/>
              <a:buNone/>
              <a:defRPr sz="1800" b="0" i="0" u="none" strike="noStrike" cap="none">
                <a:solidFill>
                  <a:schemeClr val="dk1"/>
                </a:solidFill>
                <a:latin typeface="Century Gothic"/>
                <a:ea typeface="Century Gothic"/>
                <a:cs typeface="Century Gothic"/>
              </a:defRPr>
            </a:lvl5pPr>
            <a:lvl6pPr marR="0" lvl="5" algn="l">
              <a:spcBef>
                <a:spcPts val="0"/>
              </a:spcBef>
              <a:spcAft>
                <a:spcPts val="0"/>
              </a:spcAft>
              <a:buSzPts val="1400"/>
              <a:buNone/>
              <a:defRPr sz="1800" b="0" i="0" u="none" strike="noStrike" cap="none">
                <a:solidFill>
                  <a:schemeClr val="dk1"/>
                </a:solidFill>
                <a:latin typeface="Century Gothic"/>
                <a:ea typeface="Century Gothic"/>
                <a:cs typeface="Century Gothic"/>
              </a:defRPr>
            </a:lvl6pPr>
            <a:lvl7pPr marR="0" lvl="6" algn="l">
              <a:spcBef>
                <a:spcPts val="0"/>
              </a:spcBef>
              <a:spcAft>
                <a:spcPts val="0"/>
              </a:spcAft>
              <a:buSzPts val="1400"/>
              <a:buNone/>
              <a:defRPr sz="1800" b="0" i="0" u="none" strike="noStrike" cap="none">
                <a:solidFill>
                  <a:schemeClr val="dk1"/>
                </a:solidFill>
                <a:latin typeface="Century Gothic"/>
                <a:ea typeface="Century Gothic"/>
                <a:cs typeface="Century Gothic"/>
              </a:defRPr>
            </a:lvl7pPr>
            <a:lvl8pPr marR="0" lvl="7" algn="l">
              <a:spcBef>
                <a:spcPts val="0"/>
              </a:spcBef>
              <a:spcAft>
                <a:spcPts val="0"/>
              </a:spcAft>
              <a:buSzPts val="1400"/>
              <a:buNone/>
              <a:defRPr sz="1800" b="0" i="0" u="none" strike="noStrike" cap="none">
                <a:solidFill>
                  <a:schemeClr val="dk1"/>
                </a:solidFill>
                <a:latin typeface="Century Gothic"/>
                <a:ea typeface="Century Gothic"/>
                <a:cs typeface="Century Gothic"/>
              </a:defRPr>
            </a:lvl8pPr>
            <a:lvl9pPr marR="0" lvl="8" algn="l">
              <a:spcBef>
                <a:spcPts val="0"/>
              </a:spcBef>
              <a:spcAft>
                <a:spcPts val="0"/>
              </a:spcAft>
              <a:buSzPts val="1400"/>
              <a:buNone/>
              <a:defRPr sz="1800" b="0" i="0" u="none" strike="noStrike" cap="none">
                <a:solidFill>
                  <a:schemeClr val="dk1"/>
                </a:solidFill>
                <a:latin typeface="Century Gothic"/>
                <a:ea typeface="Century Gothic"/>
                <a:cs typeface="Century Gothic"/>
              </a:defRPr>
            </a:lvl9pPr>
          </a:lstStyle>
          <a:p>
            <a:pPr>
              <a:defRPr/>
            </a:pPr>
            <a:endParaRPr/>
          </a:p>
        </p:txBody>
      </p:sp>
      <p:sp>
        <p:nvSpPr>
          <p:cNvPr id="41" name="Google Shape;41;p47" hidden="0"/>
          <p:cNvSpPr txBox="1"/>
          <p:nvPr isPhoto="0" userDrawn="0">
            <p:ph type="sldNum" idx="12" hasCustomPrompt="0"/>
          </p:nvPr>
        </p:nvSpPr>
        <p:spPr bwMode="auto">
          <a:xfrm>
            <a:off x="531812" y="787782"/>
            <a:ext cx="779766"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2000" b="0" i="0" u="none" strike="noStrike" cap="none">
                <a:solidFill>
                  <a:srgbClr val="FEFFFF"/>
                </a:solidFill>
                <a:latin typeface="Century Gothic"/>
                <a:ea typeface="Century Gothic"/>
                <a:cs typeface="Century Gothic"/>
              </a:defRPr>
            </a:lvl1pPr>
            <a:lvl2pPr marL="0" marR="0" lvl="1" indent="0" algn="r">
              <a:spcBef>
                <a:spcPts val="0"/>
              </a:spcBef>
              <a:buNone/>
              <a:defRPr sz="2000" b="0" i="0" u="none" strike="noStrike" cap="none">
                <a:solidFill>
                  <a:srgbClr val="FEFFFF"/>
                </a:solidFill>
                <a:latin typeface="Century Gothic"/>
                <a:ea typeface="Century Gothic"/>
                <a:cs typeface="Century Gothic"/>
              </a:defRPr>
            </a:lvl2pPr>
            <a:lvl3pPr marL="0" marR="0" lvl="2" indent="0" algn="r">
              <a:spcBef>
                <a:spcPts val="0"/>
              </a:spcBef>
              <a:buNone/>
              <a:defRPr sz="2000" b="0" i="0" u="none" strike="noStrike" cap="none">
                <a:solidFill>
                  <a:srgbClr val="FEFFFF"/>
                </a:solidFill>
                <a:latin typeface="Century Gothic"/>
                <a:ea typeface="Century Gothic"/>
                <a:cs typeface="Century Gothic"/>
              </a:defRPr>
            </a:lvl3pPr>
            <a:lvl4pPr marL="0" marR="0" lvl="3" indent="0" algn="r">
              <a:spcBef>
                <a:spcPts val="0"/>
              </a:spcBef>
              <a:buNone/>
              <a:defRPr sz="2000" b="0" i="0" u="none" strike="noStrike" cap="none">
                <a:solidFill>
                  <a:srgbClr val="FEFFFF"/>
                </a:solidFill>
                <a:latin typeface="Century Gothic"/>
                <a:ea typeface="Century Gothic"/>
                <a:cs typeface="Century Gothic"/>
              </a:defRPr>
            </a:lvl4pPr>
            <a:lvl5pPr marL="0" marR="0" lvl="4" indent="0" algn="r">
              <a:spcBef>
                <a:spcPts val="0"/>
              </a:spcBef>
              <a:buNone/>
              <a:defRPr sz="2000" b="0" i="0" u="none" strike="noStrike" cap="none">
                <a:solidFill>
                  <a:srgbClr val="FEFFFF"/>
                </a:solidFill>
                <a:latin typeface="Century Gothic"/>
                <a:ea typeface="Century Gothic"/>
                <a:cs typeface="Century Gothic"/>
              </a:defRPr>
            </a:lvl5pPr>
            <a:lvl6pPr marL="0" marR="0" lvl="5" indent="0" algn="r">
              <a:spcBef>
                <a:spcPts val="0"/>
              </a:spcBef>
              <a:buNone/>
              <a:defRPr sz="2000" b="0" i="0" u="none" strike="noStrike" cap="none">
                <a:solidFill>
                  <a:srgbClr val="FEFFFF"/>
                </a:solidFill>
                <a:latin typeface="Century Gothic"/>
                <a:ea typeface="Century Gothic"/>
                <a:cs typeface="Century Gothic"/>
              </a:defRPr>
            </a:lvl6pPr>
            <a:lvl7pPr marL="0" marR="0" lvl="6" indent="0" algn="r">
              <a:spcBef>
                <a:spcPts val="0"/>
              </a:spcBef>
              <a:buNone/>
              <a:defRPr sz="2000" b="0" i="0" u="none" strike="noStrike" cap="none">
                <a:solidFill>
                  <a:srgbClr val="FEFFFF"/>
                </a:solidFill>
                <a:latin typeface="Century Gothic"/>
                <a:ea typeface="Century Gothic"/>
                <a:cs typeface="Century Gothic"/>
              </a:defRPr>
            </a:lvl7pPr>
            <a:lvl8pPr marL="0" marR="0" lvl="7" indent="0" algn="r">
              <a:spcBef>
                <a:spcPts val="0"/>
              </a:spcBef>
              <a:buNone/>
              <a:defRPr sz="2000" b="0" i="0" u="none" strike="noStrike" cap="none">
                <a:solidFill>
                  <a:srgbClr val="FEFFFF"/>
                </a:solidFill>
                <a:latin typeface="Century Gothic"/>
                <a:ea typeface="Century Gothic"/>
                <a:cs typeface="Century Gothic"/>
              </a:defRPr>
            </a:lvl8pPr>
            <a:lvl9pPr marL="0" marR="0" lvl="8" indent="0" algn="r">
              <a:spcBef>
                <a:spcPts val="0"/>
              </a:spcBef>
              <a:buNone/>
              <a:defRPr sz="2000" b="0" i="0" u="none" strike="noStrike" cap="none">
                <a:solidFill>
                  <a:srgbClr val="FEFFFF"/>
                </a:solidFill>
                <a:latin typeface="Century Gothic"/>
                <a:ea typeface="Century Gothic"/>
                <a:cs typeface="Century Gothic"/>
              </a:defRPr>
            </a:lvl9pPr>
          </a:lstStyle>
          <a:p>
            <a:pPr marL="0" lvl="0" indent="0" algn="r">
              <a:spcBef>
                <a:spcPts val="0"/>
              </a:spcBef>
              <a:spcAft>
                <a:spcPts val="0"/>
              </a:spcAft>
              <a:buNone/>
              <a:defRPr/>
            </a:pPr>
            <a:fld id="{00000000-1234-1234-1234-123412341234}" type="slidenum">
              <a:rPr lang="tr-TR"/>
              <a:t/>
            </a:fld>
            <a:endParaRPr lang="tr-T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1"/>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hyperlink" Target="http://www.youtube.com/bmdersleri" TargetMode="External"/><Relationship Id="rId4" Type="http://schemas.openxmlformats.org/officeDocument/2006/relationships/image" Target="../media/image2.png"/><Relationship Id="rId5" Type="http://schemas.openxmlformats.org/officeDocument/2006/relationships/image" Target="../media/image3.jpg"/><Relationship Id="rId6" Type="http://schemas.openxmlformats.org/officeDocument/2006/relationships/image" Target="../media/image4.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hyperlink" Target="http://www.youtube.com/bmdersleri" TargetMode="External"/><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90" name="Google Shape;190;p3" hidden="0"/>
          <p:cNvSpPr/>
          <p:nvPr isPhoto="0" userDrawn="0"/>
        </p:nvSpPr>
        <p:spPr bwMode="auto">
          <a:xfrm>
            <a:off x="5520082" y="4409575"/>
            <a:ext cx="5972961" cy="2239861"/>
          </a:xfrm>
          <a:prstGeom prst="roundRect">
            <a:avLst>
              <a:gd name="adj" fmla="val 16667"/>
            </a:avLst>
          </a:prstGeom>
          <a:gradFill>
            <a:gsLst>
              <a:gs pos="0">
                <a:srgbClr val="54BCE8"/>
              </a:gs>
              <a:gs pos="100000">
                <a:srgbClr val="21ACE1"/>
              </a:gs>
            </a:gsLst>
            <a:lin ang="5400000"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b="0" i="0" u="none" strike="noStrike" cap="none">
              <a:solidFill>
                <a:schemeClr val="lt1"/>
              </a:solidFill>
              <a:latin typeface="Century Gothic"/>
              <a:ea typeface="Century Gothic"/>
              <a:cs typeface="Century Gothic"/>
            </a:endParaRPr>
          </a:p>
        </p:txBody>
      </p:sp>
      <p:sp>
        <p:nvSpPr>
          <p:cNvPr id="191" name="Google Shape;191;p3" hidden="0"/>
          <p:cNvSpPr txBox="1"/>
          <p:nvPr isPhoto="0" userDrawn="0">
            <p:ph type="ctrTitle" hasCustomPrompt="0"/>
          </p:nvPr>
        </p:nvSpPr>
        <p:spPr bwMode="auto">
          <a:xfrm>
            <a:off x="2197013" y="2010696"/>
            <a:ext cx="7588059" cy="1909145"/>
          </a:xfrm>
          <a:prstGeom prst="rect">
            <a:avLst/>
          </a:prstGeom>
          <a:noFill/>
          <a:ln>
            <a:noFill/>
          </a:ln>
        </p:spPr>
        <p:txBody>
          <a:bodyPr spcFirstLastPara="1" wrap="square" lIns="91425" tIns="45700" rIns="91425" bIns="45700" anchor="b" anchorCtr="0">
            <a:noAutofit/>
          </a:bodyPr>
          <a:lstStyle/>
          <a:p>
            <a:pPr marL="0" lvl="0" indent="0" algn="ctr">
              <a:spcBef>
                <a:spcPts val="0"/>
              </a:spcBef>
              <a:spcAft>
                <a:spcPts val="0"/>
              </a:spcAft>
              <a:buClr>
                <a:schemeClr val="dk1"/>
              </a:buClr>
              <a:buSzPts val="4000"/>
              <a:buFont typeface="Century Gothic"/>
              <a:buNone/>
              <a:defRPr/>
            </a:pPr>
            <a:r>
              <a:rPr lang="tr-TR" sz="4000" b="1">
                <a:solidFill>
                  <a:schemeClr val="dk1"/>
                </a:solidFill>
              </a:rPr>
              <a:t>Android için SSH Client’i</a:t>
            </a:r>
            <a:br>
              <a:rPr lang="tr-TR" sz="4000" b="1">
                <a:solidFill>
                  <a:schemeClr val="dk1"/>
                </a:solidFill>
              </a:rPr>
            </a:br>
            <a:r>
              <a:rPr lang="tr-TR" sz="4000" b="1">
                <a:solidFill>
                  <a:schemeClr val="dk1"/>
                </a:solidFill>
              </a:rPr>
              <a:t>(SSHx)</a:t>
            </a:r>
            <a:endParaRPr sz="4000" b="1">
              <a:solidFill>
                <a:schemeClr val="dk1"/>
              </a:solidFill>
            </a:endParaRPr>
          </a:p>
        </p:txBody>
      </p:sp>
      <p:sp>
        <p:nvSpPr>
          <p:cNvPr id="192" name="Google Shape;192;p3" hidden="0"/>
          <p:cNvSpPr txBox="1"/>
          <p:nvPr isPhoto="0" userDrawn="0">
            <p:ph type="sldNum" idx="12" hasCustomPrompt="0"/>
          </p:nvPr>
        </p:nvSpPr>
        <p:spPr bwMode="auto">
          <a:xfrm>
            <a:off x="531812" y="4529540"/>
            <a:ext cx="779766" cy="365125"/>
          </a:xfrm>
          <a:prstGeom prst="rect">
            <a:avLst/>
          </a:prstGeom>
          <a:noFill/>
          <a:ln>
            <a:noFill/>
          </a:ln>
        </p:spPr>
        <p:txBody>
          <a:bodyPr spcFirstLastPara="1" wrap="square" lIns="91425" tIns="45700" rIns="91425" bIns="45700" anchor="ctr" anchorCtr="0">
            <a:noAutofit/>
          </a:bodyPr>
          <a:lstStyle/>
          <a:p>
            <a:pPr marL="0" lvl="0" indent="0" algn="r">
              <a:spcBef>
                <a:spcPts val="0"/>
              </a:spcBef>
              <a:spcAft>
                <a:spcPts val="0"/>
              </a:spcAft>
              <a:buNone/>
              <a:defRPr/>
            </a:pPr>
            <a:fld id="{00000000-1234-1234-1234-123412341234}" type="slidenum">
              <a:rPr lang="tr-TR"/>
              <a:t/>
            </a:fld>
            <a:endParaRPr lang="tr-TR"/>
          </a:p>
        </p:txBody>
      </p:sp>
      <p:sp>
        <p:nvSpPr>
          <p:cNvPr id="193" name="Google Shape;193;p3" hidden="0"/>
          <p:cNvSpPr txBox="1"/>
          <p:nvPr isPhoto="0" userDrawn="0"/>
        </p:nvSpPr>
        <p:spPr bwMode="auto">
          <a:xfrm>
            <a:off x="5903442" y="4709532"/>
            <a:ext cx="5499077" cy="2015869"/>
          </a:xfrm>
          <a:prstGeom prst="rect">
            <a:avLst/>
          </a:prstGeom>
          <a:noFill/>
          <a:ln>
            <a:noFill/>
          </a:ln>
        </p:spPr>
        <p:txBody>
          <a:bodyPr spcFirstLastPara="1" wrap="square" lIns="91425" tIns="45700" rIns="91425" bIns="45700" anchor="t" anchorCtr="0">
            <a:normAutofit/>
          </a:bodyPr>
          <a:lstStyle/>
          <a:p>
            <a:pPr marL="0" indent="0">
              <a:buClr>
                <a:schemeClr val="accent1"/>
              </a:buClr>
              <a:buSzPts val="1600"/>
              <a:buFont typeface="Noto Sans Symbols"/>
              <a:buNone/>
              <a:defRPr/>
            </a:pPr>
            <a:r>
              <a:rPr lang="tr-TR" sz="1600" cap="none">
                <a:solidFill>
                  <a:schemeClr val="dk1"/>
                </a:solidFill>
                <a:latin typeface="Century Gothic"/>
                <a:ea typeface="Century Gothic"/>
                <a:cs typeface="Century Gothic"/>
              </a:rPr>
              <a:t>Hazırlayan                 : </a:t>
            </a:r>
            <a:r>
              <a:rPr lang="tr-TR" sz="1600" b="1" cap="none">
                <a:solidFill>
                  <a:schemeClr val="dk1"/>
                </a:solidFill>
                <a:latin typeface="Century Gothic"/>
                <a:ea typeface="Century Gothic"/>
                <a:cs typeface="Century Gothic"/>
              </a:rPr>
              <a:t>Deniz Eryılmaz 1911404007</a:t>
            </a:r>
            <a:endParaRPr sz="1600" b="1" cap="none">
              <a:solidFill>
                <a:schemeClr val="dk1"/>
              </a:solidFill>
              <a:latin typeface="Century Gothic"/>
              <a:ea typeface="Century Gothic"/>
              <a:cs typeface="Century Gothic"/>
            </a:endParaRPr>
          </a:p>
          <a:p>
            <a:pPr marL="0" indent="0">
              <a:spcBef>
                <a:spcPts val="1000"/>
              </a:spcBef>
              <a:buClr>
                <a:schemeClr val="accent1"/>
              </a:buClr>
              <a:buSzPts val="1600"/>
              <a:buFont typeface="Noto Sans Symbols"/>
              <a:buNone/>
              <a:defRPr/>
            </a:pPr>
            <a:r>
              <a:rPr lang="tr-TR" sz="1600" cap="none">
                <a:solidFill>
                  <a:schemeClr val="dk1"/>
                </a:solidFill>
                <a:latin typeface="Century Gothic"/>
                <a:ea typeface="Century Gothic"/>
                <a:cs typeface="Century Gothic"/>
              </a:rPr>
              <a:t>Tarih                         : 01/06/2022</a:t>
            </a:r>
            <a:endParaRPr sz="1600" cap="none">
              <a:solidFill>
                <a:schemeClr val="dk1"/>
              </a:solidFill>
              <a:latin typeface="Century Gothic"/>
              <a:ea typeface="Century Gothic"/>
              <a:cs typeface="Century Gothic"/>
            </a:endParaRPr>
          </a:p>
          <a:p>
            <a:pPr marL="0" indent="0">
              <a:spcBef>
                <a:spcPts val="1000"/>
              </a:spcBef>
              <a:buClr>
                <a:schemeClr val="accent1"/>
              </a:buClr>
              <a:buSzPts val="1600"/>
              <a:buFont typeface="Noto Sans Symbols"/>
              <a:buNone/>
              <a:defRPr/>
            </a:pPr>
            <a:r>
              <a:rPr lang="tr-TR" sz="1600" cap="none">
                <a:solidFill>
                  <a:schemeClr val="dk1"/>
                </a:solidFill>
                <a:latin typeface="Century Gothic"/>
                <a:ea typeface="Century Gothic"/>
                <a:cs typeface="Century Gothic"/>
              </a:rPr>
              <a:t>Sürüm                        : v1</a:t>
            </a:r>
            <a:endParaRPr lang="tr-TR" sz="1600" cap="none">
              <a:solidFill>
                <a:schemeClr val="dk1"/>
              </a:solidFill>
              <a:latin typeface="Century Gothic"/>
              <a:ea typeface="Century Gothic"/>
              <a:cs typeface="Century Gothic"/>
            </a:endParaRPr>
          </a:p>
          <a:p>
            <a:pPr marL="0" indent="0">
              <a:spcBef>
                <a:spcPts val="1000"/>
              </a:spcBef>
              <a:buClr>
                <a:schemeClr val="accent1"/>
              </a:buClr>
              <a:buSzPts val="1600"/>
              <a:buFont typeface="Noto Sans Symbols"/>
              <a:buNone/>
              <a:defRPr/>
            </a:pPr>
            <a:r>
              <a:rPr lang="tr-TR" sz="1600" cap="none">
                <a:solidFill>
                  <a:schemeClr val="dk1"/>
                </a:solidFill>
                <a:latin typeface="Century Gothic"/>
                <a:ea typeface="Century Gothic"/>
                <a:cs typeface="Century Gothic"/>
              </a:rPr>
              <a:t>Ders Yürütücüsü         : Doç. Dr. İsmail KIRBAŞ </a:t>
            </a:r>
            <a:endParaRPr sz="1600" cap="none">
              <a:solidFill>
                <a:schemeClr val="dk1"/>
              </a:solidFill>
              <a:latin typeface="Century Gothic"/>
              <a:ea typeface="Century Gothic"/>
              <a:cs typeface="Century Gothic"/>
            </a:endParaRPr>
          </a:p>
        </p:txBody>
      </p:sp>
      <p:pic>
        <p:nvPicPr>
          <p:cNvPr id="194" name="Google Shape;194;p3" descr="Kurumsal Kimlik | Burdur Mehmet Akif Ersoy Üniversitesi" hidden="0"/>
          <p:cNvPicPr/>
          <p:nvPr isPhoto="0" userDrawn="0"/>
        </p:nvPicPr>
        <p:blipFill>
          <a:blip r:embed="rId2"/>
          <a:srcRect l="10292" t="8690" r="10664" b="11289"/>
          <a:stretch/>
        </p:blipFill>
        <p:spPr bwMode="auto">
          <a:xfrm>
            <a:off x="4951721" y="440737"/>
            <a:ext cx="1992144" cy="685387"/>
          </a:xfrm>
          <a:prstGeom prst="rect">
            <a:avLst/>
          </a:prstGeom>
          <a:noFill/>
          <a:ln>
            <a:noFill/>
          </a:ln>
        </p:spPr>
      </p:pic>
      <p:sp>
        <p:nvSpPr>
          <p:cNvPr id="195" name="Google Shape;195;p3" hidden="0"/>
          <p:cNvSpPr txBox="1"/>
          <p:nvPr isPhoto="0" userDrawn="0"/>
        </p:nvSpPr>
        <p:spPr bwMode="auto">
          <a:xfrm>
            <a:off x="3771189" y="1268104"/>
            <a:ext cx="4439711" cy="1070222"/>
          </a:xfrm>
          <a:prstGeom prst="rect">
            <a:avLst/>
          </a:prstGeom>
          <a:noFill/>
          <a:ln>
            <a:noFill/>
          </a:ln>
        </p:spPr>
        <p:txBody>
          <a:bodyPr spcFirstLastPara="1" wrap="square" lIns="91425" tIns="45700" rIns="91425" bIns="45700" anchor="t" anchorCtr="0">
            <a:normAutofit/>
          </a:bodyPr>
          <a:lstStyle/>
          <a:p>
            <a:pPr marL="0" indent="0" algn="ctr">
              <a:buClr>
                <a:schemeClr val="accent1"/>
              </a:buClr>
              <a:buSzPts val="1800"/>
              <a:buFont typeface="Noto Sans Symbols"/>
              <a:buNone/>
              <a:defRPr/>
            </a:pPr>
            <a:r>
              <a:rPr lang="tr-TR" sz="1800" b="1" cap="none">
                <a:solidFill>
                  <a:schemeClr val="accent3"/>
                </a:solidFill>
                <a:latin typeface="Century Gothic"/>
                <a:ea typeface="Century Gothic"/>
                <a:cs typeface="Century Gothic"/>
              </a:rPr>
              <a:t>Flutter ile Mobil Programlamaya Giriş</a:t>
            </a:r>
            <a:endParaRPr sz="1800" b="1" cap="none">
              <a:solidFill>
                <a:schemeClr val="accent3"/>
              </a:solidFill>
              <a:latin typeface="Century Gothic"/>
              <a:ea typeface="Century Gothic"/>
              <a:cs typeface="Century Gothic"/>
            </a:endParaRPr>
          </a:p>
        </p:txBody>
      </p:sp>
      <p:sp>
        <p:nvSpPr>
          <p:cNvPr id="197" name="Google Shape;197;p3" hidden="0"/>
          <p:cNvSpPr/>
          <p:nvPr isPhoto="0" userDrawn="0"/>
        </p:nvSpPr>
        <p:spPr bwMode="auto">
          <a:xfrm>
            <a:off x="351927" y="1532752"/>
            <a:ext cx="2960411" cy="305435"/>
          </a:xfrm>
          <a:prstGeom prst="rect">
            <a:avLst/>
          </a:prstGeom>
          <a:noFill/>
          <a:ln>
            <a:noFill/>
          </a:ln>
        </p:spPr>
        <p:txBody>
          <a:bodyPr spcFirstLastPara="1" wrap="square" lIns="91425" tIns="45700" rIns="91425" bIns="45700" anchor="t" anchorCtr="0">
            <a:spAutoFit/>
          </a:bodyPr>
          <a:lstStyle/>
          <a:p>
            <a:pPr marL="0" marR="0" lvl="0" indent="0" algn="ctr">
              <a:spcBef>
                <a:spcPts val="0"/>
              </a:spcBef>
              <a:spcAft>
                <a:spcPts val="0"/>
              </a:spcAft>
              <a:buNone/>
              <a:defRPr/>
            </a:pPr>
            <a:r>
              <a:rPr lang="tr-TR" b="1" u="sng">
                <a:solidFill>
                  <a:schemeClr val="accent1"/>
                </a:solidFill>
                <a:latin typeface="Century Gothic"/>
                <a:ea typeface="Century Gothic"/>
                <a:cs typeface="Century Gothic"/>
                <a:hlinkClick r:id="rId3" tooltip="http://www.youtube.com/bmdersleri"/>
              </a:rPr>
              <a:t>www.youtube.com/BMderslerim</a:t>
            </a:r>
            <a:endParaRPr sz="1400" b="1" i="0" u="none" strike="noStrike" cap="none">
              <a:solidFill>
                <a:schemeClr val="accent1"/>
              </a:solidFill>
              <a:latin typeface="Century Gothic"/>
              <a:ea typeface="Century Gothic"/>
              <a:cs typeface="Century Gothic"/>
            </a:endParaRPr>
          </a:p>
        </p:txBody>
      </p:sp>
      <p:pic>
        <p:nvPicPr>
          <p:cNvPr id="198" name="Google Shape;198;p3" hidden="0"/>
          <p:cNvPicPr/>
          <p:nvPr isPhoto="0" userDrawn="0"/>
        </p:nvPicPr>
        <p:blipFill>
          <a:blip r:embed="rId4"/>
          <a:stretch/>
        </p:blipFill>
        <p:spPr bwMode="auto">
          <a:xfrm>
            <a:off x="9863846" y="301855"/>
            <a:ext cx="1538674" cy="1538674"/>
          </a:xfrm>
          <a:prstGeom prst="round2DiagRect">
            <a:avLst>
              <a:gd name="adj1" fmla="val 16667"/>
              <a:gd name="adj2" fmla="val 0"/>
            </a:avLst>
          </a:prstGeom>
          <a:noFill/>
          <a:ln w="88900" cap="sq" cmpd="sng">
            <a:solidFill>
              <a:srgbClr val="FFFFFF"/>
            </a:solidFill>
            <a:prstDash val="solid"/>
            <a:miter lim="800000"/>
            <a:headEnd type="none" w="sm" len="sm"/>
            <a:tailEnd type="none" w="sm" len="sm"/>
          </a:ln>
          <a:effectLst>
            <a:outerShdw blurRad="254000" rotWithShape="0" algn="tl">
              <a:srgbClr val="000000">
                <a:alpha val="42745"/>
              </a:srgbClr>
            </a:outerShdw>
          </a:effectLst>
        </p:spPr>
      </p:pic>
      <p:pic>
        <p:nvPicPr>
          <p:cNvPr id="100" name="Picture 99" hidden="0"/>
          <p:cNvPicPr/>
          <p:nvPr isPhoto="0" userDrawn="0"/>
        </p:nvPicPr>
        <p:blipFill>
          <a:blip r:embed="rId5"/>
          <a:stretch/>
        </p:blipFill>
        <p:spPr bwMode="auto">
          <a:xfrm>
            <a:off x="2135505" y="4365625"/>
            <a:ext cx="2952115" cy="2284730"/>
          </a:xfrm>
          <a:prstGeom prst="rect">
            <a:avLst/>
          </a:prstGeom>
          <a:noFill/>
          <a:ln w="9525">
            <a:noFill/>
          </a:ln>
          <a:effectLst>
            <a:outerShdw blurRad="50800" dist="38100" dir="5400000" rotWithShape="0" algn="t">
              <a:prstClr val="black">
                <a:alpha val="40000"/>
              </a:prstClr>
            </a:outerShdw>
          </a:effectLst>
        </p:spPr>
      </p:pic>
      <p:pic>
        <p:nvPicPr>
          <p:cNvPr id="1" name="Picture 0" hidden="0"/>
          <p:cNvPicPr>
            <a:picLocks noChangeAspect="1"/>
          </p:cNvPicPr>
          <p:nvPr isPhoto="0" userDrawn="0"/>
        </p:nvPicPr>
        <p:blipFill>
          <a:blip r:embed="rId6"/>
          <a:srcRect l="10317" t="21650" r="10307" b="21650"/>
          <a:stretch/>
        </p:blipFill>
        <p:spPr bwMode="auto">
          <a:xfrm>
            <a:off x="839470" y="188594"/>
            <a:ext cx="1757045" cy="125539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04" name="Google Shape;204;p4" hidden="0"/>
          <p:cNvSpPr txBox="1"/>
          <p:nvPr isPhoto="0" userDrawn="0">
            <p:ph type="title" hasCustomPrompt="0"/>
          </p:nvPr>
        </p:nvSpPr>
        <p:spPr bwMode="auto">
          <a:xfrm>
            <a:off x="1311579" y="478646"/>
            <a:ext cx="8911687" cy="1280890"/>
          </a:xfrm>
          <a:prstGeom prst="rect">
            <a:avLst/>
          </a:prstGeom>
          <a:noFill/>
          <a:ln>
            <a:noFill/>
          </a:ln>
        </p:spPr>
        <p:txBody>
          <a:bodyPr spcFirstLastPara="1" wrap="square" lIns="91425" tIns="45700" rIns="91425" bIns="45700" anchor="t" anchorCtr="0">
            <a:normAutofit/>
          </a:bodyPr>
          <a:lstStyle/>
          <a:p>
            <a:pPr marL="0" lvl="0" indent="0" algn="ctr">
              <a:spcBef>
                <a:spcPts val="0"/>
              </a:spcBef>
              <a:spcAft>
                <a:spcPts val="0"/>
              </a:spcAft>
              <a:buClr>
                <a:srgbClr val="168DBA"/>
              </a:buClr>
              <a:buSzPts val="3600"/>
              <a:buFont typeface="Century Gothic"/>
              <a:buNone/>
              <a:defRPr/>
            </a:pPr>
            <a:r>
              <a:rPr lang="tr-TR" b="1"/>
              <a:t>İÇİNDEKİLER</a:t>
            </a:r>
            <a:endParaRPr lang="tr-TR" b="1"/>
          </a:p>
        </p:txBody>
      </p:sp>
      <p:sp>
        <p:nvSpPr>
          <p:cNvPr id="205" name="Google Shape;205;p4" hidden="0"/>
          <p:cNvSpPr txBox="1"/>
          <p:nvPr isPhoto="0" userDrawn="0">
            <p:ph type="sldNum" idx="12" hasCustomPrompt="0"/>
          </p:nvPr>
        </p:nvSpPr>
        <p:spPr bwMode="auto">
          <a:xfrm>
            <a:off x="531812" y="787782"/>
            <a:ext cx="779766" cy="365125"/>
          </a:xfrm>
          <a:prstGeom prst="rect">
            <a:avLst/>
          </a:prstGeom>
          <a:noFill/>
          <a:ln>
            <a:noFill/>
          </a:ln>
        </p:spPr>
        <p:txBody>
          <a:bodyPr spcFirstLastPara="1" wrap="square" lIns="91425" tIns="45700" rIns="91425" bIns="45700" anchor="ctr" anchorCtr="0">
            <a:noAutofit/>
          </a:bodyPr>
          <a:lstStyle/>
          <a:p>
            <a:pPr marL="0" lvl="0" indent="0" algn="r">
              <a:spcBef>
                <a:spcPts val="0"/>
              </a:spcBef>
              <a:spcAft>
                <a:spcPts val="0"/>
              </a:spcAft>
              <a:buNone/>
              <a:defRPr/>
            </a:pPr>
            <a:fld id="{00000000-1234-1234-1234-123412341234}" type="slidenum">
              <a:rPr lang="tr-TR"/>
              <a:t/>
            </a:fld>
            <a:endParaRPr lang="tr-TR"/>
          </a:p>
        </p:txBody>
      </p:sp>
      <p:pic>
        <p:nvPicPr>
          <p:cNvPr id="206" name="Google Shape;206;p4" hidden="0"/>
          <p:cNvPicPr/>
          <p:nvPr isPhoto="0" userDrawn="0"/>
        </p:nvPicPr>
        <p:blipFill>
          <a:blip r:embed="rId2"/>
          <a:srcRect l="7414" t="14357" r="29954" b="0"/>
          <a:stretch/>
        </p:blipFill>
        <p:spPr bwMode="auto">
          <a:xfrm>
            <a:off x="10026650" y="4741251"/>
            <a:ext cx="1812026" cy="2002768"/>
          </a:xfrm>
          <a:prstGeom prst="ellipse">
            <a:avLst/>
          </a:prstGeom>
          <a:noFill/>
          <a:ln>
            <a:noFill/>
          </a:ln>
        </p:spPr>
      </p:pic>
      <p:sp>
        <p:nvSpPr>
          <p:cNvPr id="207" name="Google Shape;207;p4" hidden="0"/>
          <p:cNvSpPr txBox="1"/>
          <p:nvPr isPhoto="0" userDrawn="0"/>
        </p:nvSpPr>
        <p:spPr bwMode="auto">
          <a:xfrm>
            <a:off x="2592925" y="1264555"/>
            <a:ext cx="8153399" cy="5334000"/>
          </a:xfrm>
          <a:prstGeom prst="rect">
            <a:avLst/>
          </a:prstGeom>
          <a:noFill/>
          <a:ln>
            <a:noFill/>
          </a:ln>
        </p:spPr>
        <p:txBody>
          <a:bodyPr spcFirstLastPara="1" vertOverflow="overflow" horzOverflow="clip" vert="horz" wrap="square" lIns="91423" tIns="45699" rIns="91423" bIns="45699" numCol="1" spcCol="0" rtlCol="0" fromWordArt="0" anchor="t" anchorCtr="0" forceAA="0" upright="0" compatLnSpc="0">
            <a:normAutofit/>
          </a:bodyPr>
          <a:lstStyle/>
          <a:p>
            <a:pPr lvl="0" algn="just">
              <a:spcBef>
                <a:spcPts val="1000"/>
              </a:spcBef>
              <a:spcAft>
                <a:spcPts val="0"/>
              </a:spcAft>
              <a:defRPr/>
            </a:pPr>
            <a:endParaRPr lang="tr-TR" sz="1800" b="1" i="0" u="none" strike="noStrike" cap="none">
              <a:solidFill>
                <a:srgbClr val="3F3F3F"/>
              </a:solidFill>
              <a:latin typeface="Century Gothic"/>
              <a:ea typeface="Century Gothic"/>
              <a:cs typeface="Century Gothic"/>
            </a:endParaRPr>
          </a:p>
          <a:p>
            <a:pPr marL="342900" marR="0" lvl="0" indent="-342900" algn="just">
              <a:spcBef>
                <a:spcPts val="999"/>
              </a:spcBef>
              <a:spcAft>
                <a:spcPts val="0"/>
              </a:spcAft>
              <a:buClr>
                <a:schemeClr val="accent1"/>
              </a:buClr>
              <a:buSzPct val="100000"/>
              <a:buFont typeface="Noto Sans Symbols"/>
              <a:buChar char=""/>
              <a:defRPr/>
            </a:pPr>
            <a:r>
              <a:rPr lang="tr-TR" sz="1800" b="1" i="0" u="none" strike="noStrike" cap="none">
                <a:solidFill>
                  <a:srgbClr val="3F3F3F"/>
                </a:solidFill>
                <a:latin typeface="Century Gothic"/>
                <a:ea typeface="Century Gothic"/>
                <a:cs typeface="Century Gothic"/>
              </a:rPr>
              <a:t>SSH Nedir ?</a:t>
            </a:r>
            <a:endParaRPr lang="tr-TR" sz="1800" b="1" i="0" u="none" strike="noStrike" cap="none">
              <a:solidFill>
                <a:srgbClr val="3F3F3F"/>
              </a:solidFill>
              <a:latin typeface="Century Gothic"/>
              <a:ea typeface="Century Gothic"/>
              <a:cs typeface="Century Gothic"/>
            </a:endParaRPr>
          </a:p>
          <a:p>
            <a:pPr marL="342900" marR="0" lvl="0" indent="-342900" algn="just">
              <a:spcBef>
                <a:spcPts val="999"/>
              </a:spcBef>
              <a:spcAft>
                <a:spcPts val="0"/>
              </a:spcAft>
              <a:buClr>
                <a:schemeClr val="accent1"/>
              </a:buClr>
              <a:buSzPct val="100000"/>
              <a:buFont typeface="Noto Sans Symbols"/>
              <a:buChar char=""/>
              <a:defRPr/>
            </a:pPr>
            <a:r>
              <a:rPr lang="tr-TR" sz="1800" b="1" i="0" u="none" strike="noStrike" cap="none">
                <a:solidFill>
                  <a:srgbClr val="3F3F3F"/>
                </a:solidFill>
                <a:latin typeface="Century Gothic"/>
                <a:ea typeface="Century Gothic"/>
                <a:cs typeface="Century Gothic"/>
              </a:rPr>
              <a:t>Uygulamanın tanıtımı</a:t>
            </a:r>
            <a:endParaRPr lang="tr-TR" sz="1800" b="1" i="0" u="none" strike="noStrike" cap="none">
              <a:solidFill>
                <a:srgbClr val="3F3F3F"/>
              </a:solidFill>
              <a:latin typeface="Century Gothic"/>
              <a:ea typeface="Century Gothic"/>
              <a:cs typeface="Century Gothic"/>
            </a:endParaRPr>
          </a:p>
          <a:p>
            <a:pPr marL="342900" marR="0" lvl="0" indent="-342900" algn="just">
              <a:spcBef>
                <a:spcPts val="999"/>
              </a:spcBef>
              <a:spcAft>
                <a:spcPts val="0"/>
              </a:spcAft>
              <a:buClr>
                <a:schemeClr val="accent1"/>
              </a:buClr>
              <a:buSzPct val="100000"/>
              <a:buFont typeface="Noto Sans Symbols"/>
              <a:buChar char=""/>
              <a:defRPr/>
            </a:pPr>
            <a:r>
              <a:rPr lang="tr-TR" sz="1800" b="1" i="0" u="none" strike="noStrike" cap="none">
                <a:solidFill>
                  <a:srgbClr val="3F3F3F"/>
                </a:solidFill>
                <a:latin typeface="Century Gothic"/>
                <a:ea typeface="Century Gothic"/>
                <a:cs typeface="Century Gothic"/>
              </a:rPr>
              <a:t>Sayfalar</a:t>
            </a:r>
            <a:endParaRPr lang="tr-TR" sz="1800" b="1" i="0" u="none" strike="noStrike" cap="none">
              <a:solidFill>
                <a:srgbClr val="3F3F3F"/>
              </a:solidFill>
              <a:latin typeface="Century Gothic"/>
              <a:ea typeface="Century Gothic"/>
              <a:cs typeface="Century Gothic"/>
            </a:endParaRPr>
          </a:p>
          <a:p>
            <a:pPr marL="342900" marR="0" lvl="0" indent="-342900" algn="just">
              <a:spcBef>
                <a:spcPts val="999"/>
              </a:spcBef>
              <a:spcAft>
                <a:spcPts val="0"/>
              </a:spcAft>
              <a:buClr>
                <a:schemeClr val="accent1"/>
              </a:buClr>
              <a:buSzPct val="100000"/>
              <a:buFont typeface="Noto Sans Symbols"/>
              <a:buChar char=""/>
              <a:defRPr/>
            </a:pPr>
            <a:r>
              <a:rPr lang="tr-TR" sz="1800" b="1" i="0" u="none" strike="noStrike" cap="none" spc="0">
                <a:solidFill>
                  <a:srgbClr val="3F3F3F"/>
                </a:solidFill>
                <a:latin typeface="Century Gothic"/>
                <a:ea typeface="Century Gothic"/>
                <a:cs typeface="Century Gothic"/>
              </a:rPr>
              <a:t>Kod İçeriği</a:t>
            </a:r>
            <a:endParaRPr lang="tr-TR" sz="1800" b="1" i="0" u="none" strike="noStrike" cap="none" spc="0">
              <a:solidFill>
                <a:srgbClr val="3F3F3F"/>
              </a:solidFill>
              <a:latin typeface="Century Gothic"/>
              <a:ea typeface="Century Gothic"/>
              <a:cs typeface="Century Gothic"/>
            </a:endParaRPr>
          </a:p>
          <a:p>
            <a:pPr marL="342900" marR="0" lvl="0" indent="-342900" algn="just">
              <a:spcBef>
                <a:spcPts val="999"/>
              </a:spcBef>
              <a:spcAft>
                <a:spcPts val="0"/>
              </a:spcAft>
              <a:buClr>
                <a:schemeClr val="accent1"/>
              </a:buClr>
              <a:buSzPct val="100000"/>
              <a:buFont typeface="Noto Sans Symbols"/>
              <a:buChar char=""/>
              <a:defRPr/>
            </a:pPr>
            <a:r>
              <a:rPr lang="tr-TR" sz="1800" b="1" i="0" u="none" strike="noStrike" cap="none" spc="0">
                <a:solidFill>
                  <a:srgbClr val="3F3F3F"/>
                </a:solidFill>
                <a:latin typeface="Century Gothic"/>
                <a:ea typeface="Century Gothic"/>
                <a:cs typeface="Century Gothic"/>
              </a:rPr>
              <a:t>Bitiş</a:t>
            </a:r>
            <a:endParaRPr lang="tr-TR" sz="1800" b="1" i="0" u="none" strike="noStrike" cap="none" spc="0">
              <a:solidFill>
                <a:srgbClr val="3F3F3F"/>
              </a:solidFill>
              <a:latin typeface="Century Gothic"/>
              <a:ea typeface="Century Gothic"/>
              <a:cs typeface="Century Gothic"/>
            </a:endParaRPr>
          </a:p>
          <a:p>
            <a:pPr marL="342900" marR="0" lvl="0" indent="-342900" algn="just">
              <a:spcBef>
                <a:spcPts val="999"/>
              </a:spcBef>
              <a:spcAft>
                <a:spcPts val="0"/>
              </a:spcAft>
              <a:buClr>
                <a:schemeClr val="accent1"/>
              </a:buClr>
              <a:buSzPct val="100000"/>
              <a:buFont typeface="Noto Sans Symbols"/>
              <a:buChar char=""/>
              <a:defRPr/>
            </a:pPr>
            <a:endParaRPr lang="tr-TR" sz="1800" b="1" i="0" u="none" strike="noStrike" cap="none">
              <a:solidFill>
                <a:srgbClr val="3F3F3F"/>
              </a:solidFill>
              <a:latin typeface="Century Gothic"/>
              <a:ea typeface="Century Gothic"/>
              <a:cs typeface="Century Gothic"/>
            </a:endParaRPr>
          </a:p>
          <a:p>
            <a:pPr marL="342900" marR="0" lvl="0" indent="-236855" algn="just">
              <a:spcBef>
                <a:spcPts val="1000"/>
              </a:spcBef>
              <a:spcAft>
                <a:spcPts val="0"/>
              </a:spcAft>
              <a:buClr>
                <a:schemeClr val="accent1"/>
              </a:buClr>
              <a:buSzPct val="100000"/>
              <a:buFont typeface="Noto Sans Symbols"/>
              <a:buNone/>
              <a:defRPr/>
            </a:pPr>
            <a:endParaRPr sz="1800" b="0" i="0" u="none" strike="noStrike" cap="none">
              <a:solidFill>
                <a:srgbClr val="3F3F3F"/>
              </a:solidFill>
              <a:latin typeface="Century Gothic"/>
              <a:ea typeface="Century Gothic"/>
              <a:cs typeface="Century Gothic"/>
            </a:endParaRPr>
          </a:p>
          <a:p>
            <a:pPr marL="342900" marR="0" lvl="0" indent="-236855" algn="just">
              <a:spcBef>
                <a:spcPts val="1000"/>
              </a:spcBef>
              <a:spcAft>
                <a:spcPts val="0"/>
              </a:spcAft>
              <a:buClr>
                <a:schemeClr val="accent1"/>
              </a:buClr>
              <a:buSzPct val="100000"/>
              <a:buFont typeface="Noto Sans Symbols"/>
              <a:buNone/>
              <a:defRPr/>
            </a:pPr>
            <a:endParaRPr sz="1800" b="1" i="0" u="none" strike="noStrike" cap="none">
              <a:solidFill>
                <a:srgbClr val="3F3F3F"/>
              </a:solidFill>
              <a:latin typeface="Century Gothic"/>
              <a:ea typeface="Century Gothic"/>
              <a:cs typeface="Century Gothic"/>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736123357" name="Google Shape;50;p49" hidden="0"/>
          <p:cNvSpPr txBox="1"/>
          <p:nvPr isPhoto="0" userDrawn="0">
            <p:ph type="title" hasCustomPrompt="0"/>
          </p:nvPr>
        </p:nvSpPr>
        <p:spPr bwMode="auto">
          <a:xfrm>
            <a:off x="2592924" y="624109"/>
            <a:ext cx="8911686" cy="1280889"/>
          </a:xfrm>
          <a:prstGeom prst="rect">
            <a:avLst/>
          </a:prstGeom>
          <a:noFill/>
          <a:ln>
            <a:noFill/>
          </a:ln>
        </p:spPr>
        <p:txBody>
          <a:bodyPr spcFirstLastPara="1" wrap="square" lIns="91423" tIns="45699" rIns="91423" bIns="45699"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r>
              <a:rPr/>
              <a:t>SSH </a:t>
            </a:r>
            <a:r>
              <a:rPr lang="tr-TR"/>
              <a:t>Nedir</a:t>
            </a:r>
            <a:r>
              <a:rPr/>
              <a:t> ?</a:t>
            </a:r>
            <a:endParaRPr/>
          </a:p>
        </p:txBody>
      </p:sp>
      <p:sp>
        <p:nvSpPr>
          <p:cNvPr id="1677141715" name="Google Shape;51;p49" hidden="0"/>
          <p:cNvSpPr txBox="1"/>
          <p:nvPr isPhoto="0" userDrawn="0">
            <p:ph type="body" idx="1" hasCustomPrompt="0"/>
          </p:nvPr>
        </p:nvSpPr>
        <p:spPr bwMode="auto">
          <a:xfrm>
            <a:off x="1405390" y="1521278"/>
            <a:ext cx="8915400" cy="3777621"/>
          </a:xfrm>
          <a:prstGeom prst="rect">
            <a:avLst/>
          </a:prstGeom>
          <a:noFill/>
          <a:ln>
            <a:noFill/>
          </a:ln>
        </p:spPr>
        <p:txBody>
          <a:bodyPr spcFirstLastPara="1" wrap="square" lIns="91423" tIns="45699" rIns="91423" bIns="45699" anchor="t" anchorCtr="0">
            <a:normAutofit/>
          </a:bodyPr>
          <a:lstStyle>
            <a:lvl1pPr marL="457200" lvl="0" indent="-342900" algn="l">
              <a:spcBef>
                <a:spcPts val="999"/>
              </a:spcBef>
              <a:spcAft>
                <a:spcPts val="0"/>
              </a:spcAft>
              <a:buSzPts val="1800"/>
              <a:buChar char=""/>
              <a:defRPr/>
            </a:lvl1pPr>
            <a:lvl2pPr marL="914400" lvl="1" indent="-342900" algn="l">
              <a:spcBef>
                <a:spcPts val="999"/>
              </a:spcBef>
              <a:spcAft>
                <a:spcPts val="0"/>
              </a:spcAft>
              <a:buSzPts val="1800"/>
              <a:buChar char=""/>
              <a:defRPr/>
            </a:lvl2pPr>
            <a:lvl3pPr marL="1371600" lvl="2" indent="-342900" algn="l">
              <a:spcBef>
                <a:spcPts val="999"/>
              </a:spcBef>
              <a:spcAft>
                <a:spcPts val="0"/>
              </a:spcAft>
              <a:buSzPts val="1800"/>
              <a:buChar char=""/>
              <a:defRPr/>
            </a:lvl3pPr>
            <a:lvl4pPr marL="1828800" lvl="3" indent="-342900" algn="l">
              <a:spcBef>
                <a:spcPts val="999"/>
              </a:spcBef>
              <a:spcAft>
                <a:spcPts val="0"/>
              </a:spcAft>
              <a:buSzPts val="1800"/>
              <a:buChar char=""/>
              <a:defRPr/>
            </a:lvl4pPr>
            <a:lvl5pPr marL="2286000" lvl="4" indent="-342900" algn="l">
              <a:spcBef>
                <a:spcPts val="999"/>
              </a:spcBef>
              <a:spcAft>
                <a:spcPts val="0"/>
              </a:spcAft>
              <a:buSzPts val="1800"/>
              <a:buChar char=""/>
              <a:defRPr/>
            </a:lvl5pPr>
            <a:lvl6pPr marL="2743200" lvl="5" indent="-342900" algn="l">
              <a:spcBef>
                <a:spcPts val="999"/>
              </a:spcBef>
              <a:spcAft>
                <a:spcPts val="0"/>
              </a:spcAft>
              <a:buSzPts val="1800"/>
              <a:buChar char=""/>
              <a:defRPr/>
            </a:lvl6pPr>
            <a:lvl7pPr marL="3200400" lvl="6" indent="-342900" algn="l">
              <a:spcBef>
                <a:spcPts val="999"/>
              </a:spcBef>
              <a:spcAft>
                <a:spcPts val="0"/>
              </a:spcAft>
              <a:buSzPts val="1800"/>
              <a:buChar char=""/>
              <a:defRPr/>
            </a:lvl7pPr>
            <a:lvl8pPr marL="3657600" lvl="7" indent="-342900" algn="l">
              <a:spcBef>
                <a:spcPts val="999"/>
              </a:spcBef>
              <a:spcAft>
                <a:spcPts val="0"/>
              </a:spcAft>
              <a:buSzPts val="1800"/>
              <a:buChar char=""/>
              <a:defRPr/>
            </a:lvl8pPr>
            <a:lvl9pPr marL="4114800" lvl="8" indent="-342900" algn="l">
              <a:spcBef>
                <a:spcPts val="999"/>
              </a:spcBef>
              <a:spcAft>
                <a:spcPts val="0"/>
              </a:spcAft>
              <a:buSzPts val="1800"/>
              <a:buChar char=""/>
              <a:defRPr/>
            </a:lvl9pPr>
          </a:lstStyle>
          <a:p>
            <a:pPr>
              <a:defRPr/>
            </a:pPr>
            <a:r>
              <a:rPr lang="tr-TR" sz="2400" b="0" i="0" u="none" spc="22">
                <a:solidFill>
                  <a:srgbClr val="36344D"/>
                </a:solidFill>
                <a:latin typeface="Arial"/>
                <a:ea typeface="Arial"/>
                <a:cs typeface="Arial"/>
              </a:rPr>
              <a:t>SSH, veya Secure Shell, kullanıcılara sunucularını internet üzerinden kontrol etmesini ve düzenlemesini sağlayan uzak yönetim protokolüdür. SSH, şifrelenmemiş Telnet için güvenli bir yedek olarak oluşturuldu. SSH, şifreleme tekniğini kullanarak uzaktaki sunucuya giden &amp; uzaktaki sunucudan gelen tüm iletişimlerin şifrelendiğinden emin olur. Uzak bir kullanıcının kimliğini doğrulamak, istemciden ana bilgisayara girişleri aktarmak ve çıktıyı istemciye geri göndermek için bir mekanizma sağlar.</a:t>
            </a:r>
            <a:endParaRPr lang="tr-TR" sz="2400"/>
          </a:p>
        </p:txBody>
      </p:sp>
      <p:sp>
        <p:nvSpPr>
          <p:cNvPr id="625956646" name="Google Shape;55;p49" hidden="0"/>
          <p:cNvSpPr txBox="1"/>
          <p:nvPr isPhoto="0" userDrawn="0">
            <p:ph type="sldNum" idx="12" hasCustomPrompt="0"/>
          </p:nvPr>
        </p:nvSpPr>
        <p:spPr bwMode="auto">
          <a:xfrm>
            <a:off x="531811" y="787781"/>
            <a:ext cx="779766" cy="365124"/>
          </a:xfrm>
          <a:prstGeom prst="rect">
            <a:avLst/>
          </a:prstGeom>
          <a:noFill/>
          <a:ln>
            <a:noFill/>
          </a:ln>
        </p:spPr>
        <p:txBody>
          <a:bodyPr spcFirstLastPara="1" wrap="square" lIns="91423" tIns="45699" rIns="91423" bIns="45699"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49C24AC3-E9EF-F9A6-7B2E-AF5EAABA6BC9}" type="slidenum">
              <a:rPr lang="tr-TR"/>
              <a:t/>
            </a:fld>
            <a:endParaRPr lang="tr-TR"/>
          </a:p>
        </p:txBody>
      </p:sp>
      <p:sp>
        <p:nvSpPr>
          <p:cNvPr id="2147218584" name="" hidden="0"/>
          <p:cNvSpPr/>
          <p:nvPr isPhoto="0" userDrawn="0"/>
        </p:nvSpPr>
        <p:spPr bwMode="auto">
          <a:xfrm flipH="0" flipV="0">
            <a:off x="14492169" y="6833385"/>
            <a:ext cx="126985" cy="30483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1788244079" name="" hidden="0"/>
          <p:cNvPicPr>
            <a:picLocks noChangeAspect="1"/>
          </p:cNvPicPr>
          <p:nvPr isPhoto="0" userDrawn="0"/>
        </p:nvPicPr>
        <p:blipFill>
          <a:blip r:embed="rId2"/>
          <a:stretch/>
        </p:blipFill>
        <p:spPr bwMode="auto">
          <a:xfrm flipH="0" flipV="0">
            <a:off x="9828621" y="4803321"/>
            <a:ext cx="1767384" cy="1762124"/>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330282625" name="Google Shape;50;p49" hidden="0"/>
          <p:cNvSpPr txBox="1"/>
          <p:nvPr isPhoto="0" userDrawn="0">
            <p:ph type="title" hasCustomPrompt="0"/>
          </p:nvPr>
        </p:nvSpPr>
        <p:spPr bwMode="auto">
          <a:xfrm>
            <a:off x="2592924" y="624109"/>
            <a:ext cx="8911686" cy="1280889"/>
          </a:xfrm>
          <a:prstGeom prst="rect">
            <a:avLst/>
          </a:prstGeom>
          <a:noFill/>
          <a:ln>
            <a:noFill/>
          </a:ln>
        </p:spPr>
        <p:txBody>
          <a:bodyPr spcFirstLastPara="1" wrap="square" lIns="91423" tIns="45699" rIns="91423" bIns="45699"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r>
              <a:rPr/>
              <a:t>Uygulamanın Tanıtımı</a:t>
            </a:r>
            <a:endParaRPr/>
          </a:p>
        </p:txBody>
      </p:sp>
      <p:sp>
        <p:nvSpPr>
          <p:cNvPr id="1765507105" name="Google Shape;51;p49" hidden="0"/>
          <p:cNvSpPr txBox="1"/>
          <p:nvPr isPhoto="0" userDrawn="0">
            <p:ph type="body" idx="1" hasCustomPrompt="0"/>
          </p:nvPr>
        </p:nvSpPr>
        <p:spPr bwMode="auto">
          <a:xfrm>
            <a:off x="2221818" y="2038348"/>
            <a:ext cx="8915400" cy="3777621"/>
          </a:xfrm>
          <a:prstGeom prst="rect">
            <a:avLst/>
          </a:prstGeom>
          <a:noFill/>
          <a:ln>
            <a:noFill/>
          </a:ln>
        </p:spPr>
        <p:txBody>
          <a:bodyPr spcFirstLastPara="1" wrap="square" lIns="91423" tIns="45699" rIns="91423" bIns="45699" anchor="t" anchorCtr="0">
            <a:normAutofit/>
          </a:bodyPr>
          <a:lstStyle>
            <a:lvl1pPr marL="457200" lvl="0" indent="-342900" algn="l">
              <a:spcBef>
                <a:spcPts val="999"/>
              </a:spcBef>
              <a:spcAft>
                <a:spcPts val="0"/>
              </a:spcAft>
              <a:buSzPts val="1800"/>
              <a:buChar char=""/>
              <a:defRPr/>
            </a:lvl1pPr>
            <a:lvl2pPr marL="914400" lvl="1" indent="-342900" algn="l">
              <a:spcBef>
                <a:spcPts val="999"/>
              </a:spcBef>
              <a:spcAft>
                <a:spcPts val="0"/>
              </a:spcAft>
              <a:buSzPts val="1800"/>
              <a:buChar char=""/>
              <a:defRPr/>
            </a:lvl2pPr>
            <a:lvl3pPr marL="1371600" lvl="2" indent="-342900" algn="l">
              <a:spcBef>
                <a:spcPts val="999"/>
              </a:spcBef>
              <a:spcAft>
                <a:spcPts val="0"/>
              </a:spcAft>
              <a:buSzPts val="1800"/>
              <a:buChar char=""/>
              <a:defRPr/>
            </a:lvl3pPr>
            <a:lvl4pPr marL="1828800" lvl="3" indent="-342900" algn="l">
              <a:spcBef>
                <a:spcPts val="999"/>
              </a:spcBef>
              <a:spcAft>
                <a:spcPts val="0"/>
              </a:spcAft>
              <a:buSzPts val="1800"/>
              <a:buChar char=""/>
              <a:defRPr/>
            </a:lvl4pPr>
            <a:lvl5pPr marL="2286000" lvl="4" indent="-342900" algn="l">
              <a:spcBef>
                <a:spcPts val="999"/>
              </a:spcBef>
              <a:spcAft>
                <a:spcPts val="0"/>
              </a:spcAft>
              <a:buSzPts val="1800"/>
              <a:buChar char=""/>
              <a:defRPr/>
            </a:lvl5pPr>
            <a:lvl6pPr marL="2743200" lvl="5" indent="-342900" algn="l">
              <a:spcBef>
                <a:spcPts val="999"/>
              </a:spcBef>
              <a:spcAft>
                <a:spcPts val="0"/>
              </a:spcAft>
              <a:buSzPts val="1800"/>
              <a:buChar char=""/>
              <a:defRPr/>
            </a:lvl6pPr>
            <a:lvl7pPr marL="3200400" lvl="6" indent="-342900" algn="l">
              <a:spcBef>
                <a:spcPts val="999"/>
              </a:spcBef>
              <a:spcAft>
                <a:spcPts val="0"/>
              </a:spcAft>
              <a:buSzPts val="1800"/>
              <a:buChar char=""/>
              <a:defRPr/>
            </a:lvl7pPr>
            <a:lvl8pPr marL="3657600" lvl="7" indent="-342900" algn="l">
              <a:spcBef>
                <a:spcPts val="999"/>
              </a:spcBef>
              <a:spcAft>
                <a:spcPts val="0"/>
              </a:spcAft>
              <a:buSzPts val="1800"/>
              <a:buChar char=""/>
              <a:defRPr/>
            </a:lvl8pPr>
            <a:lvl9pPr marL="4114800" lvl="8" indent="-342900" algn="l">
              <a:spcBef>
                <a:spcPts val="999"/>
              </a:spcBef>
              <a:spcAft>
                <a:spcPts val="0"/>
              </a:spcAft>
              <a:buSzPts val="1800"/>
              <a:buChar char=""/>
              <a:defRPr/>
            </a:lvl9pPr>
          </a:lstStyle>
          <a:p>
            <a:pPr>
              <a:defRPr/>
            </a:pPr>
            <a:r>
              <a:rPr lang="ts-ZA"/>
              <a:t>SSHx, aynı ağda bulunan her hangi bir bilgisayara komut göndermeye yarıyan mobil terminal emülatörüdür.</a:t>
            </a:r>
            <a:endParaRPr lang="ts-ZA"/>
          </a:p>
          <a:p>
            <a:pPr>
              <a:defRPr/>
            </a:pPr>
            <a:r>
              <a:rPr lang="ts-ZA"/>
              <a:t>Teknoloji olarak SSH (Secure Shell) teknolojisi kullanır.</a:t>
            </a:r>
            <a:endParaRPr lang="ts-ZA"/>
          </a:p>
          <a:p>
            <a:pPr>
              <a:defRPr/>
            </a:pPr>
            <a:r>
              <a:rPr lang="ts-ZA"/>
              <a:t>Mobil üzerinden aynı ağa bağlı olduğunuz süreç içinde bilgisayarınızın terminalinden ne yapabiliyorsanız aynısını telefonda da yapabilirsiniz.</a:t>
            </a:r>
            <a:endParaRPr lang="ts-ZA"/>
          </a:p>
          <a:p>
            <a:pPr>
              <a:defRPr/>
            </a:pPr>
            <a:endParaRPr lang="ts-ZA"/>
          </a:p>
        </p:txBody>
      </p:sp>
      <p:sp>
        <p:nvSpPr>
          <p:cNvPr id="1955660064" name="Google Shape;55;p49" hidden="0"/>
          <p:cNvSpPr txBox="1"/>
          <p:nvPr isPhoto="0" userDrawn="0">
            <p:ph type="sldNum" idx="12" hasCustomPrompt="0"/>
          </p:nvPr>
        </p:nvSpPr>
        <p:spPr bwMode="auto">
          <a:xfrm>
            <a:off x="531811" y="787781"/>
            <a:ext cx="779765" cy="365124"/>
          </a:xfrm>
          <a:prstGeom prst="rect">
            <a:avLst/>
          </a:prstGeom>
          <a:noFill/>
          <a:ln>
            <a:noFill/>
          </a:ln>
        </p:spPr>
        <p:txBody>
          <a:bodyPr spcFirstLastPara="1" wrap="square" lIns="91423" tIns="45699" rIns="91423" bIns="45699"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F2144B0D-3C4E-B88C-E329-32CDC7A16E9C}" type="slidenum">
              <a:rPr lang="tr-TR"/>
              <a:t/>
            </a:fld>
            <a:endParaRPr lang="tr-T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26636769" name="Google Shape;50;p49" hidden="0"/>
          <p:cNvSpPr txBox="1"/>
          <p:nvPr isPhoto="0" userDrawn="0">
            <p:ph type="title" hasCustomPrompt="0"/>
          </p:nvPr>
        </p:nvSpPr>
        <p:spPr bwMode="auto">
          <a:xfrm>
            <a:off x="2592924" y="624109"/>
            <a:ext cx="8911686" cy="1280889"/>
          </a:xfrm>
          <a:prstGeom prst="rect">
            <a:avLst/>
          </a:prstGeom>
          <a:noFill/>
          <a:ln>
            <a:noFill/>
          </a:ln>
        </p:spPr>
        <p:txBody>
          <a:bodyPr spcFirstLastPara="1" wrap="square" lIns="91423" tIns="45699" rIns="91423" bIns="45699"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r>
              <a:rPr/>
              <a:t>Sayfalar</a:t>
            </a:r>
            <a:endParaRPr/>
          </a:p>
        </p:txBody>
      </p:sp>
      <p:sp>
        <p:nvSpPr>
          <p:cNvPr id="1840808636" name="Google Shape;55;p49" hidden="0"/>
          <p:cNvSpPr txBox="1"/>
          <p:nvPr isPhoto="0" userDrawn="0">
            <p:ph type="sldNum" idx="12" hasCustomPrompt="0"/>
          </p:nvPr>
        </p:nvSpPr>
        <p:spPr bwMode="auto">
          <a:xfrm>
            <a:off x="531811" y="787781"/>
            <a:ext cx="779765" cy="365124"/>
          </a:xfrm>
          <a:prstGeom prst="rect">
            <a:avLst/>
          </a:prstGeom>
          <a:noFill/>
          <a:ln>
            <a:noFill/>
          </a:ln>
        </p:spPr>
        <p:txBody>
          <a:bodyPr spcFirstLastPara="1" wrap="square" lIns="91423" tIns="45699" rIns="91423" bIns="45699"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735877D3-34ED-3B7D-ED0B-0BE5350A974E}" type="slidenum">
              <a:rPr lang="tr-TR"/>
              <a:t/>
            </a:fld>
            <a:endParaRPr lang="tr-TR"/>
          </a:p>
        </p:txBody>
      </p:sp>
      <p:sp>
        <p:nvSpPr>
          <p:cNvPr id="1272935786" name="" hidden="0"/>
          <p:cNvSpPr/>
          <p:nvPr isPhoto="0" userDrawn="0"/>
        </p:nvSpPr>
        <p:spPr bwMode="auto">
          <a:xfrm flipH="0" flipV="0">
            <a:off x="6843841" y="1724492"/>
            <a:ext cx="136616" cy="30483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2081144379" name="" hidden="0"/>
          <p:cNvPicPr>
            <a:picLocks noChangeAspect="1"/>
          </p:cNvPicPr>
          <p:nvPr isPhoto="0" userDrawn="0"/>
        </p:nvPicPr>
        <p:blipFill>
          <a:blip r:embed="rId2"/>
          <a:stretch/>
        </p:blipFill>
        <p:spPr bwMode="auto">
          <a:xfrm flipH="0" flipV="0">
            <a:off x="426245" y="1904997"/>
            <a:ext cx="2621525" cy="4787132"/>
          </a:xfrm>
          <a:prstGeom prst="rect">
            <a:avLst/>
          </a:prstGeom>
        </p:spPr>
      </p:pic>
      <p:sp>
        <p:nvSpPr>
          <p:cNvPr id="829612457" name="" hidden="0"/>
          <p:cNvSpPr/>
          <p:nvPr isPhoto="0" userDrawn="0"/>
        </p:nvSpPr>
        <p:spPr bwMode="auto">
          <a:xfrm flipH="0" flipV="0">
            <a:off x="10089101" y="1412332"/>
            <a:ext cx="132791" cy="30483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774468147" name="" hidden="0"/>
          <p:cNvPicPr>
            <a:picLocks noChangeAspect="1"/>
          </p:cNvPicPr>
          <p:nvPr isPhoto="0" userDrawn="0"/>
        </p:nvPicPr>
        <p:blipFill>
          <a:blip r:embed="rId3"/>
          <a:stretch/>
        </p:blipFill>
        <p:spPr bwMode="auto">
          <a:xfrm flipH="0" flipV="0">
            <a:off x="3268240" y="1904997"/>
            <a:ext cx="2700319" cy="4800567"/>
          </a:xfrm>
          <a:prstGeom prst="rect">
            <a:avLst/>
          </a:prstGeom>
        </p:spPr>
      </p:pic>
      <p:sp>
        <p:nvSpPr>
          <p:cNvPr id="1571904395" name="" hidden="0"/>
          <p:cNvSpPr/>
          <p:nvPr isPhoto="0" userDrawn="0"/>
        </p:nvSpPr>
        <p:spPr bwMode="auto">
          <a:xfrm flipH="0" flipV="0">
            <a:off x="13376513" y="1404437"/>
            <a:ext cx="110685" cy="30483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690239596" name="" hidden="0"/>
          <p:cNvPicPr>
            <a:picLocks noChangeAspect="1"/>
          </p:cNvPicPr>
          <p:nvPr isPhoto="0" userDrawn="0"/>
        </p:nvPicPr>
        <p:blipFill>
          <a:blip r:embed="rId4"/>
          <a:stretch/>
        </p:blipFill>
        <p:spPr bwMode="auto">
          <a:xfrm flipH="0" flipV="0">
            <a:off x="6177660" y="1850569"/>
            <a:ext cx="2525803" cy="4841561"/>
          </a:xfrm>
          <a:prstGeom prst="rect">
            <a:avLst/>
          </a:prstGeom>
        </p:spPr>
      </p:pic>
      <p:sp>
        <p:nvSpPr>
          <p:cNvPr id="1771355366" name="" hidden="0"/>
          <p:cNvSpPr/>
          <p:nvPr isPhoto="0" userDrawn="0"/>
        </p:nvSpPr>
        <p:spPr bwMode="auto">
          <a:xfrm>
            <a:off x="5968559" y="3322319"/>
            <a:ext cx="254916" cy="304835"/>
          </a:xfrm>
        </p:spPr>
        <p:txBody>
          <a:bodyPr rot="0" spcFirstLastPara="0" vertOverflow="overflow" horzOverflow="clip" vert="horz" wrap="square" lIns="91440" tIns="45720" rIns="91440" bIns="45720" numCol="1" spcCol="0" rtlCol="0" fromWordArt="0" anchor="t" anchorCtr="0" forceAA="0" upright="0" compatLnSpc="1">
            <a:prstTxWarp prst="textNoShape"/>
            <a:spAutoFit/>
          </a:bodyPr>
          <a:p>
            <a:pPr>
              <a:defRPr/>
            </a:pPr>
            <a:endParaRPr/>
          </a:p>
        </p:txBody>
      </p:sp>
      <p:pic>
        <p:nvPicPr>
          <p:cNvPr id="1192951399" name="" hidden="0"/>
          <p:cNvPicPr>
            <a:picLocks noChangeAspect="1"/>
          </p:cNvPicPr>
          <p:nvPr isPhoto="0" userDrawn="0"/>
        </p:nvPicPr>
        <p:blipFill>
          <a:blip r:embed="rId5"/>
          <a:stretch/>
        </p:blipFill>
        <p:spPr bwMode="auto">
          <a:xfrm flipH="0" flipV="0">
            <a:off x="9006979" y="1850569"/>
            <a:ext cx="2552059" cy="484156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1040148416" name="Google Shape;50;p49" hidden="0"/>
          <p:cNvSpPr txBox="1"/>
          <p:nvPr isPhoto="0" userDrawn="0">
            <p:ph type="title" hasCustomPrompt="0"/>
          </p:nvPr>
        </p:nvSpPr>
        <p:spPr bwMode="auto">
          <a:xfrm>
            <a:off x="2592924" y="624109"/>
            <a:ext cx="8911686" cy="1280889"/>
          </a:xfrm>
          <a:prstGeom prst="rect">
            <a:avLst/>
          </a:prstGeom>
          <a:noFill/>
          <a:ln>
            <a:noFill/>
          </a:ln>
        </p:spPr>
        <p:txBody>
          <a:bodyPr spcFirstLastPara="1" wrap="square" lIns="91423" tIns="45699" rIns="91423" bIns="45699"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r>
              <a:rPr/>
              <a:t>Kod İçeriği</a:t>
            </a:r>
            <a:endParaRPr/>
          </a:p>
        </p:txBody>
      </p:sp>
      <p:sp>
        <p:nvSpPr>
          <p:cNvPr id="1396338747" name="Google Shape;55;p49" hidden="0"/>
          <p:cNvSpPr txBox="1"/>
          <p:nvPr isPhoto="0" userDrawn="0">
            <p:ph type="sldNum" idx="12" hasCustomPrompt="0"/>
          </p:nvPr>
        </p:nvSpPr>
        <p:spPr bwMode="auto">
          <a:xfrm>
            <a:off x="531811" y="787781"/>
            <a:ext cx="779765" cy="365124"/>
          </a:xfrm>
          <a:prstGeom prst="rect">
            <a:avLst/>
          </a:prstGeom>
          <a:noFill/>
          <a:ln>
            <a:noFill/>
          </a:ln>
        </p:spPr>
        <p:txBody>
          <a:bodyPr spcFirstLastPara="1" wrap="square" lIns="91423" tIns="45699" rIns="91423" bIns="45699"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00A17F2A-BCB5-023E-2E85-EF4CF960F7B7}" type="slidenum">
              <a:rPr lang="tr-TR"/>
              <a:t/>
            </a:fld>
            <a:endParaRPr lang="tr-TR"/>
          </a:p>
        </p:txBody>
      </p:sp>
      <p:sp>
        <p:nvSpPr>
          <p:cNvPr id="1184073424" name="" hidden="0"/>
          <p:cNvSpPr txBox="1"/>
          <p:nvPr isPhoto="0" userDrawn="0"/>
        </p:nvSpPr>
        <p:spPr bwMode="auto">
          <a:xfrm flipH="0" flipV="0">
            <a:off x="1311575" y="1660071"/>
            <a:ext cx="4876522" cy="4572035"/>
          </a:xfrm>
          <a:prstGeom prst="rect">
            <a:avLst/>
          </a:prstGeom>
          <a:solidFill>
            <a:schemeClr val="accent1"/>
          </a:solidFill>
        </p:spPr>
        <p:txBody>
          <a:bodyPr vertOverflow="overflow" horzOverflow="clip" vert="horz" wrap="square" lIns="91440" tIns="45720" rIns="91440" bIns="45720" numCol="1" spcCol="0" rtlCol="0" fromWordArt="0" anchor="t" anchorCtr="0" forceAA="0" upright="0" compatLnSpc="0">
            <a:spAutoFit/>
          </a:bodyPr>
          <a:p>
            <a:pPr>
              <a:defRPr/>
            </a:pPr>
            <a:r>
              <a:rPr sz="1050" b="0" i="1" u="none">
                <a:solidFill>
                  <a:srgbClr val="96CDFB"/>
                </a:solidFill>
                <a:latin typeface="Courier New"/>
                <a:ea typeface="Courier New"/>
                <a:cs typeface="Courier New"/>
              </a:rPr>
              <a:t>sshConnect</a:t>
            </a:r>
            <a:r>
              <a:rPr sz="1050" b="0" i="0" u="none">
                <a:solidFill>
                  <a:srgbClr val="D9E0EE"/>
                </a:solidFill>
                <a:latin typeface="Courier New"/>
                <a:ea typeface="Courier New"/>
                <a:cs typeface="Courier New"/>
              </a:rPr>
              <a:t>() </a:t>
            </a:r>
            <a:r>
              <a:rPr sz="1050" b="1" i="0" u="none">
                <a:solidFill>
                  <a:srgbClr val="F28FAD"/>
                </a:solidFill>
                <a:latin typeface="Courier New"/>
                <a:ea typeface="Courier New"/>
                <a:cs typeface="Courier New"/>
              </a:rPr>
              <a:t>async</a:t>
            </a:r>
            <a:r>
              <a:rPr sz="1050" b="0" i="0" u="none">
                <a:solidFill>
                  <a:srgbClr val="D9E0EE"/>
                </a:solidFill>
                <a:latin typeface="Courier New"/>
                <a:ea typeface="Courier New"/>
                <a:cs typeface="Courier New"/>
              </a:rPr>
              <a:t> {</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0" u="none">
                <a:solidFill>
                  <a:srgbClr val="F8BD96"/>
                </a:solidFill>
                <a:latin typeface="Courier New"/>
                <a:ea typeface="Courier New"/>
                <a:cs typeface="Courier New"/>
              </a:rPr>
              <a:t>SSHClient</a:t>
            </a:r>
            <a:r>
              <a:rPr sz="1050" b="1" i="0" u="none">
                <a:solidFill>
                  <a:srgbClr val="F28FAD"/>
                </a:solidFill>
                <a:latin typeface="Courier New"/>
                <a:ea typeface="Courier New"/>
                <a:cs typeface="Courier New"/>
              </a:rPr>
              <a:t>?</a:t>
            </a:r>
            <a:r>
              <a:rPr sz="1050" b="0" i="0" u="none">
                <a:solidFill>
                  <a:srgbClr val="D9E0EE"/>
                </a:solidFill>
                <a:latin typeface="Courier New"/>
                <a:ea typeface="Courier New"/>
                <a:cs typeface="Courier New"/>
              </a:rPr>
              <a:t> </a:t>
            </a:r>
            <a:r>
              <a:rPr sz="1050" b="0" i="0" u="none">
                <a:solidFill>
                  <a:srgbClr val="D9E0EE"/>
                </a:solidFill>
                <a:latin typeface="Courier New"/>
                <a:ea typeface="Courier New"/>
                <a:cs typeface="Courier New"/>
              </a:rPr>
              <a:t>client</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1" i="0" u="none">
                <a:solidFill>
                  <a:srgbClr val="F28FAD"/>
                </a:solidFill>
                <a:latin typeface="Courier New"/>
                <a:ea typeface="Courier New"/>
                <a:cs typeface="Courier New"/>
              </a:rPr>
              <a:t>try</a:t>
            </a:r>
            <a:r>
              <a:rPr sz="1050" b="0" i="0" u="none">
                <a:solidFill>
                  <a:srgbClr val="D9E0EE"/>
                </a:solidFill>
                <a:latin typeface="Courier New"/>
                <a:ea typeface="Courier New"/>
                <a:cs typeface="Courier New"/>
              </a:rPr>
              <a:t> {</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0" u="none">
                <a:solidFill>
                  <a:srgbClr val="D9E0EE"/>
                </a:solidFill>
                <a:latin typeface="Courier New"/>
                <a:ea typeface="Courier New"/>
                <a:cs typeface="Courier New"/>
              </a:rPr>
              <a:t>client</a:t>
            </a:r>
            <a:r>
              <a:rPr sz="1050" b="0" i="0" u="none">
                <a:solidFill>
                  <a:srgbClr val="D9E0EE"/>
                </a:solidFill>
                <a:latin typeface="Courier New"/>
                <a:ea typeface="Courier New"/>
                <a:cs typeface="Courier New"/>
              </a:rPr>
              <a:t> </a:t>
            </a:r>
            <a:r>
              <a:rPr sz="1050" b="1" i="0" u="none">
                <a:solidFill>
                  <a:srgbClr val="89DCEB"/>
                </a:solidFill>
                <a:latin typeface="Courier New"/>
                <a:ea typeface="Courier New"/>
                <a:cs typeface="Courier New"/>
              </a:rPr>
              <a:t>=</a:t>
            </a:r>
            <a:r>
              <a:rPr sz="1050" b="0" i="0" u="none">
                <a:solidFill>
                  <a:srgbClr val="D9E0EE"/>
                </a:solidFill>
                <a:latin typeface="Courier New"/>
                <a:ea typeface="Courier New"/>
                <a:cs typeface="Courier New"/>
              </a:rPr>
              <a:t> </a:t>
            </a:r>
            <a:r>
              <a:rPr sz="1050" b="0" i="0" u="none">
                <a:solidFill>
                  <a:srgbClr val="F8BD96"/>
                </a:solidFill>
                <a:latin typeface="Courier New"/>
                <a:ea typeface="Courier New"/>
                <a:cs typeface="Courier New"/>
              </a:rPr>
              <a:t>SSHClient</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1" i="0" u="none">
                <a:solidFill>
                  <a:srgbClr val="F28FAD"/>
                </a:solidFill>
                <a:latin typeface="Courier New"/>
                <a:ea typeface="Courier New"/>
                <a:cs typeface="Courier New"/>
              </a:rPr>
              <a:t>await</a:t>
            </a:r>
            <a:r>
              <a:rPr sz="1050" b="0" i="0" u="none">
                <a:solidFill>
                  <a:srgbClr val="D9E0EE"/>
                </a:solidFill>
                <a:latin typeface="Courier New"/>
                <a:ea typeface="Courier New"/>
                <a:cs typeface="Courier New"/>
              </a:rPr>
              <a:t> </a:t>
            </a:r>
            <a:r>
              <a:rPr sz="1050" b="0" i="0" u="none">
                <a:solidFill>
                  <a:srgbClr val="F8BD96"/>
                </a:solidFill>
                <a:latin typeface="Courier New"/>
                <a:ea typeface="Courier New"/>
                <a:cs typeface="Courier New"/>
              </a:rPr>
              <a:t>SSHSocket</a:t>
            </a:r>
            <a:r>
              <a:rPr sz="1050" b="0" i="0" u="none">
                <a:solidFill>
                  <a:srgbClr val="D9E0EE"/>
                </a:solidFill>
                <a:latin typeface="Courier New"/>
                <a:ea typeface="Courier New"/>
                <a:cs typeface="Courier New"/>
              </a:rPr>
              <a:t>.</a:t>
            </a:r>
            <a:r>
              <a:rPr sz="1050" b="0" i="1" u="none">
                <a:solidFill>
                  <a:srgbClr val="96CDFB"/>
                </a:solidFill>
                <a:latin typeface="Courier New"/>
                <a:ea typeface="Courier New"/>
                <a:cs typeface="Courier New"/>
              </a:rPr>
              <a:t>connect</a:t>
            </a:r>
            <a:r>
              <a:rPr sz="1050" b="0" i="0" u="none">
                <a:solidFill>
                  <a:srgbClr val="D9E0EE"/>
                </a:solidFill>
                <a:latin typeface="Courier New"/>
                <a:ea typeface="Courier New"/>
                <a:cs typeface="Courier New"/>
              </a:rPr>
              <a:t>(</a:t>
            </a:r>
            <a:r>
              <a:rPr sz="1050" b="0" i="0" u="none">
                <a:solidFill>
                  <a:srgbClr val="D9E0EE"/>
                </a:solidFill>
                <a:latin typeface="Courier New"/>
                <a:ea typeface="Courier New"/>
                <a:cs typeface="Courier New"/>
              </a:rPr>
              <a:t>sshIP</a:t>
            </a:r>
            <a:r>
              <a:rPr sz="1050" b="0" i="0" u="none">
                <a:solidFill>
                  <a:srgbClr val="D9E0EE"/>
                </a:solidFill>
                <a:latin typeface="Courier New"/>
                <a:ea typeface="Courier New"/>
                <a:cs typeface="Courier New"/>
              </a:rPr>
              <a:t>, </a:t>
            </a:r>
            <a:r>
              <a:rPr sz="1050" b="0" i="0" u="none">
                <a:solidFill>
                  <a:srgbClr val="F8BD96"/>
                </a:solidFill>
                <a:latin typeface="Courier New"/>
                <a:ea typeface="Courier New"/>
                <a:cs typeface="Courier New"/>
              </a:rPr>
              <a:t>22</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username</a:t>
            </a:r>
            <a:r>
              <a:rPr sz="1050" b="1" i="0" u="none">
                <a:solidFill>
                  <a:srgbClr val="F28FAD"/>
                </a:solidFill>
                <a:latin typeface="Courier New"/>
                <a:ea typeface="Courier New"/>
                <a:cs typeface="Courier New"/>
              </a:rPr>
              <a:t>:</a:t>
            </a:r>
            <a:r>
              <a:rPr sz="1050" b="0" i="0" u="none">
                <a:solidFill>
                  <a:srgbClr val="D9E0EE"/>
                </a:solidFill>
                <a:latin typeface="Courier New"/>
                <a:ea typeface="Courier New"/>
                <a:cs typeface="Courier New"/>
              </a:rPr>
              <a:t> </a:t>
            </a:r>
            <a:r>
              <a:rPr sz="1050" b="0" i="0" u="none">
                <a:solidFill>
                  <a:srgbClr val="D9E0EE"/>
                </a:solidFill>
                <a:latin typeface="Courier New"/>
                <a:ea typeface="Courier New"/>
                <a:cs typeface="Courier New"/>
              </a:rPr>
              <a:t>sshUsername</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onPasswordRequest</a:t>
            </a:r>
            <a:r>
              <a:rPr sz="1050" b="1" i="0" u="none">
                <a:solidFill>
                  <a:srgbClr val="F28FAD"/>
                </a:solidFill>
                <a:latin typeface="Courier New"/>
                <a:ea typeface="Courier New"/>
                <a:cs typeface="Courier New"/>
              </a:rPr>
              <a:t>:</a:t>
            </a:r>
            <a:r>
              <a:rPr sz="1050" b="0" i="0" u="none">
                <a:solidFill>
                  <a:srgbClr val="D9E0EE"/>
                </a:solidFill>
                <a:latin typeface="Courier New"/>
                <a:ea typeface="Courier New"/>
                <a:cs typeface="Courier New"/>
              </a:rPr>
              <a:t> () </a:t>
            </a:r>
            <a:r>
              <a:rPr sz="1050" b="1" i="0" u="none">
                <a:solidFill>
                  <a:srgbClr val="89DCEB"/>
                </a:solidFill>
                <a:latin typeface="Courier New"/>
                <a:ea typeface="Courier New"/>
                <a:cs typeface="Courier New"/>
              </a:rPr>
              <a:t>=&gt;</a:t>
            </a:r>
            <a:r>
              <a:rPr sz="1050" b="0" i="0" u="none">
                <a:solidFill>
                  <a:srgbClr val="D9E0EE"/>
                </a:solidFill>
                <a:latin typeface="Courier New"/>
                <a:ea typeface="Courier New"/>
                <a:cs typeface="Courier New"/>
              </a:rPr>
              <a:t> </a:t>
            </a:r>
            <a:r>
              <a:rPr sz="1050" b="0" i="0" u="none">
                <a:solidFill>
                  <a:srgbClr val="D9E0EE"/>
                </a:solidFill>
                <a:latin typeface="Courier New"/>
                <a:ea typeface="Courier New"/>
                <a:cs typeface="Courier New"/>
              </a:rPr>
              <a:t>sshPassword</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1" u="none">
                <a:solidFill>
                  <a:srgbClr val="96CDFB"/>
                </a:solidFill>
                <a:latin typeface="Courier New"/>
                <a:ea typeface="Courier New"/>
                <a:cs typeface="Courier New"/>
              </a:rPr>
              <a:t>_navigateToHome</a:t>
            </a:r>
            <a:r>
              <a:rPr sz="1050" b="0" i="0" u="none">
                <a:solidFill>
                  <a:srgbClr val="D9E0EE"/>
                </a:solidFill>
                <a:latin typeface="Courier New"/>
                <a:ea typeface="Courier New"/>
                <a:cs typeface="Courier New"/>
              </a:rPr>
              <a:t>(</a:t>
            </a:r>
            <a:r>
              <a:rPr sz="1050" b="0" i="0" u="none">
                <a:solidFill>
                  <a:srgbClr val="D9E0EE"/>
                </a:solidFill>
                <a:latin typeface="Courier New"/>
                <a:ea typeface="Courier New"/>
                <a:cs typeface="Courier New"/>
              </a:rPr>
              <a:t>client</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 </a:t>
            </a:r>
            <a:r>
              <a:rPr sz="1050" b="1" i="0" u="none">
                <a:solidFill>
                  <a:srgbClr val="F28FAD"/>
                </a:solidFill>
                <a:latin typeface="Courier New"/>
                <a:ea typeface="Courier New"/>
                <a:cs typeface="Courier New"/>
              </a:rPr>
              <a:t>catch</a:t>
            </a:r>
            <a:r>
              <a:rPr sz="1050" b="0" i="0" u="none">
                <a:solidFill>
                  <a:srgbClr val="D9E0EE"/>
                </a:solidFill>
                <a:latin typeface="Courier New"/>
                <a:ea typeface="Courier New"/>
                <a:cs typeface="Courier New"/>
              </a:rPr>
              <a:t> (</a:t>
            </a:r>
            <a:r>
              <a:rPr sz="1050" b="0" i="0" u="none">
                <a:solidFill>
                  <a:srgbClr val="D9E0EE"/>
                </a:solidFill>
                <a:latin typeface="Courier New"/>
                <a:ea typeface="Courier New"/>
                <a:cs typeface="Courier New"/>
              </a:rPr>
              <a:t>e</a:t>
            </a:r>
            <a:r>
              <a:rPr sz="1050" b="0" i="0" u="none">
                <a:solidFill>
                  <a:srgbClr val="D9E0EE"/>
                </a:solidFill>
                <a:latin typeface="Courier New"/>
                <a:ea typeface="Courier New"/>
                <a:cs typeface="Courier New"/>
              </a:rPr>
              <a:t>) {</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debugPrint</a:t>
            </a:r>
            <a:r>
              <a:rPr sz="1050" b="0" i="0" u="none">
                <a:solidFill>
                  <a:srgbClr val="D9E0EE"/>
                </a:solidFill>
                <a:latin typeface="Courier New"/>
                <a:ea typeface="Courier New"/>
                <a:cs typeface="Courier New"/>
              </a:rPr>
              <a:t>(</a:t>
            </a:r>
            <a:r>
              <a:rPr sz="1050" b="0" i="0" u="none">
                <a:solidFill>
                  <a:srgbClr val="ABE9B3"/>
                </a:solidFill>
                <a:latin typeface="Courier New"/>
                <a:ea typeface="Courier New"/>
                <a:cs typeface="Courier New"/>
              </a:rPr>
              <a:t>“Connection refused”</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debugPrint</a:t>
            </a:r>
            <a:r>
              <a:rPr sz="1050" b="0" i="0" u="none">
                <a:solidFill>
                  <a:srgbClr val="D9E0EE"/>
                </a:solidFill>
                <a:latin typeface="Courier New"/>
                <a:ea typeface="Courier New"/>
                <a:cs typeface="Courier New"/>
              </a:rPr>
              <a:t>(</a:t>
            </a:r>
            <a:r>
              <a:rPr sz="1050" b="0" i="0" u="none">
                <a:solidFill>
                  <a:srgbClr val="ABE9B3"/>
                </a:solidFill>
                <a:latin typeface="Courier New"/>
                <a:ea typeface="Courier New"/>
                <a:cs typeface="Courier New"/>
              </a:rPr>
              <a:t>“Error:”</a:t>
            </a:r>
            <a:r>
              <a:rPr sz="1050" b="0" i="0" u="none">
                <a:solidFill>
                  <a:srgbClr val="D9E0EE"/>
                </a:solidFill>
                <a:latin typeface="Courier New"/>
                <a:ea typeface="Courier New"/>
                <a:cs typeface="Courier New"/>
              </a:rPr>
              <a:t> </a:t>
            </a:r>
            <a:r>
              <a:rPr sz="1050" b="1" i="0" u="none">
                <a:solidFill>
                  <a:srgbClr val="89DCEB"/>
                </a:solidFill>
                <a:latin typeface="Courier New"/>
                <a:ea typeface="Courier New"/>
                <a:cs typeface="Courier New"/>
              </a:rPr>
              <a:t>+</a:t>
            </a:r>
            <a:r>
              <a:rPr sz="1050" b="0" i="0" u="none">
                <a:solidFill>
                  <a:srgbClr val="D9E0EE"/>
                </a:solidFill>
                <a:latin typeface="Courier New"/>
                <a:ea typeface="Courier New"/>
                <a:cs typeface="Courier New"/>
              </a:rPr>
              <a:t> </a:t>
            </a:r>
            <a:r>
              <a:rPr sz="1050" b="0" i="0" u="none">
                <a:solidFill>
                  <a:srgbClr val="D9E0EE"/>
                </a:solidFill>
                <a:latin typeface="Courier New"/>
                <a:ea typeface="Courier New"/>
                <a:cs typeface="Courier New"/>
              </a:rPr>
              <a:t>e</a:t>
            </a:r>
            <a:r>
              <a:rPr sz="1050" b="0" i="0" u="none">
                <a:solidFill>
                  <a:srgbClr val="D9E0EE"/>
                </a:solidFill>
                <a:latin typeface="Courier New"/>
                <a:ea typeface="Courier New"/>
                <a:cs typeface="Courier New"/>
              </a:rPr>
              <a:t>.</a:t>
            </a:r>
            <a:r>
              <a:rPr sz="1050" b="0" i="1" u="none">
                <a:solidFill>
                  <a:srgbClr val="96CDFB"/>
                </a:solidFill>
                <a:latin typeface="Courier New"/>
                <a:ea typeface="Courier New"/>
                <a:cs typeface="Courier New"/>
              </a:rPr>
              <a:t>toString</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1" u="none">
                <a:solidFill>
                  <a:srgbClr val="96CDFB"/>
                </a:solidFill>
                <a:latin typeface="Courier New"/>
                <a:ea typeface="Courier New"/>
                <a:cs typeface="Courier New"/>
              </a:rPr>
              <a:t>showDialog</a:t>
            </a:r>
            <a:r>
              <a:rPr sz="1050" b="0" i="0" u="none">
                <a:solidFill>
                  <a:srgbClr val="D9E0EE"/>
                </a:solidFill>
                <a:latin typeface="Courier New"/>
                <a:ea typeface="Courier New"/>
                <a:cs typeface="Courier New"/>
              </a:rPr>
              <a:t>(</a:t>
            </a:r>
            <a:r>
              <a:rPr sz="1050" b="0" i="1" u="none">
                <a:solidFill>
                  <a:srgbClr val="D9E0EE"/>
                </a:solidFill>
                <a:latin typeface="Courier New"/>
                <a:ea typeface="Courier New"/>
                <a:cs typeface="Courier New"/>
              </a:rPr>
              <a:t>context</a:t>
            </a:r>
            <a:r>
              <a:rPr sz="1050" b="1" i="0" u="none">
                <a:solidFill>
                  <a:srgbClr val="F28FAD"/>
                </a:solidFill>
                <a:latin typeface="Courier New"/>
                <a:ea typeface="Courier New"/>
                <a:cs typeface="Courier New"/>
              </a:rPr>
              <a:t>:</a:t>
            </a:r>
            <a:r>
              <a:rPr sz="1050" b="0" i="0" u="none">
                <a:solidFill>
                  <a:srgbClr val="D9E0EE"/>
                </a:solidFill>
                <a:latin typeface="Courier New"/>
                <a:ea typeface="Courier New"/>
                <a:cs typeface="Courier New"/>
              </a:rPr>
              <a:t> </a:t>
            </a:r>
            <a:r>
              <a:rPr sz="1050" b="0" i="0" u="none">
                <a:solidFill>
                  <a:srgbClr val="D9E0EE"/>
                </a:solidFill>
                <a:latin typeface="Courier New"/>
                <a:ea typeface="Courier New"/>
                <a:cs typeface="Courier New"/>
              </a:rPr>
              <a:t>context</a:t>
            </a: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builder</a:t>
            </a:r>
            <a:r>
              <a:rPr sz="1050" b="1" i="0" u="none">
                <a:solidFill>
                  <a:srgbClr val="F28FAD"/>
                </a:solidFill>
                <a:latin typeface="Courier New"/>
                <a:ea typeface="Courier New"/>
                <a:cs typeface="Courier New"/>
              </a:rPr>
              <a:t>:</a:t>
            </a: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context</a:t>
            </a:r>
            <a:r>
              <a:rPr sz="1050" b="0" i="0" u="none">
                <a:solidFill>
                  <a:srgbClr val="D9E0EE"/>
                </a:solidFill>
                <a:latin typeface="Courier New"/>
                <a:ea typeface="Courier New"/>
                <a:cs typeface="Courier New"/>
              </a:rPr>
              <a:t>) </a:t>
            </a:r>
            <a:r>
              <a:rPr sz="1050" b="1" i="0" u="none">
                <a:solidFill>
                  <a:srgbClr val="89DCEB"/>
                </a:solidFill>
                <a:latin typeface="Courier New"/>
                <a:ea typeface="Courier New"/>
                <a:cs typeface="Courier New"/>
              </a:rPr>
              <a:t>=&gt;</a:t>
            </a:r>
            <a:r>
              <a:rPr sz="1050" b="0" i="0" u="none">
                <a:solidFill>
                  <a:srgbClr val="D9E0EE"/>
                </a:solidFill>
                <a:latin typeface="Courier New"/>
                <a:ea typeface="Courier New"/>
                <a:cs typeface="Courier New"/>
              </a:rPr>
              <a:t> </a:t>
            </a:r>
            <a:r>
              <a:rPr sz="1050" b="1" i="0" u="none">
                <a:solidFill>
                  <a:srgbClr val="F28FAD"/>
                </a:solidFill>
                <a:latin typeface="Courier New"/>
                <a:ea typeface="Courier New"/>
                <a:cs typeface="Courier New"/>
              </a:rPr>
              <a:t>const</a:t>
            </a:r>
            <a:r>
              <a:rPr sz="1050" b="0" i="0" u="none">
                <a:solidFill>
                  <a:srgbClr val="D9E0EE"/>
                </a:solidFill>
                <a:latin typeface="Courier New"/>
                <a:ea typeface="Courier New"/>
                <a:cs typeface="Courier New"/>
              </a:rPr>
              <a:t> </a:t>
            </a:r>
            <a:r>
              <a:rPr sz="1050" b="0" i="0" u="none">
                <a:solidFill>
                  <a:srgbClr val="F8BD96"/>
                </a:solidFill>
                <a:latin typeface="Courier New"/>
                <a:ea typeface="Courier New"/>
                <a:cs typeface="Courier New"/>
              </a:rPr>
              <a:t>ErrorWidget</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br>
              <a:rPr sz="1050" b="0" i="0" u="none">
                <a:solidFill>
                  <a:srgbClr val="D9E0EE"/>
                </a:solidFill>
                <a:latin typeface="Courier New"/>
                <a:ea typeface="Courier New"/>
                <a:cs typeface="Courier New"/>
              </a:rPr>
            </a:b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1" u="none">
                <a:solidFill>
                  <a:srgbClr val="96CDFB"/>
                </a:solidFill>
                <a:latin typeface="Courier New"/>
                <a:ea typeface="Courier New"/>
                <a:cs typeface="Courier New"/>
              </a:rPr>
              <a:t>_navigateToHome</a:t>
            </a:r>
            <a:r>
              <a:rPr sz="1050" b="0" i="0" u="none">
                <a:solidFill>
                  <a:srgbClr val="D9E0EE"/>
                </a:solidFill>
                <a:latin typeface="Courier New"/>
                <a:ea typeface="Courier New"/>
                <a:cs typeface="Courier New"/>
              </a:rPr>
              <a:t>(</a:t>
            </a:r>
            <a:r>
              <a:rPr sz="1050" b="0" i="0" u="none">
                <a:solidFill>
                  <a:srgbClr val="F8BD96"/>
                </a:solidFill>
                <a:latin typeface="Courier New"/>
                <a:ea typeface="Courier New"/>
                <a:cs typeface="Courier New"/>
              </a:rPr>
              <a:t>SSHClient</a:t>
            </a: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client</a:t>
            </a:r>
            <a:r>
              <a:rPr sz="1050" b="0" i="0" u="none">
                <a:solidFill>
                  <a:srgbClr val="D9E0EE"/>
                </a:solidFill>
                <a:latin typeface="Courier New"/>
                <a:ea typeface="Courier New"/>
                <a:cs typeface="Courier New"/>
              </a:rPr>
              <a:t>) </a:t>
            </a:r>
            <a:r>
              <a:rPr sz="1050" b="1" i="0" u="none">
                <a:solidFill>
                  <a:srgbClr val="F28FAD"/>
                </a:solidFill>
                <a:latin typeface="Courier New"/>
                <a:ea typeface="Courier New"/>
                <a:cs typeface="Courier New"/>
              </a:rPr>
              <a:t>async</a:t>
            </a:r>
            <a:r>
              <a:rPr sz="1050" b="0" i="0" u="none">
                <a:solidFill>
                  <a:srgbClr val="D9E0EE"/>
                </a:solidFill>
                <a:latin typeface="Courier New"/>
                <a:ea typeface="Courier New"/>
                <a:cs typeface="Courier New"/>
              </a:rPr>
              <a:t> {</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1" i="0" u="none">
                <a:solidFill>
                  <a:srgbClr val="F28FAD"/>
                </a:solidFill>
                <a:latin typeface="Courier New"/>
                <a:ea typeface="Courier New"/>
                <a:cs typeface="Courier New"/>
              </a:rPr>
              <a:t>await</a:t>
            </a:r>
            <a:r>
              <a:rPr sz="1050" b="0" i="0" u="none">
                <a:solidFill>
                  <a:srgbClr val="D9E0EE"/>
                </a:solidFill>
                <a:latin typeface="Courier New"/>
                <a:ea typeface="Courier New"/>
                <a:cs typeface="Courier New"/>
              </a:rPr>
              <a:t> </a:t>
            </a:r>
            <a:r>
              <a:rPr sz="1050" b="0" i="0" u="none">
                <a:solidFill>
                  <a:srgbClr val="F8BD96"/>
                </a:solidFill>
                <a:latin typeface="Courier New"/>
                <a:ea typeface="Courier New"/>
                <a:cs typeface="Courier New"/>
              </a:rPr>
              <a:t>Future</a:t>
            </a:r>
            <a:r>
              <a:rPr sz="1050" b="0" i="0" u="none">
                <a:solidFill>
                  <a:srgbClr val="D9E0EE"/>
                </a:solidFill>
                <a:latin typeface="Courier New"/>
                <a:ea typeface="Courier New"/>
                <a:cs typeface="Courier New"/>
              </a:rPr>
              <a:t>.</a:t>
            </a:r>
            <a:r>
              <a:rPr sz="1050" b="0" i="1" u="none">
                <a:solidFill>
                  <a:srgbClr val="96CDFB"/>
                </a:solidFill>
                <a:latin typeface="Courier New"/>
                <a:ea typeface="Courier New"/>
                <a:cs typeface="Courier New"/>
              </a:rPr>
              <a:t>delayed</a:t>
            </a:r>
            <a:r>
              <a:rPr sz="1050" b="0" i="0" u="none">
                <a:solidFill>
                  <a:srgbClr val="D9E0EE"/>
                </a:solidFill>
                <a:latin typeface="Courier New"/>
                <a:ea typeface="Courier New"/>
                <a:cs typeface="Courier New"/>
              </a:rPr>
              <a:t>(</a:t>
            </a:r>
            <a:r>
              <a:rPr sz="1050" b="1" i="0" u="none">
                <a:solidFill>
                  <a:srgbClr val="F28FAD"/>
                </a:solidFill>
                <a:latin typeface="Courier New"/>
                <a:ea typeface="Courier New"/>
                <a:cs typeface="Courier New"/>
              </a:rPr>
              <a:t>const</a:t>
            </a:r>
            <a:r>
              <a:rPr sz="1050" b="0" i="0" u="none">
                <a:solidFill>
                  <a:srgbClr val="D9E0EE"/>
                </a:solidFill>
                <a:latin typeface="Courier New"/>
                <a:ea typeface="Courier New"/>
                <a:cs typeface="Courier New"/>
              </a:rPr>
              <a:t> </a:t>
            </a:r>
            <a:r>
              <a:rPr sz="1050" b="0" i="0" u="none">
                <a:solidFill>
                  <a:srgbClr val="F8BD96"/>
                </a:solidFill>
                <a:latin typeface="Courier New"/>
                <a:ea typeface="Courier New"/>
                <a:cs typeface="Courier New"/>
              </a:rPr>
              <a:t>Duration</a:t>
            </a:r>
            <a:r>
              <a:rPr sz="1050" b="0" i="0" u="none">
                <a:solidFill>
                  <a:srgbClr val="D9E0EE"/>
                </a:solidFill>
                <a:latin typeface="Courier New"/>
                <a:ea typeface="Courier New"/>
                <a:cs typeface="Courier New"/>
              </a:rPr>
              <a:t>(</a:t>
            </a:r>
            <a:r>
              <a:rPr sz="1050" b="0" i="1" u="none">
                <a:solidFill>
                  <a:srgbClr val="D9E0EE"/>
                </a:solidFill>
                <a:latin typeface="Courier New"/>
                <a:ea typeface="Courier New"/>
                <a:cs typeface="Courier New"/>
              </a:rPr>
              <a:t>milliseconds</a:t>
            </a:r>
            <a:r>
              <a:rPr sz="1050" b="1" i="0" u="none">
                <a:solidFill>
                  <a:srgbClr val="F28FAD"/>
                </a:solidFill>
                <a:latin typeface="Courier New"/>
                <a:ea typeface="Courier New"/>
                <a:cs typeface="Courier New"/>
              </a:rPr>
              <a:t>:</a:t>
            </a:r>
            <a:r>
              <a:rPr sz="1050" b="0" i="0" u="none">
                <a:solidFill>
                  <a:srgbClr val="D9E0EE"/>
                </a:solidFill>
                <a:latin typeface="Courier New"/>
                <a:ea typeface="Courier New"/>
                <a:cs typeface="Courier New"/>
              </a:rPr>
              <a:t> </a:t>
            </a:r>
            <a:r>
              <a:rPr sz="1050" b="0" i="0" u="none">
                <a:solidFill>
                  <a:srgbClr val="F8BD96"/>
                </a:solidFill>
                <a:latin typeface="Courier New"/>
                <a:ea typeface="Courier New"/>
                <a:cs typeface="Courier New"/>
              </a:rPr>
              <a:t>5000</a:t>
            </a:r>
            <a:r>
              <a:rPr sz="1050" b="0" i="0" u="none">
                <a:solidFill>
                  <a:srgbClr val="D9E0EE"/>
                </a:solidFill>
                <a:latin typeface="Courier New"/>
                <a:ea typeface="Courier New"/>
                <a:cs typeface="Courier New"/>
              </a:rPr>
              <a:t>), () {});</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0" u="none">
                <a:solidFill>
                  <a:srgbClr val="F8BD96"/>
                </a:solidFill>
                <a:latin typeface="Courier New"/>
                <a:ea typeface="Courier New"/>
                <a:cs typeface="Courier New"/>
              </a:rPr>
              <a:t>Navigator</a:t>
            </a:r>
            <a:r>
              <a:rPr sz="1050" b="0" i="0" u="none">
                <a:solidFill>
                  <a:srgbClr val="D9E0EE"/>
                </a:solidFill>
                <a:latin typeface="Courier New"/>
                <a:ea typeface="Courier New"/>
                <a:cs typeface="Courier New"/>
              </a:rPr>
              <a:t>.</a:t>
            </a:r>
            <a:r>
              <a:rPr sz="1050" b="0" i="1" u="none">
                <a:solidFill>
                  <a:srgbClr val="96CDFB"/>
                </a:solidFill>
                <a:latin typeface="Courier New"/>
                <a:ea typeface="Courier New"/>
                <a:cs typeface="Courier New"/>
              </a:rPr>
              <a:t>pushReplacement</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0" u="none">
                <a:solidFill>
                  <a:srgbClr val="D9E0EE"/>
                </a:solidFill>
                <a:latin typeface="Courier New"/>
                <a:ea typeface="Courier New"/>
                <a:cs typeface="Courier New"/>
              </a:rPr>
              <a:t>context</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0" u="none">
                <a:solidFill>
                  <a:srgbClr val="F8BD96"/>
                </a:solidFill>
                <a:latin typeface="Courier New"/>
                <a:ea typeface="Courier New"/>
                <a:cs typeface="Courier New"/>
              </a:rPr>
              <a:t>MaterialPageRoute</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builder</a:t>
            </a:r>
            <a:r>
              <a:rPr sz="1050" b="1" i="0" u="none">
                <a:solidFill>
                  <a:srgbClr val="F28FAD"/>
                </a:solidFill>
                <a:latin typeface="Courier New"/>
                <a:ea typeface="Courier New"/>
                <a:cs typeface="Courier New"/>
              </a:rPr>
              <a:t>:</a:t>
            </a: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context</a:t>
            </a:r>
            <a:r>
              <a:rPr sz="1050" b="0" i="0" u="none">
                <a:solidFill>
                  <a:srgbClr val="D9E0EE"/>
                </a:solidFill>
                <a:latin typeface="Courier New"/>
                <a:ea typeface="Courier New"/>
                <a:cs typeface="Courier New"/>
              </a:rPr>
              <a:t>) </a:t>
            </a:r>
            <a:r>
              <a:rPr sz="1050" b="1" i="0" u="none">
                <a:solidFill>
                  <a:srgbClr val="89DCEB"/>
                </a:solidFill>
                <a:latin typeface="Courier New"/>
                <a:ea typeface="Courier New"/>
                <a:cs typeface="Courier New"/>
              </a:rPr>
              <a:t>=&gt;</a:t>
            </a:r>
            <a:r>
              <a:rPr sz="1050" b="0" i="0" u="none">
                <a:solidFill>
                  <a:srgbClr val="D9E0EE"/>
                </a:solidFill>
                <a:latin typeface="Courier New"/>
                <a:ea typeface="Courier New"/>
                <a:cs typeface="Courier New"/>
              </a:rPr>
              <a:t> </a:t>
            </a:r>
            <a:r>
              <a:rPr sz="1050" b="0" i="0" u="none">
                <a:solidFill>
                  <a:srgbClr val="F8BD96"/>
                </a:solidFill>
                <a:latin typeface="Courier New"/>
                <a:ea typeface="Courier New"/>
                <a:cs typeface="Courier New"/>
              </a:rPr>
              <a:t>UsefulPage</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sshIP</a:t>
            </a:r>
            <a:r>
              <a:rPr sz="1050" b="1" i="0" u="none">
                <a:solidFill>
                  <a:srgbClr val="F28FAD"/>
                </a:solidFill>
                <a:latin typeface="Courier New"/>
                <a:ea typeface="Courier New"/>
                <a:cs typeface="Courier New"/>
              </a:rPr>
              <a:t>:</a:t>
            </a:r>
            <a:r>
              <a:rPr sz="1050" b="0" i="0" u="none">
                <a:solidFill>
                  <a:srgbClr val="D9E0EE"/>
                </a:solidFill>
                <a:latin typeface="Courier New"/>
                <a:ea typeface="Courier New"/>
                <a:cs typeface="Courier New"/>
              </a:rPr>
              <a:t> </a:t>
            </a:r>
            <a:r>
              <a:rPr sz="1050" b="0" i="0" u="none">
                <a:solidFill>
                  <a:srgbClr val="D9E0EE"/>
                </a:solidFill>
                <a:latin typeface="Courier New"/>
                <a:ea typeface="Courier New"/>
                <a:cs typeface="Courier New"/>
              </a:rPr>
              <a:t>sshIP</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sshPassword</a:t>
            </a:r>
            <a:r>
              <a:rPr sz="1050" b="1" i="0" u="none">
                <a:solidFill>
                  <a:srgbClr val="F28FAD"/>
                </a:solidFill>
                <a:latin typeface="Courier New"/>
                <a:ea typeface="Courier New"/>
                <a:cs typeface="Courier New"/>
              </a:rPr>
              <a:t>:</a:t>
            </a:r>
            <a:r>
              <a:rPr sz="1050" b="0" i="0" u="none">
                <a:solidFill>
                  <a:srgbClr val="D9E0EE"/>
                </a:solidFill>
                <a:latin typeface="Courier New"/>
                <a:ea typeface="Courier New"/>
                <a:cs typeface="Courier New"/>
              </a:rPr>
              <a:t> </a:t>
            </a:r>
            <a:r>
              <a:rPr sz="1050" b="0" i="0" u="none">
                <a:solidFill>
                  <a:srgbClr val="D9E0EE"/>
                </a:solidFill>
                <a:latin typeface="Courier New"/>
                <a:ea typeface="Courier New"/>
                <a:cs typeface="Courier New"/>
              </a:rPr>
              <a:t>sshPassword</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sshUsername</a:t>
            </a:r>
            <a:r>
              <a:rPr sz="1050" b="1" i="0" u="none">
                <a:solidFill>
                  <a:srgbClr val="F28FAD"/>
                </a:solidFill>
                <a:latin typeface="Courier New"/>
                <a:ea typeface="Courier New"/>
                <a:cs typeface="Courier New"/>
              </a:rPr>
              <a:t>:</a:t>
            </a:r>
            <a:r>
              <a:rPr sz="1050" b="0" i="0" u="none">
                <a:solidFill>
                  <a:srgbClr val="D9E0EE"/>
                </a:solidFill>
                <a:latin typeface="Courier New"/>
                <a:ea typeface="Courier New"/>
                <a:cs typeface="Courier New"/>
              </a:rPr>
              <a:t> </a:t>
            </a:r>
            <a:r>
              <a:rPr sz="1050" b="0" i="0" u="none">
                <a:solidFill>
                  <a:srgbClr val="D9E0EE"/>
                </a:solidFill>
                <a:latin typeface="Courier New"/>
                <a:ea typeface="Courier New"/>
                <a:cs typeface="Courier New"/>
              </a:rPr>
              <a:t>sshUsername</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endParaRPr sz="1050" b="0" i="0" u="none">
              <a:solidFill>
                <a:srgbClr val="D9E0EE"/>
              </a:solidFill>
              <a:latin typeface="Courier New"/>
              <a:ea typeface="Courier New"/>
              <a:cs typeface="Courier New"/>
            </a:endParaRPr>
          </a:p>
        </p:txBody>
      </p:sp>
      <p:sp>
        <p:nvSpPr>
          <p:cNvPr id="47454207" name="" hidden="0"/>
          <p:cNvSpPr txBox="1"/>
          <p:nvPr isPhoto="0" userDrawn="0"/>
        </p:nvSpPr>
        <p:spPr bwMode="auto">
          <a:xfrm flipH="0" flipV="0">
            <a:off x="6750535" y="462642"/>
            <a:ext cx="5075679" cy="6172236"/>
          </a:xfrm>
          <a:prstGeom prst="rect">
            <a:avLst/>
          </a:prstGeom>
          <a:solidFill>
            <a:schemeClr val="accent1"/>
          </a:solidFill>
        </p:spPr>
        <p:txBody>
          <a:bodyPr vertOverflow="overflow" horzOverflow="clip" vert="horz" wrap="square" lIns="91440" tIns="45720" rIns="91440" bIns="45720" numCol="1" spcCol="0" rtlCol="0" fromWordArt="0" anchor="t" anchorCtr="0" forceAA="0" upright="0" compatLnSpc="0">
            <a:spAutoFit/>
          </a:bodyPr>
          <a:p>
            <a:pPr>
              <a:defRPr/>
            </a:pPr>
            <a:r>
              <a:rPr sz="1050" b="0" i="0" u="none">
                <a:solidFill>
                  <a:srgbClr val="D9E0EE"/>
                </a:solidFill>
                <a:latin typeface="Courier New"/>
                <a:ea typeface="Courier New"/>
                <a:cs typeface="Courier New"/>
              </a:rPr>
              <a:t> </a:t>
            </a:r>
            <a:r>
              <a:rPr sz="1050" b="0" i="1" u="none">
                <a:solidFill>
                  <a:srgbClr val="96CDFB"/>
                </a:solidFill>
                <a:latin typeface="Courier New"/>
                <a:ea typeface="Courier New"/>
                <a:cs typeface="Courier New"/>
              </a:rPr>
              <a:t>waitForSeconds</a:t>
            </a:r>
            <a:r>
              <a:rPr sz="1050" b="0" i="0" u="none">
                <a:solidFill>
                  <a:srgbClr val="D9E0EE"/>
                </a:solidFill>
                <a:latin typeface="Courier New"/>
                <a:ea typeface="Courier New"/>
                <a:cs typeface="Courier New"/>
              </a:rPr>
              <a:t>(</a:t>
            </a:r>
            <a:r>
              <a:rPr sz="1050" b="0" i="0" u="none">
                <a:solidFill>
                  <a:srgbClr val="F8BD96"/>
                </a:solidFill>
                <a:latin typeface="Courier New"/>
                <a:ea typeface="Courier New"/>
                <a:cs typeface="Courier New"/>
              </a:rPr>
              <a:t>int</a:t>
            </a: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milsec</a:t>
            </a:r>
            <a:r>
              <a:rPr sz="1050" b="0" i="0" u="none">
                <a:solidFill>
                  <a:srgbClr val="D9E0EE"/>
                </a:solidFill>
                <a:latin typeface="Courier New"/>
                <a:ea typeface="Courier New"/>
                <a:cs typeface="Courier New"/>
              </a:rPr>
              <a:t>) </a:t>
            </a:r>
            <a:r>
              <a:rPr sz="1050" b="1" i="0" u="none">
                <a:solidFill>
                  <a:srgbClr val="F28FAD"/>
                </a:solidFill>
                <a:latin typeface="Courier New"/>
                <a:ea typeface="Courier New"/>
                <a:cs typeface="Courier New"/>
              </a:rPr>
              <a:t>async</a:t>
            </a:r>
            <a:r>
              <a:rPr sz="1050" b="0" i="0" u="none">
                <a:solidFill>
                  <a:srgbClr val="D9E0EE"/>
                </a:solidFill>
                <a:latin typeface="Courier New"/>
                <a:ea typeface="Courier New"/>
                <a:cs typeface="Courier New"/>
              </a:rPr>
              <a:t> {</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1" i="0" u="none">
                <a:solidFill>
                  <a:srgbClr val="F28FAD"/>
                </a:solidFill>
                <a:latin typeface="Courier New"/>
                <a:ea typeface="Courier New"/>
                <a:cs typeface="Courier New"/>
              </a:rPr>
              <a:t>await</a:t>
            </a:r>
            <a:r>
              <a:rPr sz="1050" b="0" i="0" u="none">
                <a:solidFill>
                  <a:srgbClr val="D9E0EE"/>
                </a:solidFill>
                <a:latin typeface="Courier New"/>
                <a:ea typeface="Courier New"/>
                <a:cs typeface="Courier New"/>
              </a:rPr>
              <a:t> </a:t>
            </a:r>
            <a:r>
              <a:rPr sz="1050" b="0" i="0" u="none">
                <a:solidFill>
                  <a:srgbClr val="F8BD96"/>
                </a:solidFill>
                <a:latin typeface="Courier New"/>
                <a:ea typeface="Courier New"/>
                <a:cs typeface="Courier New"/>
              </a:rPr>
              <a:t>Future</a:t>
            </a:r>
            <a:r>
              <a:rPr sz="1050" b="0" i="0" u="none">
                <a:solidFill>
                  <a:srgbClr val="D9E0EE"/>
                </a:solidFill>
                <a:latin typeface="Courier New"/>
                <a:ea typeface="Courier New"/>
                <a:cs typeface="Courier New"/>
              </a:rPr>
              <a:t>.</a:t>
            </a:r>
            <a:r>
              <a:rPr sz="1050" b="0" i="1" u="none">
                <a:solidFill>
                  <a:srgbClr val="96CDFB"/>
                </a:solidFill>
                <a:latin typeface="Courier New"/>
                <a:ea typeface="Courier New"/>
                <a:cs typeface="Courier New"/>
              </a:rPr>
              <a:t>delayed</a:t>
            </a:r>
            <a:r>
              <a:rPr sz="1050" b="0" i="0" u="none">
                <a:solidFill>
                  <a:srgbClr val="D9E0EE"/>
                </a:solidFill>
                <a:latin typeface="Courier New"/>
                <a:ea typeface="Courier New"/>
                <a:cs typeface="Courier New"/>
              </a:rPr>
              <a:t>(</a:t>
            </a:r>
            <a:r>
              <a:rPr sz="1050" b="0" i="0" u="none">
                <a:solidFill>
                  <a:srgbClr val="F8BD96"/>
                </a:solidFill>
                <a:latin typeface="Courier New"/>
                <a:ea typeface="Courier New"/>
                <a:cs typeface="Courier New"/>
              </a:rPr>
              <a:t>Duration</a:t>
            </a:r>
            <a:r>
              <a:rPr sz="1050" b="0" i="0" u="none">
                <a:solidFill>
                  <a:srgbClr val="D9E0EE"/>
                </a:solidFill>
                <a:latin typeface="Courier New"/>
                <a:ea typeface="Courier New"/>
                <a:cs typeface="Courier New"/>
              </a:rPr>
              <a:t>(</a:t>
            </a:r>
            <a:r>
              <a:rPr sz="1050" b="0" i="1" u="none">
                <a:solidFill>
                  <a:srgbClr val="D9E0EE"/>
                </a:solidFill>
                <a:latin typeface="Courier New"/>
                <a:ea typeface="Courier New"/>
                <a:cs typeface="Courier New"/>
              </a:rPr>
              <a:t>milliseconds</a:t>
            </a:r>
            <a:r>
              <a:rPr sz="1050" b="1" i="0" u="none">
                <a:solidFill>
                  <a:srgbClr val="F28FAD"/>
                </a:solidFill>
                <a:latin typeface="Courier New"/>
                <a:ea typeface="Courier New"/>
                <a:cs typeface="Courier New"/>
              </a:rPr>
              <a:t>:</a:t>
            </a: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milsec</a:t>
            </a:r>
            <a:r>
              <a:rPr sz="1050" b="0" i="0" u="none">
                <a:solidFill>
                  <a:srgbClr val="D9E0EE"/>
                </a:solidFill>
                <a:latin typeface="Courier New"/>
                <a:ea typeface="Courier New"/>
                <a:cs typeface="Courier New"/>
              </a:rPr>
              <a:t>), () {});</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0" u="none">
                <a:solidFill>
                  <a:srgbClr val="F8BD96"/>
                </a:solidFill>
                <a:latin typeface="Courier New"/>
                <a:ea typeface="Courier New"/>
                <a:cs typeface="Courier New"/>
              </a:rPr>
              <a:t>Future</a:t>
            </a:r>
            <a:r>
              <a:rPr sz="1050" b="0" i="0" u="none">
                <a:solidFill>
                  <a:srgbClr val="D9E0EE"/>
                </a:solidFill>
                <a:latin typeface="Courier New"/>
                <a:ea typeface="Courier New"/>
                <a:cs typeface="Courier New"/>
              </a:rPr>
              <a:t>&lt;</a:t>
            </a:r>
            <a:r>
              <a:rPr sz="1050" b="1" i="0" u="none">
                <a:solidFill>
                  <a:srgbClr val="F28FAD"/>
                </a:solidFill>
                <a:latin typeface="Courier New"/>
                <a:ea typeface="Courier New"/>
                <a:cs typeface="Courier New"/>
              </a:rPr>
              <a:t>void</a:t>
            </a:r>
            <a:r>
              <a:rPr sz="1050" b="0" i="0" u="none">
                <a:solidFill>
                  <a:srgbClr val="D9E0EE"/>
                </a:solidFill>
                <a:latin typeface="Courier New"/>
                <a:ea typeface="Courier New"/>
                <a:cs typeface="Courier New"/>
              </a:rPr>
              <a:t>&gt; </a:t>
            </a:r>
            <a:r>
              <a:rPr sz="1050" b="0" i="1" u="none">
                <a:solidFill>
                  <a:srgbClr val="96CDFB"/>
                </a:solidFill>
                <a:latin typeface="Courier New"/>
                <a:ea typeface="Courier New"/>
                <a:cs typeface="Courier New"/>
              </a:rPr>
              <a:t>connectSSH</a:t>
            </a:r>
            <a:r>
              <a:rPr sz="1050" b="0" i="0" u="none">
                <a:solidFill>
                  <a:srgbClr val="D9E0EE"/>
                </a:solidFill>
                <a:latin typeface="Courier New"/>
                <a:ea typeface="Courier New"/>
                <a:cs typeface="Courier New"/>
              </a:rPr>
              <a:t>() </a:t>
            </a:r>
            <a:r>
              <a:rPr sz="1050" b="1" i="0" u="none">
                <a:solidFill>
                  <a:srgbClr val="F28FAD"/>
                </a:solidFill>
                <a:latin typeface="Courier New"/>
                <a:ea typeface="Courier New"/>
                <a:cs typeface="Courier New"/>
              </a:rPr>
              <a:t>async</a:t>
            </a:r>
            <a:r>
              <a:rPr sz="1050" b="0" i="0" u="none">
                <a:solidFill>
                  <a:srgbClr val="D9E0EE"/>
                </a:solidFill>
                <a:latin typeface="Courier New"/>
                <a:ea typeface="Courier New"/>
                <a:cs typeface="Courier New"/>
              </a:rPr>
              <a:t> {</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1" u="none">
                <a:solidFill>
                  <a:srgbClr val="6E6C7E"/>
                </a:solidFill>
                <a:latin typeface="Courier New"/>
                <a:ea typeface="Courier New"/>
                <a:cs typeface="Courier New"/>
              </a:rPr>
              <a:t>//CONNECT</a:t>
            </a:r>
            <a:endParaRPr sz="1050" b="0" i="1" u="none">
              <a:solidFill>
                <a:srgbClr val="6E6C7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0" u="none">
                <a:solidFill>
                  <a:srgbClr val="D9E0EE"/>
                </a:solidFill>
                <a:latin typeface="Courier New"/>
                <a:ea typeface="Courier New"/>
                <a:cs typeface="Courier New"/>
              </a:rPr>
              <a:t>client</a:t>
            </a:r>
            <a:r>
              <a:rPr sz="1050" b="0" i="0" u="none">
                <a:solidFill>
                  <a:srgbClr val="D9E0EE"/>
                </a:solidFill>
                <a:latin typeface="Courier New"/>
                <a:ea typeface="Courier New"/>
                <a:cs typeface="Courier New"/>
              </a:rPr>
              <a:t> </a:t>
            </a:r>
            <a:r>
              <a:rPr sz="1050" b="1" i="0" u="none">
                <a:solidFill>
                  <a:srgbClr val="89DCEB"/>
                </a:solidFill>
                <a:latin typeface="Courier New"/>
                <a:ea typeface="Courier New"/>
                <a:cs typeface="Courier New"/>
              </a:rPr>
              <a:t>=</a:t>
            </a:r>
            <a:r>
              <a:rPr sz="1050" b="0" i="0" u="none">
                <a:solidFill>
                  <a:srgbClr val="D9E0EE"/>
                </a:solidFill>
                <a:latin typeface="Courier New"/>
                <a:ea typeface="Courier New"/>
                <a:cs typeface="Courier New"/>
              </a:rPr>
              <a:t> </a:t>
            </a:r>
            <a:r>
              <a:rPr sz="1050" b="0" i="0" u="none">
                <a:solidFill>
                  <a:srgbClr val="F8BD96"/>
                </a:solidFill>
                <a:latin typeface="Courier New"/>
                <a:ea typeface="Courier New"/>
                <a:cs typeface="Courier New"/>
              </a:rPr>
              <a:t>SSHClient</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1" i="0" u="none">
                <a:solidFill>
                  <a:srgbClr val="F28FAD"/>
                </a:solidFill>
                <a:latin typeface="Courier New"/>
                <a:ea typeface="Courier New"/>
                <a:cs typeface="Courier New"/>
              </a:rPr>
              <a:t>await</a:t>
            </a:r>
            <a:r>
              <a:rPr sz="1050" b="0" i="0" u="none">
                <a:solidFill>
                  <a:srgbClr val="D9E0EE"/>
                </a:solidFill>
                <a:latin typeface="Courier New"/>
                <a:ea typeface="Courier New"/>
                <a:cs typeface="Courier New"/>
              </a:rPr>
              <a:t> </a:t>
            </a:r>
            <a:r>
              <a:rPr sz="1050" b="0" i="0" u="none">
                <a:solidFill>
                  <a:srgbClr val="F8BD96"/>
                </a:solidFill>
                <a:latin typeface="Courier New"/>
                <a:ea typeface="Courier New"/>
                <a:cs typeface="Courier New"/>
              </a:rPr>
              <a:t>SSHSocket</a:t>
            </a:r>
            <a:r>
              <a:rPr sz="1050" b="0" i="0" u="none">
                <a:solidFill>
                  <a:srgbClr val="D9E0EE"/>
                </a:solidFill>
                <a:latin typeface="Courier New"/>
                <a:ea typeface="Courier New"/>
                <a:cs typeface="Courier New"/>
              </a:rPr>
              <a:t>.</a:t>
            </a:r>
            <a:r>
              <a:rPr sz="1050" b="0" i="1" u="none">
                <a:solidFill>
                  <a:srgbClr val="96CDFB"/>
                </a:solidFill>
                <a:latin typeface="Courier New"/>
                <a:ea typeface="Courier New"/>
                <a:cs typeface="Courier New"/>
              </a:rPr>
              <a:t>connect</a:t>
            </a:r>
            <a:r>
              <a:rPr sz="1050" b="0" i="0" u="none">
                <a:solidFill>
                  <a:srgbClr val="D9E0EE"/>
                </a:solidFill>
                <a:latin typeface="Courier New"/>
                <a:ea typeface="Courier New"/>
                <a:cs typeface="Courier New"/>
              </a:rPr>
              <a:t>(</a:t>
            </a:r>
            <a:r>
              <a:rPr sz="1050" b="0" i="0" u="none">
                <a:solidFill>
                  <a:srgbClr val="D9E0EE"/>
                </a:solidFill>
                <a:latin typeface="Courier New"/>
                <a:ea typeface="Courier New"/>
                <a:cs typeface="Courier New"/>
              </a:rPr>
              <a:t>widget</a:t>
            </a:r>
            <a:r>
              <a:rPr sz="1050" b="0" i="0" u="none">
                <a:solidFill>
                  <a:srgbClr val="D9E0EE"/>
                </a:solidFill>
                <a:latin typeface="Courier New"/>
                <a:ea typeface="Courier New"/>
                <a:cs typeface="Courier New"/>
              </a:rPr>
              <a:t>.</a:t>
            </a:r>
            <a:r>
              <a:rPr sz="1050" b="0" i="0" u="none">
                <a:solidFill>
                  <a:srgbClr val="D9E0EE"/>
                </a:solidFill>
                <a:latin typeface="Courier New"/>
                <a:ea typeface="Courier New"/>
                <a:cs typeface="Courier New"/>
              </a:rPr>
              <a:t>sshIP</a:t>
            </a:r>
            <a:r>
              <a:rPr sz="1050" b="0" i="0" u="none">
                <a:solidFill>
                  <a:srgbClr val="D9E0EE"/>
                </a:solidFill>
                <a:latin typeface="Courier New"/>
                <a:ea typeface="Courier New"/>
                <a:cs typeface="Courier New"/>
              </a:rPr>
              <a:t>, </a:t>
            </a:r>
            <a:r>
              <a:rPr sz="1050" b="0" i="0" u="none">
                <a:solidFill>
                  <a:srgbClr val="F8BD96"/>
                </a:solidFill>
                <a:latin typeface="Courier New"/>
                <a:ea typeface="Courier New"/>
                <a:cs typeface="Courier New"/>
              </a:rPr>
              <a:t>22</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username</a:t>
            </a:r>
            <a:r>
              <a:rPr sz="1050" b="1" i="0" u="none">
                <a:solidFill>
                  <a:srgbClr val="F28FAD"/>
                </a:solidFill>
                <a:latin typeface="Courier New"/>
                <a:ea typeface="Courier New"/>
                <a:cs typeface="Courier New"/>
              </a:rPr>
              <a:t>:</a:t>
            </a:r>
            <a:r>
              <a:rPr sz="1050" b="0" i="0" u="none">
                <a:solidFill>
                  <a:srgbClr val="D9E0EE"/>
                </a:solidFill>
                <a:latin typeface="Courier New"/>
                <a:ea typeface="Courier New"/>
                <a:cs typeface="Courier New"/>
              </a:rPr>
              <a:t> </a:t>
            </a:r>
            <a:r>
              <a:rPr sz="1050" b="0" i="0" u="none">
                <a:solidFill>
                  <a:srgbClr val="D9E0EE"/>
                </a:solidFill>
                <a:latin typeface="Courier New"/>
                <a:ea typeface="Courier New"/>
                <a:cs typeface="Courier New"/>
              </a:rPr>
              <a:t>widget</a:t>
            </a:r>
            <a:r>
              <a:rPr sz="1050" b="0" i="0" u="none">
                <a:solidFill>
                  <a:srgbClr val="D9E0EE"/>
                </a:solidFill>
                <a:latin typeface="Courier New"/>
                <a:ea typeface="Courier New"/>
                <a:cs typeface="Courier New"/>
              </a:rPr>
              <a:t>.</a:t>
            </a:r>
            <a:r>
              <a:rPr sz="1050" b="0" i="0" u="none">
                <a:solidFill>
                  <a:srgbClr val="D9E0EE"/>
                </a:solidFill>
                <a:latin typeface="Courier New"/>
                <a:ea typeface="Courier New"/>
                <a:cs typeface="Courier New"/>
              </a:rPr>
              <a:t>sshUsername</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onPasswordRequest</a:t>
            </a:r>
            <a:r>
              <a:rPr sz="1050" b="1" i="0" u="none">
                <a:solidFill>
                  <a:srgbClr val="F28FAD"/>
                </a:solidFill>
                <a:latin typeface="Courier New"/>
                <a:ea typeface="Courier New"/>
                <a:cs typeface="Courier New"/>
              </a:rPr>
              <a:t>:</a:t>
            </a:r>
            <a:r>
              <a:rPr sz="1050" b="0" i="0" u="none">
                <a:solidFill>
                  <a:srgbClr val="D9E0EE"/>
                </a:solidFill>
                <a:latin typeface="Courier New"/>
                <a:ea typeface="Courier New"/>
                <a:cs typeface="Courier New"/>
              </a:rPr>
              <a:t> () </a:t>
            </a:r>
            <a:r>
              <a:rPr sz="1050" b="1" i="0" u="none">
                <a:solidFill>
                  <a:srgbClr val="89DCEB"/>
                </a:solidFill>
                <a:latin typeface="Courier New"/>
                <a:ea typeface="Courier New"/>
                <a:cs typeface="Courier New"/>
              </a:rPr>
              <a:t>=&gt;</a:t>
            </a:r>
            <a:r>
              <a:rPr sz="1050" b="0" i="0" u="none">
                <a:solidFill>
                  <a:srgbClr val="D9E0EE"/>
                </a:solidFill>
                <a:latin typeface="Courier New"/>
                <a:ea typeface="Courier New"/>
                <a:cs typeface="Courier New"/>
              </a:rPr>
              <a:t> </a:t>
            </a:r>
            <a:r>
              <a:rPr sz="1050" b="0" i="0" u="none">
                <a:solidFill>
                  <a:srgbClr val="D9E0EE"/>
                </a:solidFill>
                <a:latin typeface="Courier New"/>
                <a:ea typeface="Courier New"/>
                <a:cs typeface="Courier New"/>
              </a:rPr>
              <a:t>widget</a:t>
            </a:r>
            <a:r>
              <a:rPr sz="1050" b="0" i="0" u="none">
                <a:solidFill>
                  <a:srgbClr val="D9E0EE"/>
                </a:solidFill>
                <a:latin typeface="Courier New"/>
                <a:ea typeface="Courier New"/>
                <a:cs typeface="Courier New"/>
              </a:rPr>
              <a:t>.</a:t>
            </a:r>
            <a:r>
              <a:rPr sz="1050" b="0" i="0" u="none">
                <a:solidFill>
                  <a:srgbClr val="D9E0EE"/>
                </a:solidFill>
                <a:latin typeface="Courier New"/>
                <a:ea typeface="Courier New"/>
                <a:cs typeface="Courier New"/>
              </a:rPr>
              <a:t>sshPassword</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0" u="none">
                <a:solidFill>
                  <a:srgbClr val="D9E0EE"/>
                </a:solidFill>
                <a:latin typeface="Courier New"/>
                <a:ea typeface="Courier New"/>
                <a:cs typeface="Courier New"/>
              </a:rPr>
              <a:t>isConnected</a:t>
            </a:r>
            <a:r>
              <a:rPr sz="1050" b="0" i="0" u="none">
                <a:solidFill>
                  <a:srgbClr val="D9E0EE"/>
                </a:solidFill>
                <a:latin typeface="Courier New"/>
                <a:ea typeface="Courier New"/>
                <a:cs typeface="Courier New"/>
              </a:rPr>
              <a:t> </a:t>
            </a:r>
            <a:r>
              <a:rPr sz="1050" b="1" i="0" u="none">
                <a:solidFill>
                  <a:srgbClr val="89DCEB"/>
                </a:solidFill>
                <a:latin typeface="Courier New"/>
                <a:ea typeface="Courier New"/>
                <a:cs typeface="Courier New"/>
              </a:rPr>
              <a:t>=</a:t>
            </a:r>
            <a:r>
              <a:rPr sz="1050" b="0" i="0" u="none">
                <a:solidFill>
                  <a:srgbClr val="D9E0EE"/>
                </a:solidFill>
                <a:latin typeface="Courier New"/>
                <a:ea typeface="Courier New"/>
                <a:cs typeface="Courier New"/>
              </a:rPr>
              <a:t> </a:t>
            </a:r>
            <a:r>
              <a:rPr sz="1050" b="0" i="1" u="none">
                <a:solidFill>
                  <a:srgbClr val="C9CBFF"/>
                </a:solidFill>
                <a:latin typeface="Courier New"/>
                <a:ea typeface="Courier New"/>
                <a:cs typeface="Courier New"/>
              </a:rPr>
              <a:t>true</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1" u="none">
                <a:solidFill>
                  <a:srgbClr val="6E6C7E"/>
                </a:solidFill>
                <a:latin typeface="Courier New"/>
                <a:ea typeface="Courier New"/>
                <a:cs typeface="Courier New"/>
              </a:rPr>
              <a:t>//GET COMPUTER NAME</a:t>
            </a:r>
            <a:endParaRPr sz="1050" b="0" i="1" u="none">
              <a:solidFill>
                <a:srgbClr val="6E6C7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1" i="0" u="none">
                <a:solidFill>
                  <a:srgbClr val="F28FAD"/>
                </a:solidFill>
                <a:latin typeface="Courier New"/>
                <a:ea typeface="Courier New"/>
                <a:cs typeface="Courier New"/>
              </a:rPr>
              <a:t>final</a:t>
            </a:r>
            <a:r>
              <a:rPr sz="1050" b="0" i="0" u="none">
                <a:solidFill>
                  <a:srgbClr val="D9E0EE"/>
                </a:solidFill>
                <a:latin typeface="Courier New"/>
                <a:ea typeface="Courier New"/>
                <a:cs typeface="Courier New"/>
              </a:rPr>
              <a:t> </a:t>
            </a:r>
            <a:r>
              <a:rPr sz="1050" b="0" i="0" u="none">
                <a:solidFill>
                  <a:srgbClr val="D9E0EE"/>
                </a:solidFill>
                <a:latin typeface="Courier New"/>
                <a:ea typeface="Courier New"/>
                <a:cs typeface="Courier New"/>
              </a:rPr>
              <a:t>compname</a:t>
            </a:r>
            <a:r>
              <a:rPr sz="1050" b="0" i="0" u="none">
                <a:solidFill>
                  <a:srgbClr val="D9E0EE"/>
                </a:solidFill>
                <a:latin typeface="Courier New"/>
                <a:ea typeface="Courier New"/>
                <a:cs typeface="Courier New"/>
              </a:rPr>
              <a:t> </a:t>
            </a:r>
            <a:r>
              <a:rPr sz="1050" b="1" i="0" u="none">
                <a:solidFill>
                  <a:srgbClr val="89DCEB"/>
                </a:solidFill>
                <a:latin typeface="Courier New"/>
                <a:ea typeface="Courier New"/>
                <a:cs typeface="Courier New"/>
              </a:rPr>
              <a:t>=</a:t>
            </a:r>
            <a:r>
              <a:rPr sz="1050" b="0" i="0" u="none">
                <a:solidFill>
                  <a:srgbClr val="D9E0EE"/>
                </a:solidFill>
                <a:latin typeface="Courier New"/>
                <a:ea typeface="Courier New"/>
                <a:cs typeface="Courier New"/>
              </a:rPr>
              <a:t> </a:t>
            </a:r>
            <a:r>
              <a:rPr sz="1050" b="1" i="0" u="none">
                <a:solidFill>
                  <a:srgbClr val="F28FAD"/>
                </a:solidFill>
                <a:latin typeface="Courier New"/>
                <a:ea typeface="Courier New"/>
                <a:cs typeface="Courier New"/>
              </a:rPr>
              <a:t>await</a:t>
            </a:r>
            <a:r>
              <a:rPr sz="1050" b="0" i="0" u="none">
                <a:solidFill>
                  <a:srgbClr val="D9E0EE"/>
                </a:solidFill>
                <a:latin typeface="Courier New"/>
                <a:ea typeface="Courier New"/>
                <a:cs typeface="Courier New"/>
              </a:rPr>
              <a:t> </a:t>
            </a:r>
            <a:r>
              <a:rPr sz="1050" b="0" i="0" u="none">
                <a:solidFill>
                  <a:srgbClr val="D9E0EE"/>
                </a:solidFill>
                <a:latin typeface="Courier New"/>
                <a:ea typeface="Courier New"/>
                <a:cs typeface="Courier New"/>
              </a:rPr>
              <a:t>client</a:t>
            </a:r>
            <a:r>
              <a:rPr sz="1050" b="0" i="0" u="none">
                <a:solidFill>
                  <a:srgbClr val="D9E0EE"/>
                </a:solidFill>
                <a:latin typeface="Courier New"/>
                <a:ea typeface="Courier New"/>
                <a:cs typeface="Courier New"/>
              </a:rPr>
              <a:t>.</a:t>
            </a:r>
            <a:r>
              <a:rPr sz="1050" b="0" i="1" u="none">
                <a:solidFill>
                  <a:srgbClr val="96CDFB"/>
                </a:solidFill>
                <a:latin typeface="Courier New"/>
                <a:ea typeface="Courier New"/>
                <a:cs typeface="Courier New"/>
              </a:rPr>
              <a:t>run</a:t>
            </a:r>
            <a:r>
              <a:rPr sz="1050" b="0" i="0" u="none">
                <a:solidFill>
                  <a:srgbClr val="D9E0EE"/>
                </a:solidFill>
                <a:latin typeface="Courier New"/>
                <a:ea typeface="Courier New"/>
                <a:cs typeface="Courier New"/>
              </a:rPr>
              <a:t>(</a:t>
            </a:r>
            <a:r>
              <a:rPr sz="1050" b="0" i="0" u="none">
                <a:solidFill>
                  <a:srgbClr val="ABE9B3"/>
                </a:solidFill>
                <a:latin typeface="Courier New"/>
                <a:ea typeface="Courier New"/>
                <a:cs typeface="Courier New"/>
              </a:rPr>
              <a:t>‘uname -n’</a:t>
            </a: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stderr</a:t>
            </a:r>
            <a:r>
              <a:rPr sz="1050" b="1" i="0" u="none">
                <a:solidFill>
                  <a:srgbClr val="F28FAD"/>
                </a:solidFill>
                <a:latin typeface="Courier New"/>
                <a:ea typeface="Courier New"/>
                <a:cs typeface="Courier New"/>
              </a:rPr>
              <a:t>:</a:t>
            </a:r>
            <a:r>
              <a:rPr sz="1050" b="0" i="0" u="none">
                <a:solidFill>
                  <a:srgbClr val="D9E0EE"/>
                </a:solidFill>
                <a:latin typeface="Courier New"/>
                <a:ea typeface="Courier New"/>
                <a:cs typeface="Courier New"/>
              </a:rPr>
              <a:t> </a:t>
            </a:r>
            <a:r>
              <a:rPr sz="1050" b="0" i="1" u="none">
                <a:solidFill>
                  <a:srgbClr val="C9CBFF"/>
                </a:solidFill>
                <a:latin typeface="Courier New"/>
                <a:ea typeface="Courier New"/>
                <a:cs typeface="Courier New"/>
              </a:rPr>
              <a:t>false</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0" u="none">
                <a:solidFill>
                  <a:srgbClr val="D9E0EE"/>
                </a:solidFill>
                <a:latin typeface="Courier New"/>
                <a:ea typeface="Courier New"/>
                <a:cs typeface="Courier New"/>
              </a:rPr>
              <a:t>comp</a:t>
            </a:r>
            <a:r>
              <a:rPr sz="1050" b="0" i="0" u="none">
                <a:solidFill>
                  <a:srgbClr val="D9E0EE"/>
                </a:solidFill>
                <a:latin typeface="Courier New"/>
                <a:ea typeface="Courier New"/>
                <a:cs typeface="Courier New"/>
              </a:rPr>
              <a:t> </a:t>
            </a:r>
            <a:r>
              <a:rPr sz="1050" b="1" i="0" u="none">
                <a:solidFill>
                  <a:srgbClr val="89DCEB"/>
                </a:solidFill>
                <a:latin typeface="Courier New"/>
                <a:ea typeface="Courier New"/>
                <a:cs typeface="Courier New"/>
              </a:rPr>
              <a:t>=</a:t>
            </a:r>
            <a:r>
              <a:rPr sz="1050" b="0" i="0" u="none">
                <a:solidFill>
                  <a:srgbClr val="D9E0EE"/>
                </a:solidFill>
                <a:latin typeface="Courier New"/>
                <a:ea typeface="Courier New"/>
                <a:cs typeface="Courier New"/>
              </a:rPr>
              <a:t> </a:t>
            </a:r>
            <a:r>
              <a:rPr sz="1050" b="0" i="0" u="none">
                <a:solidFill>
                  <a:srgbClr val="D9E0EE"/>
                </a:solidFill>
                <a:latin typeface="Courier New"/>
                <a:ea typeface="Courier New"/>
                <a:cs typeface="Courier New"/>
              </a:rPr>
              <a:t>utf8</a:t>
            </a:r>
            <a:r>
              <a:rPr sz="1050" b="0" i="0" u="none">
                <a:solidFill>
                  <a:srgbClr val="D9E0EE"/>
                </a:solidFill>
                <a:latin typeface="Courier New"/>
                <a:ea typeface="Courier New"/>
                <a:cs typeface="Courier New"/>
              </a:rPr>
              <a:t>.</a:t>
            </a:r>
            <a:r>
              <a:rPr sz="1050" b="0" i="1" u="none">
                <a:solidFill>
                  <a:srgbClr val="96CDFB"/>
                </a:solidFill>
                <a:latin typeface="Courier New"/>
                <a:ea typeface="Courier New"/>
                <a:cs typeface="Courier New"/>
              </a:rPr>
              <a:t>decode</a:t>
            </a:r>
            <a:r>
              <a:rPr sz="1050" b="0" i="0" u="none">
                <a:solidFill>
                  <a:srgbClr val="D9E0EE"/>
                </a:solidFill>
                <a:latin typeface="Courier New"/>
                <a:ea typeface="Courier New"/>
                <a:cs typeface="Courier New"/>
              </a:rPr>
              <a:t>(</a:t>
            </a:r>
            <a:r>
              <a:rPr sz="1050" b="0" i="0" u="none">
                <a:solidFill>
                  <a:srgbClr val="D9E0EE"/>
                </a:solidFill>
                <a:latin typeface="Courier New"/>
                <a:ea typeface="Courier New"/>
                <a:cs typeface="Courier New"/>
              </a:rPr>
              <a:t>compname</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0" u="none">
                <a:solidFill>
                  <a:srgbClr val="D9E0EE"/>
                </a:solidFill>
                <a:latin typeface="Courier New"/>
                <a:ea typeface="Courier New"/>
                <a:cs typeface="Courier New"/>
              </a:rPr>
              <a:t>comp</a:t>
            </a:r>
            <a:r>
              <a:rPr sz="1050" b="0" i="0" u="none">
                <a:solidFill>
                  <a:srgbClr val="D9E0EE"/>
                </a:solidFill>
                <a:latin typeface="Courier New"/>
                <a:ea typeface="Courier New"/>
                <a:cs typeface="Courier New"/>
              </a:rPr>
              <a:t> </a:t>
            </a:r>
            <a:r>
              <a:rPr sz="1050" b="1" i="0" u="none">
                <a:solidFill>
                  <a:srgbClr val="89DCEB"/>
                </a:solidFill>
                <a:latin typeface="Courier New"/>
                <a:ea typeface="Courier New"/>
                <a:cs typeface="Courier New"/>
              </a:rPr>
              <a:t>=</a:t>
            </a:r>
            <a:r>
              <a:rPr sz="1050" b="0" i="0" u="none">
                <a:solidFill>
                  <a:srgbClr val="D9E0EE"/>
                </a:solidFill>
                <a:latin typeface="Courier New"/>
                <a:ea typeface="Courier New"/>
                <a:cs typeface="Courier New"/>
              </a:rPr>
              <a:t> </a:t>
            </a:r>
            <a:r>
              <a:rPr sz="1050" b="0" i="0" u="none">
                <a:solidFill>
                  <a:srgbClr val="D9E0EE"/>
                </a:solidFill>
                <a:latin typeface="Courier New"/>
                <a:ea typeface="Courier New"/>
                <a:cs typeface="Courier New"/>
              </a:rPr>
              <a:t>comp</a:t>
            </a:r>
            <a:r>
              <a:rPr sz="1050" b="0" i="0" u="none">
                <a:solidFill>
                  <a:srgbClr val="D9E0EE"/>
                </a:solidFill>
                <a:latin typeface="Courier New"/>
                <a:ea typeface="Courier New"/>
                <a:cs typeface="Courier New"/>
              </a:rPr>
              <a:t>.</a:t>
            </a:r>
            <a:r>
              <a:rPr sz="1050" b="0" i="1" u="none">
                <a:solidFill>
                  <a:srgbClr val="96CDFB"/>
                </a:solidFill>
                <a:latin typeface="Courier New"/>
                <a:ea typeface="Courier New"/>
                <a:cs typeface="Courier New"/>
              </a:rPr>
              <a:t>replaceAll</a:t>
            </a:r>
            <a:r>
              <a:rPr sz="1050" b="0" i="0" u="none">
                <a:solidFill>
                  <a:srgbClr val="D9E0EE"/>
                </a:solidFill>
                <a:latin typeface="Courier New"/>
                <a:ea typeface="Courier New"/>
                <a:cs typeface="Courier New"/>
              </a:rPr>
              <a:t>(</a:t>
            </a:r>
            <a:r>
              <a:rPr sz="1050" b="0" i="0" u="none">
                <a:solidFill>
                  <a:srgbClr val="F8BD96"/>
                </a:solidFill>
                <a:latin typeface="Courier New"/>
                <a:ea typeface="Courier New"/>
                <a:cs typeface="Courier New"/>
              </a:rPr>
              <a:t>RegExp</a:t>
            </a:r>
            <a:r>
              <a:rPr sz="1050" b="0" i="0" u="none">
                <a:solidFill>
                  <a:srgbClr val="D9E0EE"/>
                </a:solidFill>
                <a:latin typeface="Courier New"/>
                <a:ea typeface="Courier New"/>
                <a:cs typeface="Courier New"/>
              </a:rPr>
              <a:t>(</a:t>
            </a:r>
            <a:r>
              <a:rPr sz="1050" b="0" i="0" u="none">
                <a:solidFill>
                  <a:srgbClr val="ABE9B3"/>
                </a:solidFill>
                <a:latin typeface="Courier New"/>
                <a:ea typeface="Courier New"/>
                <a:cs typeface="Courier New"/>
              </a:rPr>
              <a:t>r”\s+”</a:t>
            </a:r>
            <a:r>
              <a:rPr sz="1050" b="0" i="0" u="none">
                <a:solidFill>
                  <a:srgbClr val="D9E0EE"/>
                </a:solidFill>
                <a:latin typeface="Courier New"/>
                <a:ea typeface="Courier New"/>
                <a:cs typeface="Courier New"/>
              </a:rPr>
              <a:t>), </a:t>
            </a:r>
            <a:r>
              <a:rPr sz="1050" b="0" i="0" u="none">
                <a:solidFill>
                  <a:srgbClr val="ABE9B3"/>
                </a:solidFill>
                <a:latin typeface="Courier New"/>
                <a:ea typeface="Courier New"/>
                <a:cs typeface="Courier New"/>
              </a:rPr>
              <a:t>“”</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0" u="none">
                <a:solidFill>
                  <a:srgbClr val="D9E0EE"/>
                </a:solidFill>
                <a:latin typeface="Courier New"/>
                <a:ea typeface="Courier New"/>
                <a:cs typeface="Courier New"/>
              </a:rPr>
              <a:t>comp</a:t>
            </a:r>
            <a:r>
              <a:rPr sz="1050" b="0" i="0" u="none">
                <a:solidFill>
                  <a:srgbClr val="D9E0EE"/>
                </a:solidFill>
                <a:latin typeface="Courier New"/>
                <a:ea typeface="Courier New"/>
                <a:cs typeface="Courier New"/>
              </a:rPr>
              <a:t> </a:t>
            </a:r>
            <a:r>
              <a:rPr sz="1050" b="1" i="0" u="none">
                <a:solidFill>
                  <a:srgbClr val="89DCEB"/>
                </a:solidFill>
                <a:latin typeface="Courier New"/>
                <a:ea typeface="Courier New"/>
                <a:cs typeface="Courier New"/>
              </a:rPr>
              <a:t>=</a:t>
            </a:r>
            <a:r>
              <a:rPr sz="1050" b="0" i="0" u="none">
                <a:solidFill>
                  <a:srgbClr val="D9E0EE"/>
                </a:solidFill>
                <a:latin typeface="Courier New"/>
                <a:ea typeface="Courier New"/>
                <a:cs typeface="Courier New"/>
              </a:rPr>
              <a:t> </a:t>
            </a:r>
            <a:r>
              <a:rPr sz="1050" b="0" i="0" u="none">
                <a:solidFill>
                  <a:srgbClr val="D9E0EE"/>
                </a:solidFill>
                <a:latin typeface="Courier New"/>
                <a:ea typeface="Courier New"/>
                <a:cs typeface="Courier New"/>
              </a:rPr>
              <a:t>comp</a:t>
            </a:r>
            <a:r>
              <a:rPr sz="1050" b="0" i="0" u="none">
                <a:solidFill>
                  <a:srgbClr val="D9E0EE"/>
                </a:solidFill>
                <a:latin typeface="Courier New"/>
                <a:ea typeface="Courier New"/>
                <a:cs typeface="Courier New"/>
              </a:rPr>
              <a:t> </a:t>
            </a:r>
            <a:r>
              <a:rPr sz="1050" b="1" i="0" u="none">
                <a:solidFill>
                  <a:srgbClr val="89DCEB"/>
                </a:solidFill>
                <a:latin typeface="Courier New"/>
                <a:ea typeface="Courier New"/>
                <a:cs typeface="Courier New"/>
              </a:rPr>
              <a:t>+</a:t>
            </a:r>
            <a:r>
              <a:rPr sz="1050" b="0" i="0" u="none">
                <a:solidFill>
                  <a:srgbClr val="D9E0EE"/>
                </a:solidFill>
                <a:latin typeface="Courier New"/>
                <a:ea typeface="Courier New"/>
                <a:cs typeface="Courier New"/>
              </a:rPr>
              <a:t> </a:t>
            </a:r>
            <a:r>
              <a:rPr sz="1050" b="0" i="0" u="none">
                <a:solidFill>
                  <a:srgbClr val="ABE9B3"/>
                </a:solidFill>
                <a:latin typeface="Courier New"/>
                <a:ea typeface="Courier New"/>
                <a:cs typeface="Courier New"/>
              </a:rPr>
              <a:t>‘@’</a:t>
            </a:r>
            <a:r>
              <a:rPr sz="1050" b="0" i="0" u="none">
                <a:solidFill>
                  <a:srgbClr val="D9E0EE"/>
                </a:solidFill>
                <a:latin typeface="Courier New"/>
                <a:ea typeface="Courier New"/>
                <a:cs typeface="Courier New"/>
              </a:rPr>
              <a:t> </a:t>
            </a:r>
            <a:r>
              <a:rPr sz="1050" b="1" i="0" u="none">
                <a:solidFill>
                  <a:srgbClr val="89DCEB"/>
                </a:solidFill>
                <a:latin typeface="Courier New"/>
                <a:ea typeface="Courier New"/>
                <a:cs typeface="Courier New"/>
              </a:rPr>
              <a:t>+</a:t>
            </a:r>
            <a:r>
              <a:rPr sz="1050" b="0" i="0" u="none">
                <a:solidFill>
                  <a:srgbClr val="D9E0EE"/>
                </a:solidFill>
                <a:latin typeface="Courier New"/>
                <a:ea typeface="Courier New"/>
                <a:cs typeface="Courier New"/>
              </a:rPr>
              <a:t> </a:t>
            </a:r>
            <a:r>
              <a:rPr sz="1050" b="0" i="0" u="none">
                <a:solidFill>
                  <a:srgbClr val="D9E0EE"/>
                </a:solidFill>
                <a:latin typeface="Courier New"/>
                <a:ea typeface="Courier New"/>
                <a:cs typeface="Courier New"/>
              </a:rPr>
              <a:t>widget</a:t>
            </a:r>
            <a:r>
              <a:rPr sz="1050" b="0" i="0" u="none">
                <a:solidFill>
                  <a:srgbClr val="D9E0EE"/>
                </a:solidFill>
                <a:latin typeface="Courier New"/>
                <a:ea typeface="Courier New"/>
                <a:cs typeface="Courier New"/>
              </a:rPr>
              <a:t>.</a:t>
            </a:r>
            <a:r>
              <a:rPr sz="1050" b="0" i="0" u="none">
                <a:solidFill>
                  <a:srgbClr val="D9E0EE"/>
                </a:solidFill>
                <a:latin typeface="Courier New"/>
                <a:ea typeface="Courier New"/>
                <a:cs typeface="Courier New"/>
              </a:rPr>
              <a:t>sshUsername</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1" u="none">
                <a:solidFill>
                  <a:srgbClr val="96CDFB"/>
                </a:solidFill>
                <a:latin typeface="Courier New"/>
                <a:ea typeface="Courier New"/>
                <a:cs typeface="Courier New"/>
              </a:rPr>
              <a:t>executeCommand</a:t>
            </a:r>
            <a:r>
              <a:rPr sz="1050" b="0" i="0" u="none">
                <a:solidFill>
                  <a:srgbClr val="D9E0EE"/>
                </a:solidFill>
                <a:latin typeface="Courier New"/>
                <a:ea typeface="Courier New"/>
                <a:cs typeface="Courier New"/>
              </a:rPr>
              <a:t>(</a:t>
            </a:r>
            <a:r>
              <a:rPr sz="1050" b="0" i="0" u="none">
                <a:solidFill>
                  <a:srgbClr val="F8BD96"/>
                </a:solidFill>
                <a:latin typeface="Courier New"/>
                <a:ea typeface="Courier New"/>
                <a:cs typeface="Courier New"/>
              </a:rPr>
              <a:t>String</a:t>
            </a: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commandSSH</a:t>
            </a:r>
            <a:r>
              <a:rPr sz="1050" b="0" i="0" u="none">
                <a:solidFill>
                  <a:srgbClr val="D9E0EE"/>
                </a:solidFill>
                <a:latin typeface="Courier New"/>
                <a:ea typeface="Courier New"/>
                <a:cs typeface="Courier New"/>
              </a:rPr>
              <a:t>) </a:t>
            </a:r>
            <a:r>
              <a:rPr sz="1050" b="1" i="0" u="none">
                <a:solidFill>
                  <a:srgbClr val="F28FAD"/>
                </a:solidFill>
                <a:latin typeface="Courier New"/>
                <a:ea typeface="Courier New"/>
                <a:cs typeface="Courier New"/>
              </a:rPr>
              <a:t>async</a:t>
            </a:r>
            <a:r>
              <a:rPr sz="1050" b="0" i="0" u="none">
                <a:solidFill>
                  <a:srgbClr val="D9E0EE"/>
                </a:solidFill>
                <a:latin typeface="Courier New"/>
                <a:ea typeface="Courier New"/>
                <a:cs typeface="Courier New"/>
              </a:rPr>
              <a:t> {</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1" i="0" u="none">
                <a:solidFill>
                  <a:srgbClr val="F28FAD"/>
                </a:solidFill>
                <a:latin typeface="Courier New"/>
                <a:ea typeface="Courier New"/>
                <a:cs typeface="Courier New"/>
              </a:rPr>
              <a:t>if</a:t>
            </a: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commandSSH</a:t>
            </a:r>
            <a:r>
              <a:rPr sz="1050" b="0" i="0" u="none">
                <a:solidFill>
                  <a:srgbClr val="D9E0EE"/>
                </a:solidFill>
                <a:latin typeface="Courier New"/>
                <a:ea typeface="Courier New"/>
                <a:cs typeface="Courier New"/>
              </a:rPr>
              <a:t>.</a:t>
            </a:r>
            <a:r>
              <a:rPr sz="1050" b="0" i="0" u="none">
                <a:solidFill>
                  <a:srgbClr val="D9E0EE"/>
                </a:solidFill>
                <a:latin typeface="Courier New"/>
                <a:ea typeface="Courier New"/>
                <a:cs typeface="Courier New"/>
              </a:rPr>
              <a:t>isEmpty</a:t>
            </a:r>
            <a:r>
              <a:rPr sz="1050" b="0" i="0" u="none">
                <a:solidFill>
                  <a:srgbClr val="D9E0EE"/>
                </a:solidFill>
                <a:latin typeface="Courier New"/>
                <a:ea typeface="Courier New"/>
                <a:cs typeface="Courier New"/>
              </a:rPr>
              <a:t>) {</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1" u="none">
                <a:solidFill>
                  <a:srgbClr val="6E6C7E"/>
                </a:solidFill>
                <a:latin typeface="Courier New"/>
                <a:ea typeface="Courier New"/>
                <a:cs typeface="Courier New"/>
              </a:rPr>
              <a:t>// no code</a:t>
            </a:r>
            <a:endParaRPr sz="1050" b="0" i="1" u="none">
              <a:solidFill>
                <a:srgbClr val="6E6C7E"/>
              </a:solidFill>
              <a:latin typeface="Courier New"/>
              <a:ea typeface="Courier New"/>
              <a:cs typeface="Courier New"/>
            </a:endParaRPr>
          </a:p>
          <a:p>
            <a:pPr>
              <a:defRPr/>
            </a:pPr>
            <a:r>
              <a:rPr sz="1050" b="0" i="0" u="none">
                <a:solidFill>
                  <a:srgbClr val="D9E0EE"/>
                </a:solidFill>
                <a:latin typeface="Courier New"/>
                <a:ea typeface="Courier New"/>
                <a:cs typeface="Courier New"/>
              </a:rPr>
              <a:t>    } </a:t>
            </a:r>
            <a:r>
              <a:rPr sz="1050" b="1" i="0" u="none">
                <a:solidFill>
                  <a:srgbClr val="F28FAD"/>
                </a:solidFill>
                <a:latin typeface="Courier New"/>
                <a:ea typeface="Courier New"/>
                <a:cs typeface="Courier New"/>
              </a:rPr>
              <a:t>else</a:t>
            </a:r>
            <a:r>
              <a:rPr sz="1050" b="0" i="0" u="none">
                <a:solidFill>
                  <a:srgbClr val="D9E0EE"/>
                </a:solidFill>
                <a:latin typeface="Courier New"/>
                <a:ea typeface="Courier New"/>
                <a:cs typeface="Courier New"/>
              </a:rPr>
              <a:t> </a:t>
            </a:r>
            <a:r>
              <a:rPr sz="1050" b="1" i="0" u="none">
                <a:solidFill>
                  <a:srgbClr val="F28FAD"/>
                </a:solidFill>
                <a:latin typeface="Courier New"/>
                <a:ea typeface="Courier New"/>
                <a:cs typeface="Courier New"/>
              </a:rPr>
              <a:t>if</a:t>
            </a: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commandSSH</a:t>
            </a:r>
            <a:r>
              <a:rPr sz="1050" b="0" i="0" u="none">
                <a:solidFill>
                  <a:srgbClr val="D9E0EE"/>
                </a:solidFill>
                <a:latin typeface="Courier New"/>
                <a:ea typeface="Courier New"/>
                <a:cs typeface="Courier New"/>
              </a:rPr>
              <a:t> </a:t>
            </a:r>
            <a:r>
              <a:rPr sz="1050" b="1" i="0" u="none">
                <a:solidFill>
                  <a:srgbClr val="89DCEB"/>
                </a:solidFill>
                <a:latin typeface="Courier New"/>
                <a:ea typeface="Courier New"/>
                <a:cs typeface="Courier New"/>
              </a:rPr>
              <a:t>==</a:t>
            </a:r>
            <a:r>
              <a:rPr sz="1050" b="0" i="0" u="none">
                <a:solidFill>
                  <a:srgbClr val="D9E0EE"/>
                </a:solidFill>
                <a:latin typeface="Courier New"/>
                <a:ea typeface="Courier New"/>
                <a:cs typeface="Courier New"/>
              </a:rPr>
              <a:t> </a:t>
            </a:r>
            <a:r>
              <a:rPr sz="1050" b="0" i="0" u="none">
                <a:solidFill>
                  <a:srgbClr val="ABE9B3"/>
                </a:solidFill>
                <a:latin typeface="Courier New"/>
                <a:ea typeface="Courier New"/>
                <a:cs typeface="Courier New"/>
              </a:rPr>
              <a:t>‘clear’</a:t>
            </a:r>
            <a:r>
              <a:rPr sz="1050" b="0" i="0" u="none">
                <a:solidFill>
                  <a:srgbClr val="D9E0EE"/>
                </a:solidFill>
                <a:latin typeface="Courier New"/>
                <a:ea typeface="Courier New"/>
                <a:cs typeface="Courier New"/>
              </a:rPr>
              <a:t>) {</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0" u="none">
                <a:solidFill>
                  <a:srgbClr val="D9E0EE"/>
                </a:solidFill>
                <a:latin typeface="Courier New"/>
                <a:ea typeface="Courier New"/>
                <a:cs typeface="Courier New"/>
              </a:rPr>
              <a:t>fullOutput</a:t>
            </a:r>
            <a:r>
              <a:rPr sz="1050" b="0" i="0" u="none">
                <a:solidFill>
                  <a:srgbClr val="D9E0EE"/>
                </a:solidFill>
                <a:latin typeface="Courier New"/>
                <a:ea typeface="Courier New"/>
                <a:cs typeface="Courier New"/>
              </a:rPr>
              <a:t> </a:t>
            </a:r>
            <a:r>
              <a:rPr sz="1050" b="1" i="0" u="none">
                <a:solidFill>
                  <a:srgbClr val="89DCEB"/>
                </a:solidFill>
                <a:latin typeface="Courier New"/>
                <a:ea typeface="Courier New"/>
                <a:cs typeface="Courier New"/>
              </a:rPr>
              <a:t>=</a:t>
            </a:r>
            <a:r>
              <a:rPr sz="1050" b="0" i="0" u="none">
                <a:solidFill>
                  <a:srgbClr val="D9E0EE"/>
                </a:solidFill>
                <a:latin typeface="Courier New"/>
                <a:ea typeface="Courier New"/>
                <a:cs typeface="Courier New"/>
              </a:rPr>
              <a:t> </a:t>
            </a:r>
            <a:r>
              <a:rPr sz="1050" b="0" i="0" u="none">
                <a:solidFill>
                  <a:srgbClr val="ABE9B3"/>
                </a:solidFill>
                <a:latin typeface="Courier New"/>
                <a:ea typeface="Courier New"/>
                <a:cs typeface="Courier New"/>
              </a:rPr>
              <a:t>‘ ‘</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0" u="none">
                <a:solidFill>
                  <a:srgbClr val="D9E0EE"/>
                </a:solidFill>
                <a:latin typeface="Courier New"/>
                <a:ea typeface="Courier New"/>
                <a:cs typeface="Courier New"/>
              </a:rPr>
              <a:t>outCommand</a:t>
            </a:r>
            <a:r>
              <a:rPr sz="1050" b="0" i="0" u="none">
                <a:solidFill>
                  <a:srgbClr val="D9E0EE"/>
                </a:solidFill>
                <a:latin typeface="Courier New"/>
                <a:ea typeface="Courier New"/>
                <a:cs typeface="Courier New"/>
              </a:rPr>
              <a:t> </a:t>
            </a:r>
            <a:r>
              <a:rPr sz="1050" b="1" i="0" u="none">
                <a:solidFill>
                  <a:srgbClr val="89DCEB"/>
                </a:solidFill>
                <a:latin typeface="Courier New"/>
                <a:ea typeface="Courier New"/>
                <a:cs typeface="Courier New"/>
              </a:rPr>
              <a:t>=</a:t>
            </a:r>
            <a:r>
              <a:rPr sz="1050" b="0" i="0" u="none">
                <a:solidFill>
                  <a:srgbClr val="D9E0EE"/>
                </a:solidFill>
                <a:latin typeface="Courier New"/>
                <a:ea typeface="Courier New"/>
                <a:cs typeface="Courier New"/>
              </a:rPr>
              <a:t> </a:t>
            </a:r>
            <a:r>
              <a:rPr sz="1050" b="0" i="0" u="none">
                <a:solidFill>
                  <a:srgbClr val="ABE9B3"/>
                </a:solidFill>
                <a:latin typeface="Courier New"/>
                <a:ea typeface="Courier New"/>
                <a:cs typeface="Courier New"/>
              </a:rPr>
              <a:t>‘ ‘</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 </a:t>
            </a:r>
            <a:r>
              <a:rPr sz="1050" b="1" i="0" u="none">
                <a:solidFill>
                  <a:srgbClr val="F28FAD"/>
                </a:solidFill>
                <a:latin typeface="Courier New"/>
                <a:ea typeface="Courier New"/>
                <a:cs typeface="Courier New"/>
              </a:rPr>
              <a:t>else</a:t>
            </a:r>
            <a:r>
              <a:rPr sz="1050" b="0" i="0" u="none">
                <a:solidFill>
                  <a:srgbClr val="D9E0EE"/>
                </a:solidFill>
                <a:latin typeface="Courier New"/>
                <a:ea typeface="Courier New"/>
                <a:cs typeface="Courier New"/>
              </a:rPr>
              <a:t> {</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1" i="0" u="none">
                <a:solidFill>
                  <a:srgbClr val="F28FAD"/>
                </a:solidFill>
                <a:latin typeface="Courier New"/>
                <a:ea typeface="Courier New"/>
                <a:cs typeface="Courier New"/>
              </a:rPr>
              <a:t>final</a:t>
            </a:r>
            <a:r>
              <a:rPr sz="1050" b="0" i="0" u="none">
                <a:solidFill>
                  <a:srgbClr val="D9E0EE"/>
                </a:solidFill>
                <a:latin typeface="Courier New"/>
                <a:ea typeface="Courier New"/>
                <a:cs typeface="Courier New"/>
              </a:rPr>
              <a:t> </a:t>
            </a:r>
            <a:r>
              <a:rPr sz="1050" b="0" i="0" u="none">
                <a:solidFill>
                  <a:srgbClr val="D9E0EE"/>
                </a:solidFill>
                <a:latin typeface="Courier New"/>
                <a:ea typeface="Courier New"/>
                <a:cs typeface="Courier New"/>
              </a:rPr>
              <a:t>command</a:t>
            </a:r>
            <a:r>
              <a:rPr sz="1050" b="0" i="0" u="none">
                <a:solidFill>
                  <a:srgbClr val="D9E0EE"/>
                </a:solidFill>
                <a:latin typeface="Courier New"/>
                <a:ea typeface="Courier New"/>
                <a:cs typeface="Courier New"/>
              </a:rPr>
              <a:t> </a:t>
            </a:r>
            <a:r>
              <a:rPr sz="1050" b="1" i="0" u="none">
                <a:solidFill>
                  <a:srgbClr val="89DCEB"/>
                </a:solidFill>
                <a:latin typeface="Courier New"/>
                <a:ea typeface="Courier New"/>
                <a:cs typeface="Courier New"/>
              </a:rPr>
              <a:t>=</a:t>
            </a:r>
            <a:r>
              <a:rPr sz="1050" b="0" i="0" u="none">
                <a:solidFill>
                  <a:srgbClr val="D9E0EE"/>
                </a:solidFill>
                <a:latin typeface="Courier New"/>
                <a:ea typeface="Courier New"/>
                <a:cs typeface="Courier New"/>
              </a:rPr>
              <a:t> </a:t>
            </a:r>
            <a:r>
              <a:rPr sz="1050" b="1" i="0" u="none">
                <a:solidFill>
                  <a:srgbClr val="F28FAD"/>
                </a:solidFill>
                <a:latin typeface="Courier New"/>
                <a:ea typeface="Courier New"/>
                <a:cs typeface="Courier New"/>
              </a:rPr>
              <a:t>await</a:t>
            </a:r>
            <a:r>
              <a:rPr sz="1050" b="0" i="0" u="none">
                <a:solidFill>
                  <a:srgbClr val="D9E0EE"/>
                </a:solidFill>
                <a:latin typeface="Courier New"/>
                <a:ea typeface="Courier New"/>
                <a:cs typeface="Courier New"/>
              </a:rPr>
              <a:t> </a:t>
            </a:r>
            <a:r>
              <a:rPr sz="1050" b="0" i="0" u="none">
                <a:solidFill>
                  <a:srgbClr val="D9E0EE"/>
                </a:solidFill>
                <a:latin typeface="Courier New"/>
                <a:ea typeface="Courier New"/>
                <a:cs typeface="Courier New"/>
              </a:rPr>
              <a:t>client</a:t>
            </a:r>
            <a:r>
              <a:rPr sz="1050" b="0" i="0" u="none">
                <a:solidFill>
                  <a:srgbClr val="D9E0EE"/>
                </a:solidFill>
                <a:latin typeface="Courier New"/>
                <a:ea typeface="Courier New"/>
                <a:cs typeface="Courier New"/>
              </a:rPr>
              <a:t>.</a:t>
            </a:r>
            <a:r>
              <a:rPr sz="1050" b="0" i="1" u="none">
                <a:solidFill>
                  <a:srgbClr val="96CDFB"/>
                </a:solidFill>
                <a:latin typeface="Courier New"/>
                <a:ea typeface="Courier New"/>
                <a:cs typeface="Courier New"/>
              </a:rPr>
              <a:t>run</a:t>
            </a:r>
            <a:r>
              <a:rPr sz="1050" b="0" i="0" u="none">
                <a:solidFill>
                  <a:srgbClr val="D9E0EE"/>
                </a:solidFill>
                <a:latin typeface="Courier New"/>
                <a:ea typeface="Courier New"/>
                <a:cs typeface="Courier New"/>
              </a:rPr>
              <a:t>(</a:t>
            </a:r>
            <a:r>
              <a:rPr sz="1050" b="0" i="1" u="none">
                <a:solidFill>
                  <a:srgbClr val="D9E0EE"/>
                </a:solidFill>
                <a:latin typeface="Courier New"/>
                <a:ea typeface="Courier New"/>
                <a:cs typeface="Courier New"/>
              </a:rPr>
              <a:t>commandSSH</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0" u="none">
                <a:solidFill>
                  <a:srgbClr val="D9E0EE"/>
                </a:solidFill>
                <a:latin typeface="Courier New"/>
                <a:ea typeface="Courier New"/>
                <a:cs typeface="Courier New"/>
              </a:rPr>
              <a:t>outCommand</a:t>
            </a:r>
            <a:r>
              <a:rPr sz="1050" b="0" i="0" u="none">
                <a:solidFill>
                  <a:srgbClr val="D9E0EE"/>
                </a:solidFill>
                <a:latin typeface="Courier New"/>
                <a:ea typeface="Courier New"/>
                <a:cs typeface="Courier New"/>
              </a:rPr>
              <a:t> </a:t>
            </a:r>
            <a:r>
              <a:rPr sz="1050" b="1" i="0" u="none">
                <a:solidFill>
                  <a:srgbClr val="89DCEB"/>
                </a:solidFill>
                <a:latin typeface="Courier New"/>
                <a:ea typeface="Courier New"/>
                <a:cs typeface="Courier New"/>
              </a:rPr>
              <a:t>=</a:t>
            </a:r>
            <a:r>
              <a:rPr sz="1050" b="0" i="0" u="none">
                <a:solidFill>
                  <a:srgbClr val="D9E0EE"/>
                </a:solidFill>
                <a:latin typeface="Courier New"/>
                <a:ea typeface="Courier New"/>
                <a:cs typeface="Courier New"/>
              </a:rPr>
              <a:t> </a:t>
            </a:r>
            <a:r>
              <a:rPr sz="1050" b="0" i="0" u="none">
                <a:solidFill>
                  <a:srgbClr val="D9E0EE"/>
                </a:solidFill>
                <a:latin typeface="Courier New"/>
                <a:ea typeface="Courier New"/>
                <a:cs typeface="Courier New"/>
              </a:rPr>
              <a:t>utf8</a:t>
            </a:r>
            <a:r>
              <a:rPr sz="1050" b="0" i="0" u="none">
                <a:solidFill>
                  <a:srgbClr val="D9E0EE"/>
                </a:solidFill>
                <a:latin typeface="Courier New"/>
                <a:ea typeface="Courier New"/>
                <a:cs typeface="Courier New"/>
              </a:rPr>
              <a:t>.</a:t>
            </a:r>
            <a:r>
              <a:rPr sz="1050" b="0" i="1" u="none">
                <a:solidFill>
                  <a:srgbClr val="96CDFB"/>
                </a:solidFill>
                <a:latin typeface="Courier New"/>
                <a:ea typeface="Courier New"/>
                <a:cs typeface="Courier New"/>
              </a:rPr>
              <a:t>decode</a:t>
            </a:r>
            <a:r>
              <a:rPr sz="1050" b="0" i="0" u="none">
                <a:solidFill>
                  <a:srgbClr val="D9E0EE"/>
                </a:solidFill>
                <a:latin typeface="Courier New"/>
                <a:ea typeface="Courier New"/>
                <a:cs typeface="Courier New"/>
              </a:rPr>
              <a:t>(</a:t>
            </a:r>
            <a:r>
              <a:rPr sz="1050" b="0" i="0" u="none">
                <a:solidFill>
                  <a:srgbClr val="D9E0EE"/>
                </a:solidFill>
                <a:latin typeface="Courier New"/>
                <a:ea typeface="Courier New"/>
                <a:cs typeface="Courier New"/>
              </a:rPr>
              <a:t>command</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1" u="none">
                <a:solidFill>
                  <a:srgbClr val="96CDFB"/>
                </a:solidFill>
                <a:latin typeface="Courier New"/>
                <a:ea typeface="Courier New"/>
                <a:cs typeface="Courier New"/>
              </a:rPr>
              <a:t>waitForSeconds</a:t>
            </a:r>
            <a:r>
              <a:rPr sz="1050" b="0" i="0" u="none">
                <a:solidFill>
                  <a:srgbClr val="D9E0EE"/>
                </a:solidFill>
                <a:latin typeface="Courier New"/>
                <a:ea typeface="Courier New"/>
                <a:cs typeface="Courier New"/>
              </a:rPr>
              <a:t>(</a:t>
            </a:r>
            <a:r>
              <a:rPr sz="1050" b="0" i="0" u="none">
                <a:solidFill>
                  <a:srgbClr val="F8BD96"/>
                </a:solidFill>
                <a:latin typeface="Courier New"/>
                <a:ea typeface="Courier New"/>
                <a:cs typeface="Courier New"/>
              </a:rPr>
              <a:t>200</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1" u="none">
                <a:solidFill>
                  <a:srgbClr val="96CDFB"/>
                </a:solidFill>
                <a:latin typeface="Courier New"/>
                <a:ea typeface="Courier New"/>
                <a:cs typeface="Courier New"/>
              </a:rPr>
              <a:t>appendText</a:t>
            </a:r>
            <a:r>
              <a:rPr sz="1050" b="0" i="0" u="none">
                <a:solidFill>
                  <a:srgbClr val="D9E0EE"/>
                </a:solidFill>
                <a:latin typeface="Courier New"/>
                <a:ea typeface="Courier New"/>
                <a:cs typeface="Courier New"/>
              </a:rPr>
              <a:t>(</a:t>
            </a:r>
            <a:r>
              <a:rPr sz="1050" b="0" i="0" u="none">
                <a:solidFill>
                  <a:srgbClr val="D9E0EE"/>
                </a:solidFill>
                <a:latin typeface="Courier New"/>
                <a:ea typeface="Courier New"/>
                <a:cs typeface="Courier New"/>
              </a:rPr>
              <a:t>outCommand</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commandSSH</a:t>
            </a:r>
            <a:r>
              <a:rPr sz="1050" b="0" i="0" u="none">
                <a:solidFill>
                  <a:srgbClr val="D9E0EE"/>
                </a:solidFill>
                <a:latin typeface="Courier New"/>
                <a:ea typeface="Courier New"/>
                <a:cs typeface="Courier New"/>
              </a:rPr>
              <a:t> </a:t>
            </a:r>
            <a:r>
              <a:rPr sz="1050" b="1" i="0" u="none">
                <a:solidFill>
                  <a:srgbClr val="89DCEB"/>
                </a:solidFill>
                <a:latin typeface="Courier New"/>
                <a:ea typeface="Courier New"/>
                <a:cs typeface="Courier New"/>
              </a:rPr>
              <a:t>=</a:t>
            </a:r>
            <a:r>
              <a:rPr sz="1050" b="0" i="0" u="none">
                <a:solidFill>
                  <a:srgbClr val="D9E0EE"/>
                </a:solidFill>
                <a:latin typeface="Courier New"/>
                <a:ea typeface="Courier New"/>
                <a:cs typeface="Courier New"/>
              </a:rPr>
              <a:t> </a:t>
            </a:r>
            <a:r>
              <a:rPr sz="1050" b="0" i="0" u="none">
                <a:solidFill>
                  <a:srgbClr val="ABE9B3"/>
                </a:solidFill>
                <a:latin typeface="Courier New"/>
                <a:ea typeface="Courier New"/>
                <a:cs typeface="Courier New"/>
              </a:rPr>
              <a:t>‘’</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0" u="none">
                <a:solidFill>
                  <a:srgbClr val="D9E0EE"/>
                </a:solidFill>
                <a:latin typeface="Courier New"/>
                <a:ea typeface="Courier New"/>
                <a:cs typeface="Courier New"/>
              </a:rPr>
              <a:t>outCommand</a:t>
            </a:r>
            <a:r>
              <a:rPr sz="1050" b="0" i="0" u="none">
                <a:solidFill>
                  <a:srgbClr val="D9E0EE"/>
                </a:solidFill>
                <a:latin typeface="Courier New"/>
                <a:ea typeface="Courier New"/>
                <a:cs typeface="Courier New"/>
              </a:rPr>
              <a:t> </a:t>
            </a:r>
            <a:r>
              <a:rPr sz="1050" b="1" i="0" u="none">
                <a:solidFill>
                  <a:srgbClr val="89DCEB"/>
                </a:solidFill>
                <a:latin typeface="Courier New"/>
                <a:ea typeface="Courier New"/>
                <a:cs typeface="Courier New"/>
              </a:rPr>
              <a:t>=</a:t>
            </a:r>
            <a:r>
              <a:rPr sz="1050" b="0" i="0" u="none">
                <a:solidFill>
                  <a:srgbClr val="D9E0EE"/>
                </a:solidFill>
                <a:latin typeface="Courier New"/>
                <a:ea typeface="Courier New"/>
                <a:cs typeface="Courier New"/>
              </a:rPr>
              <a:t> </a:t>
            </a:r>
            <a:r>
              <a:rPr sz="1050" b="0" i="0" u="none">
                <a:solidFill>
                  <a:srgbClr val="ABE9B3"/>
                </a:solidFill>
                <a:latin typeface="Courier New"/>
                <a:ea typeface="Courier New"/>
                <a:cs typeface="Courier New"/>
              </a:rPr>
              <a:t>‘’</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1" u="none">
                <a:solidFill>
                  <a:srgbClr val="96CDFB"/>
                </a:solidFill>
                <a:latin typeface="Courier New"/>
                <a:ea typeface="Courier New"/>
                <a:cs typeface="Courier New"/>
              </a:rPr>
              <a:t>setState</a:t>
            </a:r>
            <a:r>
              <a:rPr sz="1050" b="0" i="0" u="none">
                <a:solidFill>
                  <a:srgbClr val="D9E0EE"/>
                </a:solidFill>
                <a:latin typeface="Courier New"/>
                <a:ea typeface="Courier New"/>
                <a:cs typeface="Courier New"/>
              </a:rPr>
              <a:t>(() {});</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1" u="none">
                <a:solidFill>
                  <a:srgbClr val="96CDFB"/>
                </a:solidFill>
                <a:latin typeface="Courier New"/>
                <a:ea typeface="Courier New"/>
                <a:cs typeface="Courier New"/>
              </a:rPr>
              <a:t>appendText</a:t>
            </a:r>
            <a:r>
              <a:rPr sz="1050" b="0" i="0" u="none">
                <a:solidFill>
                  <a:srgbClr val="D9E0EE"/>
                </a:solidFill>
                <a:latin typeface="Courier New"/>
                <a:ea typeface="Courier New"/>
                <a:cs typeface="Courier New"/>
              </a:rPr>
              <a:t>(</a:t>
            </a:r>
            <a:r>
              <a:rPr sz="1050" b="0" i="0" u="none">
                <a:solidFill>
                  <a:srgbClr val="F8BD96"/>
                </a:solidFill>
                <a:latin typeface="Courier New"/>
                <a:ea typeface="Courier New"/>
                <a:cs typeface="Courier New"/>
              </a:rPr>
              <a:t>String</a:t>
            </a: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text</a:t>
            </a:r>
            <a:r>
              <a:rPr sz="1050" b="0" i="0" u="none">
                <a:solidFill>
                  <a:srgbClr val="D9E0EE"/>
                </a:solidFill>
                <a:latin typeface="Courier New"/>
                <a:ea typeface="Courier New"/>
                <a:cs typeface="Courier New"/>
              </a:rPr>
              <a:t>) </a:t>
            </a:r>
            <a:r>
              <a:rPr sz="1050" b="1" i="0" u="none">
                <a:solidFill>
                  <a:srgbClr val="F28FAD"/>
                </a:solidFill>
                <a:latin typeface="Courier New"/>
                <a:ea typeface="Courier New"/>
                <a:cs typeface="Courier New"/>
              </a:rPr>
              <a:t>async</a:t>
            </a:r>
            <a:r>
              <a:rPr sz="1050" b="0" i="0" u="none">
                <a:solidFill>
                  <a:srgbClr val="D9E0EE"/>
                </a:solidFill>
                <a:latin typeface="Courier New"/>
                <a:ea typeface="Courier New"/>
                <a:cs typeface="Courier New"/>
              </a:rPr>
              <a:t> </a:t>
            </a:r>
            <a:r>
              <a:rPr sz="1050" b="1" i="0" u="none">
                <a:solidFill>
                  <a:srgbClr val="89DCEB"/>
                </a:solidFill>
                <a:latin typeface="Courier New"/>
                <a:ea typeface="Courier New"/>
                <a:cs typeface="Courier New"/>
              </a:rPr>
              <a:t>=&gt;</a:t>
            </a:r>
            <a:endParaRPr sz="1050" b="1" i="0" u="none">
              <a:solidFill>
                <a:srgbClr val="89DCEB"/>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0" u="none">
                <a:solidFill>
                  <a:srgbClr val="D9E0EE"/>
                </a:solidFill>
                <a:latin typeface="Courier New"/>
                <a:ea typeface="Courier New"/>
                <a:cs typeface="Courier New"/>
              </a:rPr>
              <a:t>fullOutput</a:t>
            </a:r>
            <a:r>
              <a:rPr sz="1050" b="0" i="0" u="none">
                <a:solidFill>
                  <a:srgbClr val="D9E0EE"/>
                </a:solidFill>
                <a:latin typeface="Courier New"/>
                <a:ea typeface="Courier New"/>
                <a:cs typeface="Courier New"/>
              </a:rPr>
              <a:t> </a:t>
            </a:r>
            <a:r>
              <a:rPr sz="1050" b="1" i="0" u="none">
                <a:solidFill>
                  <a:srgbClr val="89DCEB"/>
                </a:solidFill>
                <a:latin typeface="Courier New"/>
                <a:ea typeface="Courier New"/>
                <a:cs typeface="Courier New"/>
              </a:rPr>
              <a:t>+=</a:t>
            </a:r>
            <a:r>
              <a:rPr sz="1050" b="0" i="0" u="none">
                <a:solidFill>
                  <a:srgbClr val="D9E0EE"/>
                </a:solidFill>
                <a:latin typeface="Courier New"/>
                <a:ea typeface="Courier New"/>
                <a:cs typeface="Courier New"/>
              </a:rPr>
              <a:t> </a:t>
            </a:r>
            <a:r>
              <a:rPr sz="1050" b="0" i="0" u="none">
                <a:solidFill>
                  <a:srgbClr val="ABE9B3"/>
                </a:solidFill>
                <a:latin typeface="Courier New"/>
                <a:ea typeface="Courier New"/>
                <a:cs typeface="Courier New"/>
              </a:rPr>
              <a:t>‘</a:t>
            </a:r>
            <a:r>
              <a:rPr sz="1050" b="0" i="0" u="none">
                <a:solidFill>
                  <a:srgbClr val="ABE9B3"/>
                </a:solidFill>
                <a:latin typeface="Courier New"/>
                <a:ea typeface="Courier New"/>
                <a:cs typeface="Courier New"/>
              </a:rPr>
              <a:t>$</a:t>
            </a:r>
            <a:r>
              <a:rPr sz="1050" b="0" i="1" u="none">
                <a:solidFill>
                  <a:srgbClr val="D9E0EE"/>
                </a:solidFill>
                <a:latin typeface="Courier New"/>
                <a:ea typeface="Courier New"/>
                <a:cs typeface="Courier New"/>
              </a:rPr>
              <a:t>comp</a:t>
            </a:r>
            <a:r>
              <a:rPr sz="1050" b="0" i="0" u="none">
                <a:solidFill>
                  <a:srgbClr val="ABE9B3"/>
                </a:solidFill>
                <a:latin typeface="Courier New"/>
                <a:ea typeface="Courier New"/>
                <a:cs typeface="Courier New"/>
              </a:rPr>
              <a:t> &gt; </a:t>
            </a:r>
            <a:r>
              <a:rPr sz="1050" b="0" i="0" u="none">
                <a:solidFill>
                  <a:srgbClr val="ABE9B3"/>
                </a:solidFill>
                <a:latin typeface="Courier New"/>
                <a:ea typeface="Courier New"/>
                <a:cs typeface="Courier New"/>
              </a:rPr>
              <a:t>$</a:t>
            </a:r>
            <a:r>
              <a:rPr sz="1050" b="0" i="1" u="none">
                <a:solidFill>
                  <a:srgbClr val="D9E0EE"/>
                </a:solidFill>
                <a:latin typeface="Courier New"/>
                <a:ea typeface="Courier New"/>
                <a:cs typeface="Courier New"/>
              </a:rPr>
              <a:t>commandSSH</a:t>
            </a:r>
            <a:r>
              <a:rPr sz="1050" b="0" i="0" u="none">
                <a:solidFill>
                  <a:srgbClr val="ABE9B3"/>
                </a:solidFill>
                <a:latin typeface="Courier New"/>
                <a:ea typeface="Courier New"/>
                <a:cs typeface="Courier New"/>
              </a:rPr>
              <a:t>\n</a:t>
            </a:r>
            <a:r>
              <a:rPr sz="1050" b="0" i="0" u="none">
                <a:solidFill>
                  <a:srgbClr val="ABE9B3"/>
                </a:solidFill>
                <a:latin typeface="Courier New"/>
                <a:ea typeface="Courier New"/>
                <a:cs typeface="Courier New"/>
              </a:rPr>
              <a:t>$</a:t>
            </a:r>
            <a:r>
              <a:rPr sz="1050" b="0" i="1" u="none">
                <a:solidFill>
                  <a:srgbClr val="D9E0EE"/>
                </a:solidFill>
                <a:latin typeface="Courier New"/>
                <a:ea typeface="Courier New"/>
                <a:cs typeface="Courier New"/>
              </a:rPr>
              <a:t>outCommand</a:t>
            </a:r>
            <a:r>
              <a:rPr sz="1050" b="0" i="0" u="none">
                <a:solidFill>
                  <a:srgbClr val="ABE9B3"/>
                </a:solidFill>
                <a:latin typeface="Courier New"/>
                <a:ea typeface="Courier New"/>
                <a:cs typeface="Courier New"/>
              </a:rPr>
              <a:t>\n</a:t>
            </a:r>
            <a:r>
              <a:rPr sz="1050" b="0" i="0" u="none">
                <a:solidFill>
                  <a:srgbClr val="ABE9B3"/>
                </a:solidFill>
                <a:latin typeface="Courier New"/>
                <a:ea typeface="Courier New"/>
                <a:cs typeface="Courier New"/>
              </a:rPr>
              <a:t>’</a:t>
            </a:r>
            <a:r>
              <a:rPr sz="1050" b="0" i="0" u="none">
                <a:solidFill>
                  <a:srgbClr val="D9E0EE"/>
                </a:solidFill>
                <a:latin typeface="Courier New"/>
                <a:ea typeface="Courier New"/>
                <a:cs typeface="Courier New"/>
              </a:rPr>
              <a:t>;</a:t>
            </a:r>
            <a:br>
              <a:rPr sz="1050" b="0" i="0" u="none">
                <a:solidFill>
                  <a:srgbClr val="D9E0EE"/>
                </a:solidFill>
                <a:latin typeface="Courier New"/>
                <a:ea typeface="Courier New"/>
                <a:cs typeface="Courier New"/>
              </a:rPr>
            </a:br>
            <a:endParaRPr sz="1050" b="0" i="0" u="none">
              <a:solidFill>
                <a:srgbClr val="D9E0EE"/>
              </a:solidFill>
              <a:latin typeface="Courier New"/>
              <a:ea typeface="Courier New"/>
              <a:cs typeface="Courier New"/>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986194641" name="Google Shape;50;p49" hidden="0"/>
          <p:cNvSpPr txBox="1"/>
          <p:nvPr isPhoto="0" userDrawn="0">
            <p:ph type="title" hasCustomPrompt="0"/>
          </p:nvPr>
        </p:nvSpPr>
        <p:spPr bwMode="auto">
          <a:xfrm>
            <a:off x="2592924" y="624109"/>
            <a:ext cx="8911686" cy="1280889"/>
          </a:xfrm>
          <a:prstGeom prst="rect">
            <a:avLst/>
          </a:prstGeom>
          <a:noFill/>
          <a:ln>
            <a:noFill/>
          </a:ln>
        </p:spPr>
        <p:txBody>
          <a:bodyPr spcFirstLastPara="1" wrap="square" lIns="91424" tIns="45699" rIns="91424" bIns="45699" anchor="t" anchorCtr="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999649530" name="Google Shape;55;p49" hidden="0"/>
          <p:cNvSpPr txBox="1"/>
          <p:nvPr isPhoto="0" userDrawn="0">
            <p:ph type="sldNum" idx="12" hasCustomPrompt="0"/>
          </p:nvPr>
        </p:nvSpPr>
        <p:spPr bwMode="auto">
          <a:xfrm>
            <a:off x="531811" y="787781"/>
            <a:ext cx="779765" cy="365124"/>
          </a:xfrm>
          <a:prstGeom prst="rect">
            <a:avLst/>
          </a:prstGeom>
          <a:noFill/>
          <a:ln>
            <a:noFill/>
          </a:ln>
        </p:spPr>
        <p:txBody>
          <a:bodyPr spcFirstLastPara="1" wrap="square" lIns="91424" tIns="45699" rIns="91424" bIns="45699"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a:spcBef>
                <a:spcPts val="0"/>
              </a:spcBef>
              <a:spcAft>
                <a:spcPts val="0"/>
              </a:spcAft>
              <a:buNone/>
              <a:defRPr/>
            </a:pPr>
            <a:fld id="{102F7D87-30F9-572E-0D00-1F67BA2B87C7}" type="slidenum">
              <a:rPr lang="tr-TR"/>
              <a:t/>
            </a:fld>
            <a:endParaRPr lang="tr-TR"/>
          </a:p>
        </p:txBody>
      </p:sp>
      <p:sp>
        <p:nvSpPr>
          <p:cNvPr id="1725479606" name="" hidden="0"/>
          <p:cNvSpPr txBox="1"/>
          <p:nvPr isPhoto="0" userDrawn="0"/>
        </p:nvSpPr>
        <p:spPr bwMode="auto">
          <a:xfrm flipH="0" flipV="0">
            <a:off x="6505606" y="2448196"/>
            <a:ext cx="5497357" cy="4091975"/>
          </a:xfrm>
          <a:prstGeom prst="rect">
            <a:avLst/>
          </a:prstGeom>
          <a:solidFill>
            <a:schemeClr val="accent1"/>
          </a:solidFill>
        </p:spPr>
        <p:txBody>
          <a:bodyPr vertOverflow="overflow" horzOverflow="clip" vert="horz" wrap="square" lIns="91440" tIns="45720" rIns="91440" bIns="45720" numCol="1" spcCol="0" rtlCol="0" fromWordArt="0" anchor="t" anchorCtr="0" forceAA="0" upright="0" compatLnSpc="0">
            <a:spAutoFit/>
          </a:bodyPr>
          <a:p>
            <a:pPr>
              <a:defRPr/>
            </a:pPr>
            <a:r>
              <a:rPr sz="1050" b="0" i="0" u="none">
                <a:solidFill>
                  <a:srgbClr val="D9E0EE"/>
                </a:solidFill>
                <a:latin typeface="Courier New"/>
                <a:ea typeface="Courier New"/>
                <a:cs typeface="Courier New"/>
              </a:rPr>
              <a:t> </a:t>
            </a:r>
            <a:r>
              <a:rPr sz="1050" b="0" i="0" u="none">
                <a:solidFill>
                  <a:srgbClr val="F8BD96"/>
                </a:solidFill>
                <a:latin typeface="Courier New"/>
                <a:ea typeface="Courier New"/>
                <a:cs typeface="Courier New"/>
              </a:rPr>
              <a:t>Container</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width</a:t>
            </a:r>
            <a:r>
              <a:rPr sz="1050" b="1" i="0" u="none">
                <a:solidFill>
                  <a:srgbClr val="F28FAD"/>
                </a:solidFill>
                <a:latin typeface="Courier New"/>
                <a:ea typeface="Courier New"/>
                <a:cs typeface="Courier New"/>
              </a:rPr>
              <a:t>:</a:t>
            </a:r>
            <a:r>
              <a:rPr sz="1050" b="0" i="0" u="none">
                <a:solidFill>
                  <a:srgbClr val="D9E0EE"/>
                </a:solidFill>
                <a:latin typeface="Courier New"/>
                <a:ea typeface="Courier New"/>
                <a:cs typeface="Courier New"/>
              </a:rPr>
              <a:t> </a:t>
            </a:r>
            <a:r>
              <a:rPr sz="1050" b="0" i="0" u="none">
                <a:solidFill>
                  <a:srgbClr val="F8BD96"/>
                </a:solidFill>
                <a:latin typeface="Courier New"/>
                <a:ea typeface="Courier New"/>
                <a:cs typeface="Courier New"/>
              </a:rPr>
              <a:t>double</a:t>
            </a:r>
            <a:r>
              <a:rPr sz="1050" b="0" i="0" u="none">
                <a:solidFill>
                  <a:srgbClr val="D9E0EE"/>
                </a:solidFill>
                <a:latin typeface="Courier New"/>
                <a:ea typeface="Courier New"/>
                <a:cs typeface="Courier New"/>
              </a:rPr>
              <a:t>.</a:t>
            </a:r>
            <a:r>
              <a:rPr sz="1050" b="0" i="0" u="none">
                <a:solidFill>
                  <a:srgbClr val="D9E0EE"/>
                </a:solidFill>
                <a:latin typeface="Courier New"/>
                <a:ea typeface="Courier New"/>
                <a:cs typeface="Courier New"/>
              </a:rPr>
              <a:t>infinity</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alignment</a:t>
            </a:r>
            <a:r>
              <a:rPr sz="1050" b="1" i="0" u="none">
                <a:solidFill>
                  <a:srgbClr val="F28FAD"/>
                </a:solidFill>
                <a:latin typeface="Courier New"/>
                <a:ea typeface="Courier New"/>
                <a:cs typeface="Courier New"/>
              </a:rPr>
              <a:t>:</a:t>
            </a:r>
            <a:r>
              <a:rPr sz="1050" b="0" i="0" u="none">
                <a:solidFill>
                  <a:srgbClr val="D9E0EE"/>
                </a:solidFill>
                <a:latin typeface="Courier New"/>
                <a:ea typeface="Courier New"/>
                <a:cs typeface="Courier New"/>
              </a:rPr>
              <a:t> </a:t>
            </a:r>
            <a:r>
              <a:rPr sz="1050" b="0" i="0" u="none">
                <a:solidFill>
                  <a:srgbClr val="F8BD96"/>
                </a:solidFill>
                <a:latin typeface="Courier New"/>
                <a:ea typeface="Courier New"/>
                <a:cs typeface="Courier New"/>
              </a:rPr>
              <a:t>Alignment</a:t>
            </a:r>
            <a:r>
              <a:rPr sz="1050" b="0" i="0" u="none">
                <a:solidFill>
                  <a:srgbClr val="D9E0EE"/>
                </a:solidFill>
                <a:latin typeface="Courier New"/>
                <a:ea typeface="Courier New"/>
                <a:cs typeface="Courier New"/>
              </a:rPr>
              <a:t>.</a:t>
            </a:r>
            <a:r>
              <a:rPr sz="1050" b="0" i="0" u="none">
                <a:solidFill>
                  <a:srgbClr val="D9E0EE"/>
                </a:solidFill>
                <a:latin typeface="Courier New"/>
                <a:ea typeface="Courier New"/>
                <a:cs typeface="Courier New"/>
              </a:rPr>
              <a:t>center</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margin</a:t>
            </a:r>
            <a:r>
              <a:rPr sz="1050" b="1" i="0" u="none">
                <a:solidFill>
                  <a:srgbClr val="F28FAD"/>
                </a:solidFill>
                <a:latin typeface="Courier New"/>
                <a:ea typeface="Courier New"/>
                <a:cs typeface="Courier New"/>
              </a:rPr>
              <a:t>:</a:t>
            </a:r>
            <a:r>
              <a:rPr sz="1050" b="0" i="0" u="none">
                <a:solidFill>
                  <a:srgbClr val="D9E0EE"/>
                </a:solidFill>
                <a:latin typeface="Courier New"/>
                <a:ea typeface="Courier New"/>
                <a:cs typeface="Courier New"/>
              </a:rPr>
              <a:t> </a:t>
            </a:r>
            <a:r>
              <a:rPr sz="1050" b="1" i="0" u="none">
                <a:solidFill>
                  <a:srgbClr val="F28FAD"/>
                </a:solidFill>
                <a:latin typeface="Courier New"/>
                <a:ea typeface="Courier New"/>
                <a:cs typeface="Courier New"/>
              </a:rPr>
              <a:t>const</a:t>
            </a:r>
            <a:r>
              <a:rPr sz="1050" b="0" i="0" u="none">
                <a:solidFill>
                  <a:srgbClr val="D9E0EE"/>
                </a:solidFill>
                <a:latin typeface="Courier New"/>
                <a:ea typeface="Courier New"/>
                <a:cs typeface="Courier New"/>
              </a:rPr>
              <a:t> </a:t>
            </a:r>
            <a:r>
              <a:rPr sz="1050" b="0" i="0" u="none">
                <a:solidFill>
                  <a:srgbClr val="F8BD96"/>
                </a:solidFill>
                <a:latin typeface="Courier New"/>
                <a:ea typeface="Courier New"/>
                <a:cs typeface="Courier New"/>
              </a:rPr>
              <a:t>EdgeInsets</a:t>
            </a:r>
            <a:r>
              <a:rPr sz="1050" b="0" i="0" u="none">
                <a:solidFill>
                  <a:srgbClr val="D9E0EE"/>
                </a:solidFill>
                <a:latin typeface="Courier New"/>
                <a:ea typeface="Courier New"/>
                <a:cs typeface="Courier New"/>
              </a:rPr>
              <a:t>.</a:t>
            </a:r>
            <a:r>
              <a:rPr sz="1050" b="0" i="1" u="none">
                <a:solidFill>
                  <a:srgbClr val="96CDFB"/>
                </a:solidFill>
                <a:latin typeface="Courier New"/>
                <a:ea typeface="Courier New"/>
                <a:cs typeface="Courier New"/>
              </a:rPr>
              <a:t>only</a:t>
            </a:r>
            <a:r>
              <a:rPr sz="1050" b="0" i="0" u="none">
                <a:solidFill>
                  <a:srgbClr val="D9E0EE"/>
                </a:solidFill>
                <a:latin typeface="Courier New"/>
                <a:ea typeface="Courier New"/>
                <a:cs typeface="Courier New"/>
              </a:rPr>
              <a:t>(</a:t>
            </a:r>
            <a:r>
              <a:rPr sz="1050" b="0" i="1" u="none">
                <a:solidFill>
                  <a:srgbClr val="D9E0EE"/>
                </a:solidFill>
                <a:latin typeface="Courier New"/>
                <a:ea typeface="Courier New"/>
                <a:cs typeface="Courier New"/>
              </a:rPr>
              <a:t>bottom</a:t>
            </a:r>
            <a:r>
              <a:rPr sz="1050" b="1" i="0" u="none">
                <a:solidFill>
                  <a:srgbClr val="F28FAD"/>
                </a:solidFill>
                <a:latin typeface="Courier New"/>
                <a:ea typeface="Courier New"/>
                <a:cs typeface="Courier New"/>
              </a:rPr>
              <a:t>:</a:t>
            </a:r>
            <a:r>
              <a:rPr sz="1050" b="0" i="0" u="none">
                <a:solidFill>
                  <a:srgbClr val="D9E0EE"/>
                </a:solidFill>
                <a:latin typeface="Courier New"/>
                <a:ea typeface="Courier New"/>
                <a:cs typeface="Courier New"/>
              </a:rPr>
              <a:t> </a:t>
            </a:r>
            <a:r>
              <a:rPr sz="1050" b="0" i="0" u="none">
                <a:solidFill>
                  <a:srgbClr val="F8BD96"/>
                </a:solidFill>
                <a:latin typeface="Courier New"/>
                <a:ea typeface="Courier New"/>
                <a:cs typeface="Courier New"/>
              </a:rPr>
              <a:t>30</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color</a:t>
            </a:r>
            <a:r>
              <a:rPr sz="1050" b="1" i="0" u="none">
                <a:solidFill>
                  <a:srgbClr val="F28FAD"/>
                </a:solidFill>
                <a:latin typeface="Courier New"/>
                <a:ea typeface="Courier New"/>
                <a:cs typeface="Courier New"/>
              </a:rPr>
              <a:t>:</a:t>
            </a:r>
            <a:r>
              <a:rPr sz="1050" b="0" i="0" u="none">
                <a:solidFill>
                  <a:srgbClr val="D9E0EE"/>
                </a:solidFill>
                <a:latin typeface="Courier New"/>
                <a:ea typeface="Courier New"/>
                <a:cs typeface="Courier New"/>
              </a:rPr>
              <a:t> </a:t>
            </a:r>
            <a:r>
              <a:rPr sz="1050" b="0" i="0" u="none">
                <a:solidFill>
                  <a:srgbClr val="D9E0EE"/>
                </a:solidFill>
                <a:latin typeface="Courier New"/>
                <a:ea typeface="Courier New"/>
                <a:cs typeface="Courier New"/>
              </a:rPr>
              <a:t>isoffline</a:t>
            </a:r>
            <a:r>
              <a:rPr sz="1050" b="0" i="0" u="none">
                <a:solidFill>
                  <a:srgbClr val="D9E0EE"/>
                </a:solidFill>
                <a:latin typeface="Courier New"/>
                <a:ea typeface="Courier New"/>
                <a:cs typeface="Courier New"/>
              </a:rPr>
              <a:t> </a:t>
            </a:r>
            <a:r>
              <a:rPr sz="1050" b="1" i="0" u="none">
                <a:solidFill>
                  <a:srgbClr val="F28FAD"/>
                </a:solidFill>
                <a:latin typeface="Courier New"/>
                <a:ea typeface="Courier New"/>
                <a:cs typeface="Courier New"/>
              </a:rPr>
              <a:t>?</a:t>
            </a:r>
            <a:r>
              <a:rPr sz="1050" b="0" i="0" u="none">
                <a:solidFill>
                  <a:srgbClr val="D9E0EE"/>
                </a:solidFill>
                <a:latin typeface="Courier New"/>
                <a:ea typeface="Courier New"/>
                <a:cs typeface="Courier New"/>
              </a:rPr>
              <a:t> </a:t>
            </a:r>
            <a:r>
              <a:rPr sz="1050" b="0" i="0" u="none">
                <a:solidFill>
                  <a:srgbClr val="F8BD96"/>
                </a:solidFill>
                <a:latin typeface="Courier New"/>
                <a:ea typeface="Courier New"/>
                <a:cs typeface="Courier New"/>
              </a:rPr>
              <a:t>Colors</a:t>
            </a:r>
            <a:r>
              <a:rPr sz="1050" b="0" i="0" u="none">
                <a:solidFill>
                  <a:srgbClr val="D9E0EE"/>
                </a:solidFill>
                <a:latin typeface="Courier New"/>
                <a:ea typeface="Courier New"/>
                <a:cs typeface="Courier New"/>
              </a:rPr>
              <a:t>.</a:t>
            </a:r>
            <a:r>
              <a:rPr sz="1050" b="0" i="0" u="none">
                <a:solidFill>
                  <a:srgbClr val="D9E0EE"/>
                </a:solidFill>
                <a:latin typeface="Courier New"/>
                <a:ea typeface="Courier New"/>
                <a:cs typeface="Courier New"/>
              </a:rPr>
              <a:t>red</a:t>
            </a:r>
            <a:r>
              <a:rPr sz="1050" b="0" i="0" u="none">
                <a:solidFill>
                  <a:srgbClr val="D9E0EE"/>
                </a:solidFill>
                <a:latin typeface="Courier New"/>
                <a:ea typeface="Courier New"/>
                <a:cs typeface="Courier New"/>
              </a:rPr>
              <a:t> </a:t>
            </a:r>
            <a:r>
              <a:rPr sz="1050" b="1" i="0" u="none">
                <a:solidFill>
                  <a:srgbClr val="F28FAD"/>
                </a:solidFill>
                <a:latin typeface="Courier New"/>
                <a:ea typeface="Courier New"/>
                <a:cs typeface="Courier New"/>
              </a:rPr>
              <a:t>:</a:t>
            </a:r>
            <a:r>
              <a:rPr sz="1050" b="0" i="0" u="none">
                <a:solidFill>
                  <a:srgbClr val="D9E0EE"/>
                </a:solidFill>
                <a:latin typeface="Courier New"/>
                <a:ea typeface="Courier New"/>
                <a:cs typeface="Courier New"/>
              </a:rPr>
              <a:t> </a:t>
            </a:r>
            <a:r>
              <a:rPr sz="1050" b="0" i="0" u="none">
                <a:solidFill>
                  <a:srgbClr val="F8BD96"/>
                </a:solidFill>
                <a:latin typeface="Courier New"/>
                <a:ea typeface="Courier New"/>
                <a:cs typeface="Courier New"/>
              </a:rPr>
              <a:t>Colors</a:t>
            </a:r>
            <a:r>
              <a:rPr sz="1050" b="0" i="0" u="none">
                <a:solidFill>
                  <a:srgbClr val="D9E0EE"/>
                </a:solidFill>
                <a:latin typeface="Courier New"/>
                <a:ea typeface="Courier New"/>
                <a:cs typeface="Courier New"/>
              </a:rPr>
              <a:t>.</a:t>
            </a:r>
            <a:r>
              <a:rPr sz="1050" b="0" i="0" u="none">
                <a:solidFill>
                  <a:srgbClr val="D9E0EE"/>
                </a:solidFill>
                <a:latin typeface="Courier New"/>
                <a:ea typeface="Courier New"/>
                <a:cs typeface="Courier New"/>
              </a:rPr>
              <a:t>lightGreen</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1" u="none">
                <a:solidFill>
                  <a:srgbClr val="6E6C7E"/>
                </a:solidFill>
                <a:latin typeface="Courier New"/>
                <a:ea typeface="Courier New"/>
                <a:cs typeface="Courier New"/>
              </a:rPr>
              <a:t>//red color on offline, green on online</a:t>
            </a:r>
            <a:endParaRPr sz="1050" b="0" i="1" u="none">
              <a:solidFill>
                <a:srgbClr val="6E6C7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padding</a:t>
            </a:r>
            <a:r>
              <a:rPr sz="1050" b="1" i="0" u="none">
                <a:solidFill>
                  <a:srgbClr val="F28FAD"/>
                </a:solidFill>
                <a:latin typeface="Courier New"/>
                <a:ea typeface="Courier New"/>
                <a:cs typeface="Courier New"/>
              </a:rPr>
              <a:t>:</a:t>
            </a:r>
            <a:r>
              <a:rPr sz="1050" b="0" i="0" u="none">
                <a:solidFill>
                  <a:srgbClr val="D9E0EE"/>
                </a:solidFill>
                <a:latin typeface="Courier New"/>
                <a:ea typeface="Courier New"/>
                <a:cs typeface="Courier New"/>
              </a:rPr>
              <a:t> </a:t>
            </a:r>
            <a:r>
              <a:rPr sz="1050" b="1" i="0" u="none">
                <a:solidFill>
                  <a:srgbClr val="F28FAD"/>
                </a:solidFill>
                <a:latin typeface="Courier New"/>
                <a:ea typeface="Courier New"/>
                <a:cs typeface="Courier New"/>
              </a:rPr>
              <a:t>const</a:t>
            </a:r>
            <a:r>
              <a:rPr sz="1050" b="0" i="0" u="none">
                <a:solidFill>
                  <a:srgbClr val="D9E0EE"/>
                </a:solidFill>
                <a:latin typeface="Courier New"/>
                <a:ea typeface="Courier New"/>
                <a:cs typeface="Courier New"/>
              </a:rPr>
              <a:t> </a:t>
            </a:r>
            <a:r>
              <a:rPr sz="1050" b="0" i="0" u="none">
                <a:solidFill>
                  <a:srgbClr val="F8BD96"/>
                </a:solidFill>
                <a:latin typeface="Courier New"/>
                <a:ea typeface="Courier New"/>
                <a:cs typeface="Courier New"/>
              </a:rPr>
              <a:t>EdgeInsets</a:t>
            </a:r>
            <a:r>
              <a:rPr sz="1050" b="0" i="0" u="none">
                <a:solidFill>
                  <a:srgbClr val="D9E0EE"/>
                </a:solidFill>
                <a:latin typeface="Courier New"/>
                <a:ea typeface="Courier New"/>
                <a:cs typeface="Courier New"/>
              </a:rPr>
              <a:t>.</a:t>
            </a:r>
            <a:r>
              <a:rPr sz="1050" b="0" i="1" u="none">
                <a:solidFill>
                  <a:srgbClr val="96CDFB"/>
                </a:solidFill>
                <a:latin typeface="Courier New"/>
                <a:ea typeface="Courier New"/>
                <a:cs typeface="Courier New"/>
              </a:rPr>
              <a:t>all</a:t>
            </a:r>
            <a:r>
              <a:rPr sz="1050" b="0" i="0" u="none">
                <a:solidFill>
                  <a:srgbClr val="D9E0EE"/>
                </a:solidFill>
                <a:latin typeface="Courier New"/>
                <a:ea typeface="Courier New"/>
                <a:cs typeface="Courier New"/>
              </a:rPr>
              <a:t>(</a:t>
            </a:r>
            <a:r>
              <a:rPr sz="1050" b="0" i="0" u="none">
                <a:solidFill>
                  <a:srgbClr val="F8BD96"/>
                </a:solidFill>
                <a:latin typeface="Courier New"/>
                <a:ea typeface="Courier New"/>
                <a:cs typeface="Courier New"/>
              </a:rPr>
              <a:t>10</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child</a:t>
            </a:r>
            <a:r>
              <a:rPr sz="1050" b="1" i="0" u="none">
                <a:solidFill>
                  <a:srgbClr val="F28FAD"/>
                </a:solidFill>
                <a:latin typeface="Courier New"/>
                <a:ea typeface="Courier New"/>
                <a:cs typeface="Courier New"/>
              </a:rPr>
              <a:t>:</a:t>
            </a:r>
            <a:r>
              <a:rPr sz="1050" b="0" i="0" u="none">
                <a:solidFill>
                  <a:srgbClr val="D9E0EE"/>
                </a:solidFill>
                <a:latin typeface="Courier New"/>
                <a:ea typeface="Courier New"/>
                <a:cs typeface="Courier New"/>
              </a:rPr>
              <a:t> </a:t>
            </a:r>
            <a:r>
              <a:rPr sz="1050" b="0" i="0" u="none">
                <a:solidFill>
                  <a:srgbClr val="F8BD96"/>
                </a:solidFill>
                <a:latin typeface="Courier New"/>
                <a:ea typeface="Courier New"/>
                <a:cs typeface="Courier New"/>
              </a:rPr>
              <a:t>Text</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0" u="none">
                <a:solidFill>
                  <a:srgbClr val="D9E0EE"/>
                </a:solidFill>
                <a:latin typeface="Courier New"/>
                <a:ea typeface="Courier New"/>
                <a:cs typeface="Courier New"/>
              </a:rPr>
              <a:t>isoffline</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1" i="0" u="none">
                <a:solidFill>
                  <a:srgbClr val="F28FAD"/>
                </a:solidFill>
                <a:latin typeface="Courier New"/>
                <a:ea typeface="Courier New"/>
                <a:cs typeface="Courier New"/>
              </a:rPr>
              <a:t>?</a:t>
            </a:r>
            <a:r>
              <a:rPr sz="1050" b="0" i="0" u="none">
                <a:solidFill>
                  <a:srgbClr val="D9E0EE"/>
                </a:solidFill>
                <a:latin typeface="Courier New"/>
                <a:ea typeface="Courier New"/>
                <a:cs typeface="Courier New"/>
              </a:rPr>
              <a:t> </a:t>
            </a:r>
            <a:r>
              <a:rPr sz="1050" b="0" i="0" u="none">
                <a:solidFill>
                  <a:srgbClr val="ABE9B3"/>
                </a:solidFill>
                <a:latin typeface="Courier New"/>
                <a:ea typeface="Courier New"/>
                <a:cs typeface="Courier New"/>
              </a:rPr>
              <a:t>“Wi-Fi Connection : Offline”</a:t>
            </a:r>
            <a:endParaRPr sz="1050" b="0" i="0" u="none">
              <a:solidFill>
                <a:srgbClr val="ABE9B3"/>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1" i="0" u="none">
                <a:solidFill>
                  <a:srgbClr val="F28FAD"/>
                </a:solidFill>
                <a:latin typeface="Courier New"/>
                <a:ea typeface="Courier New"/>
                <a:cs typeface="Courier New"/>
              </a:rPr>
              <a:t>:</a:t>
            </a:r>
            <a:r>
              <a:rPr sz="1050" b="0" i="0" u="none">
                <a:solidFill>
                  <a:srgbClr val="D9E0EE"/>
                </a:solidFill>
                <a:latin typeface="Courier New"/>
                <a:ea typeface="Courier New"/>
                <a:cs typeface="Courier New"/>
              </a:rPr>
              <a:t> </a:t>
            </a:r>
            <a:r>
              <a:rPr sz="1050" b="0" i="0" u="none">
                <a:solidFill>
                  <a:srgbClr val="ABE9B3"/>
                </a:solidFill>
                <a:latin typeface="Courier New"/>
                <a:ea typeface="Courier New"/>
                <a:cs typeface="Courier New"/>
              </a:rPr>
              <a:t>“Wi-Fi Connection : Online”</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style</a:t>
            </a:r>
            <a:r>
              <a:rPr sz="1050" b="1" i="0" u="none">
                <a:solidFill>
                  <a:srgbClr val="F28FAD"/>
                </a:solidFill>
                <a:latin typeface="Courier New"/>
                <a:ea typeface="Courier New"/>
                <a:cs typeface="Courier New"/>
              </a:rPr>
              <a:t>:</a:t>
            </a:r>
            <a:r>
              <a:rPr sz="1050" b="0" i="0" u="none">
                <a:solidFill>
                  <a:srgbClr val="D9E0EE"/>
                </a:solidFill>
                <a:latin typeface="Courier New"/>
                <a:ea typeface="Courier New"/>
                <a:cs typeface="Courier New"/>
              </a:rPr>
              <a:t> </a:t>
            </a:r>
            <a:r>
              <a:rPr sz="1050" b="1" i="0" u="none">
                <a:solidFill>
                  <a:srgbClr val="F28FAD"/>
                </a:solidFill>
                <a:latin typeface="Courier New"/>
                <a:ea typeface="Courier New"/>
                <a:cs typeface="Courier New"/>
              </a:rPr>
              <a:t>const</a:t>
            </a:r>
            <a:r>
              <a:rPr sz="1050" b="0" i="0" u="none">
                <a:solidFill>
                  <a:srgbClr val="D9E0EE"/>
                </a:solidFill>
                <a:latin typeface="Courier New"/>
                <a:ea typeface="Courier New"/>
                <a:cs typeface="Courier New"/>
              </a:rPr>
              <a:t> </a:t>
            </a:r>
            <a:r>
              <a:rPr sz="1050" b="0" i="0" u="none">
                <a:solidFill>
                  <a:srgbClr val="F8BD96"/>
                </a:solidFill>
                <a:latin typeface="Courier New"/>
                <a:ea typeface="Courier New"/>
                <a:cs typeface="Courier New"/>
              </a:rPr>
              <a:t>TextStyle</a:t>
            </a:r>
            <a:r>
              <a:rPr sz="1050" b="0" i="0" u="none">
                <a:solidFill>
                  <a:srgbClr val="D9E0EE"/>
                </a:solidFill>
                <a:latin typeface="Courier New"/>
                <a:ea typeface="Courier New"/>
                <a:cs typeface="Courier New"/>
              </a:rPr>
              <a:t>(</a:t>
            </a:r>
            <a:r>
              <a:rPr sz="1050" b="0" i="1" u="none">
                <a:solidFill>
                  <a:srgbClr val="D9E0EE"/>
                </a:solidFill>
                <a:latin typeface="Courier New"/>
                <a:ea typeface="Courier New"/>
                <a:cs typeface="Courier New"/>
              </a:rPr>
              <a:t>fontSize</a:t>
            </a:r>
            <a:r>
              <a:rPr sz="1050" b="1" i="0" u="none">
                <a:solidFill>
                  <a:srgbClr val="F28FAD"/>
                </a:solidFill>
                <a:latin typeface="Courier New"/>
                <a:ea typeface="Courier New"/>
                <a:cs typeface="Courier New"/>
              </a:rPr>
              <a:t>:</a:t>
            </a:r>
            <a:r>
              <a:rPr sz="1050" b="0" i="0" u="none">
                <a:solidFill>
                  <a:srgbClr val="D9E0EE"/>
                </a:solidFill>
                <a:latin typeface="Courier New"/>
                <a:ea typeface="Courier New"/>
                <a:cs typeface="Courier New"/>
              </a:rPr>
              <a:t> </a:t>
            </a:r>
            <a:r>
              <a:rPr sz="1050" b="0" i="0" u="none">
                <a:solidFill>
                  <a:srgbClr val="F8BD96"/>
                </a:solidFill>
                <a:latin typeface="Courier New"/>
                <a:ea typeface="Courier New"/>
                <a:cs typeface="Courier New"/>
              </a:rPr>
              <a:t>20</a:t>
            </a: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color</a:t>
            </a:r>
            <a:r>
              <a:rPr sz="1050" b="1" i="0" u="none">
                <a:solidFill>
                  <a:srgbClr val="F28FAD"/>
                </a:solidFill>
                <a:latin typeface="Courier New"/>
                <a:ea typeface="Courier New"/>
                <a:cs typeface="Courier New"/>
              </a:rPr>
              <a:t>:</a:t>
            </a:r>
            <a:r>
              <a:rPr sz="1050" b="0" i="0" u="none">
                <a:solidFill>
                  <a:srgbClr val="D9E0EE"/>
                </a:solidFill>
                <a:latin typeface="Courier New"/>
                <a:ea typeface="Courier New"/>
                <a:cs typeface="Courier New"/>
              </a:rPr>
              <a:t> </a:t>
            </a:r>
            <a:r>
              <a:rPr sz="1050" b="0" i="0" u="none">
                <a:solidFill>
                  <a:srgbClr val="F8BD96"/>
                </a:solidFill>
                <a:latin typeface="Courier New"/>
                <a:ea typeface="Courier New"/>
                <a:cs typeface="Courier New"/>
              </a:rPr>
              <a:t>Colors</a:t>
            </a:r>
            <a:r>
              <a:rPr sz="1050" b="0" i="0" u="none">
                <a:solidFill>
                  <a:srgbClr val="D9E0EE"/>
                </a:solidFill>
                <a:latin typeface="Courier New"/>
                <a:ea typeface="Courier New"/>
                <a:cs typeface="Courier New"/>
              </a:rPr>
              <a:t>.</a:t>
            </a:r>
            <a:r>
              <a:rPr sz="1050" b="0" i="0" u="none">
                <a:solidFill>
                  <a:srgbClr val="D9E0EE"/>
                </a:solidFill>
                <a:latin typeface="Courier New"/>
                <a:ea typeface="Courier New"/>
                <a:cs typeface="Courier New"/>
              </a:rPr>
              <a:t>white</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0" u="none">
                <a:solidFill>
                  <a:srgbClr val="F8BD96"/>
                </a:solidFill>
                <a:latin typeface="Courier New"/>
                <a:ea typeface="Courier New"/>
                <a:cs typeface="Courier New"/>
              </a:rPr>
              <a:t>Padding</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padding</a:t>
            </a:r>
            <a:r>
              <a:rPr sz="1050" b="1" i="0" u="none">
                <a:solidFill>
                  <a:srgbClr val="F28FAD"/>
                </a:solidFill>
                <a:latin typeface="Courier New"/>
                <a:ea typeface="Courier New"/>
                <a:cs typeface="Courier New"/>
              </a:rPr>
              <a:t>:</a:t>
            </a:r>
            <a:r>
              <a:rPr sz="1050" b="0" i="0" u="none">
                <a:solidFill>
                  <a:srgbClr val="D9E0EE"/>
                </a:solidFill>
                <a:latin typeface="Courier New"/>
                <a:ea typeface="Courier New"/>
                <a:cs typeface="Courier New"/>
              </a:rPr>
              <a:t> </a:t>
            </a:r>
            <a:r>
              <a:rPr sz="1050" b="1" i="0" u="none">
                <a:solidFill>
                  <a:srgbClr val="F28FAD"/>
                </a:solidFill>
                <a:latin typeface="Courier New"/>
                <a:ea typeface="Courier New"/>
                <a:cs typeface="Courier New"/>
              </a:rPr>
              <a:t>const</a:t>
            </a:r>
            <a:r>
              <a:rPr sz="1050" b="0" i="0" u="none">
                <a:solidFill>
                  <a:srgbClr val="D9E0EE"/>
                </a:solidFill>
                <a:latin typeface="Courier New"/>
                <a:ea typeface="Courier New"/>
                <a:cs typeface="Courier New"/>
              </a:rPr>
              <a:t> </a:t>
            </a:r>
            <a:r>
              <a:rPr sz="1050" b="0" i="0" u="none">
                <a:solidFill>
                  <a:srgbClr val="F8BD96"/>
                </a:solidFill>
                <a:latin typeface="Courier New"/>
                <a:ea typeface="Courier New"/>
                <a:cs typeface="Courier New"/>
              </a:rPr>
              <a:t>EdgeInsets</a:t>
            </a:r>
            <a:r>
              <a:rPr sz="1050" b="0" i="0" u="none">
                <a:solidFill>
                  <a:srgbClr val="D9E0EE"/>
                </a:solidFill>
                <a:latin typeface="Courier New"/>
                <a:ea typeface="Courier New"/>
                <a:cs typeface="Courier New"/>
              </a:rPr>
              <a:t>.</a:t>
            </a:r>
            <a:r>
              <a:rPr sz="1050" b="0" i="1" u="none">
                <a:solidFill>
                  <a:srgbClr val="96CDFB"/>
                </a:solidFill>
                <a:latin typeface="Courier New"/>
                <a:ea typeface="Courier New"/>
                <a:cs typeface="Courier New"/>
              </a:rPr>
              <a:t>all</a:t>
            </a:r>
            <a:r>
              <a:rPr sz="1050" b="0" i="0" u="none">
                <a:solidFill>
                  <a:srgbClr val="D9E0EE"/>
                </a:solidFill>
                <a:latin typeface="Courier New"/>
                <a:ea typeface="Courier New"/>
                <a:cs typeface="Courier New"/>
              </a:rPr>
              <a:t>(</a:t>
            </a:r>
            <a:r>
              <a:rPr sz="1050" b="0" i="0" u="none">
                <a:solidFill>
                  <a:srgbClr val="F8BD96"/>
                </a:solidFill>
                <a:latin typeface="Courier New"/>
                <a:ea typeface="Courier New"/>
                <a:cs typeface="Courier New"/>
              </a:rPr>
              <a:t>15</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child</a:t>
            </a:r>
            <a:r>
              <a:rPr sz="1050" b="1" i="0" u="none">
                <a:solidFill>
                  <a:srgbClr val="F28FAD"/>
                </a:solidFill>
                <a:latin typeface="Courier New"/>
                <a:ea typeface="Courier New"/>
                <a:cs typeface="Courier New"/>
              </a:rPr>
              <a:t>:</a:t>
            </a:r>
            <a:r>
              <a:rPr sz="1050" b="0" i="0" u="none">
                <a:solidFill>
                  <a:srgbClr val="D9E0EE"/>
                </a:solidFill>
                <a:latin typeface="Courier New"/>
                <a:ea typeface="Courier New"/>
                <a:cs typeface="Courier New"/>
              </a:rPr>
              <a:t> </a:t>
            </a:r>
            <a:r>
              <a:rPr sz="1050" b="0" i="0" u="none">
                <a:solidFill>
                  <a:srgbClr val="F8BD96"/>
                </a:solidFill>
                <a:latin typeface="Courier New"/>
                <a:ea typeface="Courier New"/>
                <a:cs typeface="Courier New"/>
              </a:rPr>
              <a:t>TextField</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keyboardType</a:t>
            </a:r>
            <a:r>
              <a:rPr sz="1050" b="1" i="0" u="none">
                <a:solidFill>
                  <a:srgbClr val="F28FAD"/>
                </a:solidFill>
                <a:latin typeface="Courier New"/>
                <a:ea typeface="Courier New"/>
                <a:cs typeface="Courier New"/>
              </a:rPr>
              <a:t>:</a:t>
            </a:r>
            <a:r>
              <a:rPr sz="1050" b="0" i="0" u="none">
                <a:solidFill>
                  <a:srgbClr val="D9E0EE"/>
                </a:solidFill>
                <a:latin typeface="Courier New"/>
                <a:ea typeface="Courier New"/>
                <a:cs typeface="Courier New"/>
              </a:rPr>
              <a:t> </a:t>
            </a:r>
            <a:r>
              <a:rPr sz="1050" b="0" i="0" u="none">
                <a:solidFill>
                  <a:srgbClr val="F8BD96"/>
                </a:solidFill>
                <a:latin typeface="Courier New"/>
                <a:ea typeface="Courier New"/>
                <a:cs typeface="Courier New"/>
              </a:rPr>
              <a:t>TextInputType</a:t>
            </a:r>
            <a:r>
              <a:rPr sz="1050" b="0" i="0" u="none">
                <a:solidFill>
                  <a:srgbClr val="D9E0EE"/>
                </a:solidFill>
                <a:latin typeface="Courier New"/>
                <a:ea typeface="Courier New"/>
                <a:cs typeface="Courier New"/>
              </a:rPr>
              <a:t>.</a:t>
            </a:r>
            <a:r>
              <a:rPr sz="1050" b="0" i="0" u="none">
                <a:solidFill>
                  <a:srgbClr val="D9E0EE"/>
                </a:solidFill>
                <a:latin typeface="Courier New"/>
                <a:ea typeface="Courier New"/>
                <a:cs typeface="Courier New"/>
              </a:rPr>
              <a:t>emailAddress</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onChanged</a:t>
            </a:r>
            <a:r>
              <a:rPr sz="1050" b="1" i="0" u="none">
                <a:solidFill>
                  <a:srgbClr val="F28FAD"/>
                </a:solidFill>
                <a:latin typeface="Courier New"/>
                <a:ea typeface="Courier New"/>
                <a:cs typeface="Courier New"/>
              </a:rPr>
              <a:t>:</a:t>
            </a: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val</a:t>
            </a:r>
            <a:r>
              <a:rPr sz="1050" b="0" i="0" u="none">
                <a:solidFill>
                  <a:srgbClr val="D9E0EE"/>
                </a:solidFill>
                <a:latin typeface="Courier New"/>
                <a:ea typeface="Courier New"/>
                <a:cs typeface="Courier New"/>
              </a:rPr>
              <a:t>) {</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1" u="none">
                <a:solidFill>
                  <a:srgbClr val="96CDFB"/>
                </a:solidFill>
                <a:latin typeface="Courier New"/>
                <a:ea typeface="Courier New"/>
                <a:cs typeface="Courier New"/>
              </a:rPr>
              <a:t>setState</a:t>
            </a:r>
            <a:r>
              <a:rPr sz="1050" b="0" i="0" u="none">
                <a:solidFill>
                  <a:srgbClr val="D9E0EE"/>
                </a:solidFill>
                <a:latin typeface="Courier New"/>
                <a:ea typeface="Courier New"/>
                <a:cs typeface="Courier New"/>
              </a:rPr>
              <a:t>(() {</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0" u="none">
                <a:solidFill>
                  <a:srgbClr val="D9E0EE"/>
                </a:solidFill>
                <a:latin typeface="Courier New"/>
                <a:ea typeface="Courier New"/>
                <a:cs typeface="Courier New"/>
              </a:rPr>
              <a:t>sshIP</a:t>
            </a:r>
            <a:r>
              <a:rPr sz="1050" b="0" i="0" u="none">
                <a:solidFill>
                  <a:srgbClr val="D9E0EE"/>
                </a:solidFill>
                <a:latin typeface="Courier New"/>
                <a:ea typeface="Courier New"/>
                <a:cs typeface="Courier New"/>
              </a:rPr>
              <a:t> </a:t>
            </a:r>
            <a:r>
              <a:rPr sz="1050" b="1" i="0" u="none">
                <a:solidFill>
                  <a:srgbClr val="89DCEB"/>
                </a:solidFill>
                <a:latin typeface="Courier New"/>
                <a:ea typeface="Courier New"/>
                <a:cs typeface="Courier New"/>
              </a:rPr>
              <a:t>=</a:t>
            </a: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val</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endParaRPr sz="1050" b="0" i="0" u="none">
              <a:solidFill>
                <a:srgbClr val="D9E0EE"/>
              </a:solidFill>
              <a:latin typeface="Courier New"/>
              <a:ea typeface="Courier New"/>
              <a:cs typeface="Courier New"/>
            </a:endParaRPr>
          </a:p>
        </p:txBody>
      </p:sp>
      <p:sp>
        <p:nvSpPr>
          <p:cNvPr id="1841468953" name="" hidden="0"/>
          <p:cNvSpPr txBox="1"/>
          <p:nvPr isPhoto="0" userDrawn="0"/>
        </p:nvSpPr>
        <p:spPr bwMode="auto">
          <a:xfrm flipH="0" flipV="0">
            <a:off x="6505606" y="418716"/>
            <a:ext cx="5497429" cy="1691675"/>
          </a:xfrm>
          <a:prstGeom prst="rect">
            <a:avLst/>
          </a:prstGeom>
          <a:solidFill>
            <a:schemeClr val="accent1"/>
          </a:solidFill>
        </p:spPr>
        <p:txBody>
          <a:bodyPr vertOverflow="overflow" horzOverflow="clip" vert="horz" wrap="square" lIns="91440" tIns="45720" rIns="91440" bIns="45720" numCol="1" spcCol="0" rtlCol="0" fromWordArt="0" anchor="t" anchorCtr="0" forceAA="0" upright="0" compatLnSpc="0">
            <a:spAutoFit/>
          </a:bodyPr>
          <a:p>
            <a:pPr>
              <a:defRPr/>
            </a:pPr>
            <a:r>
              <a:rPr sz="1050" b="1" i="0" u="none">
                <a:solidFill>
                  <a:srgbClr val="F28FAD"/>
                </a:solidFill>
                <a:latin typeface="Courier New"/>
                <a:ea typeface="Courier New"/>
                <a:cs typeface="Courier New"/>
              </a:rPr>
              <a:t>class</a:t>
            </a:r>
            <a:r>
              <a:rPr sz="1050" b="0" i="0" u="none">
                <a:solidFill>
                  <a:srgbClr val="D9E0EE"/>
                </a:solidFill>
                <a:latin typeface="Courier New"/>
                <a:ea typeface="Courier New"/>
                <a:cs typeface="Courier New"/>
              </a:rPr>
              <a:t> </a:t>
            </a:r>
            <a:r>
              <a:rPr sz="1050" b="0" i="0" u="none">
                <a:solidFill>
                  <a:srgbClr val="F8BD96"/>
                </a:solidFill>
                <a:latin typeface="Courier New"/>
                <a:ea typeface="Courier New"/>
                <a:cs typeface="Courier New"/>
              </a:rPr>
              <a:t>ErrorWidget</a:t>
            </a:r>
            <a:r>
              <a:rPr sz="1050" b="0" i="0" u="none">
                <a:solidFill>
                  <a:srgbClr val="D9E0EE"/>
                </a:solidFill>
                <a:latin typeface="Courier New"/>
                <a:ea typeface="Courier New"/>
                <a:cs typeface="Courier New"/>
              </a:rPr>
              <a:t> </a:t>
            </a:r>
            <a:r>
              <a:rPr sz="1050" b="1" i="0" u="none">
                <a:solidFill>
                  <a:srgbClr val="F28FAD"/>
                </a:solidFill>
                <a:latin typeface="Courier New"/>
                <a:ea typeface="Courier New"/>
                <a:cs typeface="Courier New"/>
              </a:rPr>
              <a:t>extends</a:t>
            </a:r>
            <a:r>
              <a:rPr sz="1050" b="0" i="0" u="none">
                <a:solidFill>
                  <a:srgbClr val="D9E0EE"/>
                </a:solidFill>
                <a:latin typeface="Courier New"/>
                <a:ea typeface="Courier New"/>
                <a:cs typeface="Courier New"/>
              </a:rPr>
              <a:t> </a:t>
            </a:r>
            <a:r>
              <a:rPr sz="1050" b="0" i="0" u="none">
                <a:solidFill>
                  <a:srgbClr val="F8BD96"/>
                </a:solidFill>
                <a:latin typeface="Courier New"/>
                <a:ea typeface="Courier New"/>
                <a:cs typeface="Courier New"/>
              </a:rPr>
              <a:t>StatelessWidget</a:t>
            </a:r>
            <a:r>
              <a:rPr sz="1050" b="0" i="0" u="none">
                <a:solidFill>
                  <a:srgbClr val="D9E0EE"/>
                </a:solidFill>
                <a:latin typeface="Courier New"/>
                <a:ea typeface="Courier New"/>
                <a:cs typeface="Courier New"/>
              </a:rPr>
              <a:t> {</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1" i="0" u="none">
                <a:solidFill>
                  <a:srgbClr val="F28FAD"/>
                </a:solidFill>
                <a:latin typeface="Courier New"/>
                <a:ea typeface="Courier New"/>
                <a:cs typeface="Courier New"/>
              </a:rPr>
              <a:t>const</a:t>
            </a:r>
            <a:r>
              <a:rPr sz="1050" b="0" i="0" u="none">
                <a:solidFill>
                  <a:srgbClr val="D9E0EE"/>
                </a:solidFill>
                <a:latin typeface="Courier New"/>
                <a:ea typeface="Courier New"/>
                <a:cs typeface="Courier New"/>
              </a:rPr>
              <a:t> </a:t>
            </a:r>
            <a:r>
              <a:rPr sz="1050" b="0" i="0" u="none">
                <a:solidFill>
                  <a:srgbClr val="F8BD96"/>
                </a:solidFill>
                <a:latin typeface="Courier New"/>
                <a:ea typeface="Courier New"/>
                <a:cs typeface="Courier New"/>
              </a:rPr>
              <a:t>ErrorWidget</a:t>
            </a:r>
            <a:r>
              <a:rPr sz="1050" b="0" i="0" u="none">
                <a:solidFill>
                  <a:srgbClr val="D9E0EE"/>
                </a:solidFill>
                <a:latin typeface="Courier New"/>
                <a:ea typeface="Courier New"/>
                <a:cs typeface="Courier New"/>
              </a:rPr>
              <a:t>({</a:t>
            </a:r>
            <a:r>
              <a:rPr sz="1050" b="0" i="0" u="none">
                <a:solidFill>
                  <a:srgbClr val="F8BD96"/>
                </a:solidFill>
                <a:latin typeface="Courier New"/>
                <a:ea typeface="Courier New"/>
                <a:cs typeface="Courier New"/>
              </a:rPr>
              <a:t>Key</a:t>
            </a:r>
            <a:r>
              <a:rPr sz="1050" b="1" i="0" u="none">
                <a:solidFill>
                  <a:srgbClr val="F28FAD"/>
                </a:solidFill>
                <a:latin typeface="Courier New"/>
                <a:ea typeface="Courier New"/>
                <a:cs typeface="Courier New"/>
              </a:rPr>
              <a:t>?</a:t>
            </a: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key</a:t>
            </a:r>
            <a:r>
              <a:rPr sz="1050" b="0" i="0" u="none">
                <a:solidFill>
                  <a:srgbClr val="D9E0EE"/>
                </a:solidFill>
                <a:latin typeface="Courier New"/>
                <a:ea typeface="Courier New"/>
                <a:cs typeface="Courier New"/>
              </a:rPr>
              <a:t>}) </a:t>
            </a:r>
            <a:r>
              <a:rPr sz="1050" b="1" i="0" u="none">
                <a:solidFill>
                  <a:srgbClr val="F28FAD"/>
                </a:solidFill>
                <a:latin typeface="Courier New"/>
                <a:ea typeface="Courier New"/>
                <a:cs typeface="Courier New"/>
              </a:rPr>
              <a:t>:</a:t>
            </a:r>
            <a:r>
              <a:rPr sz="1050" b="0" i="0" u="none">
                <a:solidFill>
                  <a:srgbClr val="D9E0EE"/>
                </a:solidFill>
                <a:latin typeface="Courier New"/>
                <a:ea typeface="Courier New"/>
                <a:cs typeface="Courier New"/>
              </a:rPr>
              <a:t> </a:t>
            </a:r>
            <a:r>
              <a:rPr sz="1050" b="1" i="0" u="none">
                <a:solidFill>
                  <a:srgbClr val="F28FAD"/>
                </a:solidFill>
                <a:latin typeface="Courier New"/>
                <a:ea typeface="Courier New"/>
                <a:cs typeface="Courier New"/>
              </a:rPr>
              <a:t>super</a:t>
            </a:r>
            <a:r>
              <a:rPr sz="1050" b="0" i="0" u="none">
                <a:solidFill>
                  <a:srgbClr val="D9E0EE"/>
                </a:solidFill>
                <a:latin typeface="Courier New"/>
                <a:ea typeface="Courier New"/>
                <a:cs typeface="Courier New"/>
              </a:rPr>
              <a:t>(</a:t>
            </a:r>
            <a:r>
              <a:rPr sz="1050" b="0" i="1" u="none">
                <a:solidFill>
                  <a:srgbClr val="D9E0EE"/>
                </a:solidFill>
                <a:latin typeface="Courier New"/>
                <a:ea typeface="Courier New"/>
                <a:cs typeface="Courier New"/>
              </a:rPr>
              <a:t>key</a:t>
            </a:r>
            <a:r>
              <a:rPr sz="1050" b="1" i="0" u="none">
                <a:solidFill>
                  <a:srgbClr val="F28FAD"/>
                </a:solidFill>
                <a:latin typeface="Courier New"/>
                <a:ea typeface="Courier New"/>
                <a:cs typeface="Courier New"/>
              </a:rPr>
              <a:t>:</a:t>
            </a: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key</a:t>
            </a:r>
            <a:r>
              <a:rPr sz="1050" b="0" i="0" u="none">
                <a:solidFill>
                  <a:srgbClr val="D9E0EE"/>
                </a:solidFill>
                <a:latin typeface="Courier New"/>
                <a:ea typeface="Courier New"/>
                <a:cs typeface="Courier New"/>
              </a:rPr>
              <a:t>);</a:t>
            </a:r>
            <a:br>
              <a:rPr sz="1050" b="0" i="0" u="none">
                <a:solidFill>
                  <a:srgbClr val="D9E0EE"/>
                </a:solidFill>
                <a:latin typeface="Courier New"/>
                <a:ea typeface="Courier New"/>
                <a:cs typeface="Courier New"/>
              </a:rPr>
            </a:b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0" u="none">
                <a:solidFill>
                  <a:srgbClr val="F28FAD"/>
                </a:solidFill>
                <a:latin typeface="Courier New"/>
                <a:ea typeface="Courier New"/>
                <a:cs typeface="Courier New"/>
              </a:rPr>
              <a:t>@</a:t>
            </a:r>
            <a:r>
              <a:rPr sz="1050" b="0" i="0" u="none">
                <a:solidFill>
                  <a:srgbClr val="D9E0EE"/>
                </a:solidFill>
                <a:latin typeface="Courier New"/>
                <a:ea typeface="Courier New"/>
                <a:cs typeface="Courier New"/>
              </a:rPr>
              <a:t>override</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0" u="none">
                <a:solidFill>
                  <a:srgbClr val="F8BD96"/>
                </a:solidFill>
                <a:latin typeface="Courier New"/>
                <a:ea typeface="Courier New"/>
                <a:cs typeface="Courier New"/>
              </a:rPr>
              <a:t>Widget</a:t>
            </a:r>
            <a:r>
              <a:rPr sz="1050" b="0" i="0" u="none">
                <a:solidFill>
                  <a:srgbClr val="D9E0EE"/>
                </a:solidFill>
                <a:latin typeface="Courier New"/>
                <a:ea typeface="Courier New"/>
                <a:cs typeface="Courier New"/>
              </a:rPr>
              <a:t> </a:t>
            </a:r>
            <a:r>
              <a:rPr sz="1050" b="0" i="1" u="none">
                <a:solidFill>
                  <a:srgbClr val="96CDFB"/>
                </a:solidFill>
                <a:latin typeface="Courier New"/>
                <a:ea typeface="Courier New"/>
                <a:cs typeface="Courier New"/>
              </a:rPr>
              <a:t>build</a:t>
            </a:r>
            <a:r>
              <a:rPr sz="1050" b="0" i="0" u="none">
                <a:solidFill>
                  <a:srgbClr val="D9E0EE"/>
                </a:solidFill>
                <a:latin typeface="Courier New"/>
                <a:ea typeface="Courier New"/>
                <a:cs typeface="Courier New"/>
              </a:rPr>
              <a:t>(</a:t>
            </a:r>
            <a:r>
              <a:rPr sz="1050" b="0" i="0" u="none">
                <a:solidFill>
                  <a:srgbClr val="F8BD96"/>
                </a:solidFill>
                <a:latin typeface="Courier New"/>
                <a:ea typeface="Courier New"/>
                <a:cs typeface="Courier New"/>
              </a:rPr>
              <a:t>BuildContext</a:t>
            </a: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context</a:t>
            </a:r>
            <a:r>
              <a:rPr sz="1050" b="0" i="0" u="none">
                <a:solidFill>
                  <a:srgbClr val="D9E0EE"/>
                </a:solidFill>
                <a:latin typeface="Courier New"/>
                <a:ea typeface="Courier New"/>
                <a:cs typeface="Courier New"/>
              </a:rPr>
              <a:t>) {</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1" i="0" u="none">
                <a:solidFill>
                  <a:srgbClr val="F28FAD"/>
                </a:solidFill>
                <a:latin typeface="Courier New"/>
                <a:ea typeface="Courier New"/>
                <a:cs typeface="Courier New"/>
              </a:rPr>
              <a:t>return</a:t>
            </a:r>
            <a:r>
              <a:rPr sz="1050" b="0" i="0" u="none">
                <a:solidFill>
                  <a:srgbClr val="D9E0EE"/>
                </a:solidFill>
                <a:latin typeface="Courier New"/>
                <a:ea typeface="Courier New"/>
                <a:cs typeface="Courier New"/>
              </a:rPr>
              <a:t> </a:t>
            </a:r>
            <a:r>
              <a:rPr sz="1050" b="1" i="0" u="none">
                <a:solidFill>
                  <a:srgbClr val="F28FAD"/>
                </a:solidFill>
                <a:latin typeface="Courier New"/>
                <a:ea typeface="Courier New"/>
                <a:cs typeface="Courier New"/>
              </a:rPr>
              <a:t>const</a:t>
            </a:r>
            <a:r>
              <a:rPr sz="1050" b="0" i="0" u="none">
                <a:solidFill>
                  <a:srgbClr val="D9E0EE"/>
                </a:solidFill>
                <a:latin typeface="Courier New"/>
                <a:ea typeface="Courier New"/>
                <a:cs typeface="Courier New"/>
              </a:rPr>
              <a:t> </a:t>
            </a:r>
            <a:r>
              <a:rPr sz="1050" b="0" i="0" u="none">
                <a:solidFill>
                  <a:srgbClr val="F8BD96"/>
                </a:solidFill>
                <a:latin typeface="Courier New"/>
                <a:ea typeface="Courier New"/>
                <a:cs typeface="Courier New"/>
              </a:rPr>
              <a:t>AlertDialog</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title</a:t>
            </a:r>
            <a:r>
              <a:rPr sz="1050" b="1" i="0" u="none">
                <a:solidFill>
                  <a:srgbClr val="F28FAD"/>
                </a:solidFill>
                <a:latin typeface="Courier New"/>
                <a:ea typeface="Courier New"/>
                <a:cs typeface="Courier New"/>
              </a:rPr>
              <a:t>:</a:t>
            </a:r>
            <a:r>
              <a:rPr sz="1050" b="0" i="0" u="none">
                <a:solidFill>
                  <a:srgbClr val="D9E0EE"/>
                </a:solidFill>
                <a:latin typeface="Courier New"/>
                <a:ea typeface="Courier New"/>
                <a:cs typeface="Courier New"/>
              </a:rPr>
              <a:t> </a:t>
            </a:r>
            <a:r>
              <a:rPr sz="1050" b="0" i="0" u="none">
                <a:solidFill>
                  <a:srgbClr val="F8BD96"/>
                </a:solidFill>
                <a:latin typeface="Courier New"/>
                <a:ea typeface="Courier New"/>
                <a:cs typeface="Courier New"/>
              </a:rPr>
              <a:t>Text</a:t>
            </a:r>
            <a:r>
              <a:rPr sz="1050" b="0" i="0" u="none">
                <a:solidFill>
                  <a:srgbClr val="D9E0EE"/>
                </a:solidFill>
                <a:latin typeface="Courier New"/>
                <a:ea typeface="Courier New"/>
                <a:cs typeface="Courier New"/>
              </a:rPr>
              <a:t>(</a:t>
            </a:r>
            <a:r>
              <a:rPr sz="1050" b="0" i="0" u="none">
                <a:solidFill>
                  <a:srgbClr val="ABE9B3"/>
                </a:solidFill>
                <a:latin typeface="Courier New"/>
                <a:ea typeface="Courier New"/>
                <a:cs typeface="Courier New"/>
              </a:rPr>
              <a:t>“Couldnt connect SSH...”</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p:txBody>
      </p:sp>
      <p:sp>
        <p:nvSpPr>
          <p:cNvPr id="1358319287" name="" hidden="0"/>
          <p:cNvSpPr txBox="1"/>
          <p:nvPr isPhoto="0" userDrawn="0"/>
        </p:nvSpPr>
        <p:spPr bwMode="auto">
          <a:xfrm flipH="0" flipV="0">
            <a:off x="137464" y="122464"/>
            <a:ext cx="6286644" cy="6652296"/>
          </a:xfrm>
          <a:prstGeom prst="rect">
            <a:avLst/>
          </a:prstGeom>
          <a:solidFill>
            <a:schemeClr val="accent1"/>
          </a:solidFill>
        </p:spPr>
        <p:txBody>
          <a:bodyPr vertOverflow="overflow" horzOverflow="clip" vert="horz" wrap="square" lIns="91440" tIns="45720" rIns="91440" bIns="45720" numCol="1" spcCol="0" rtlCol="0" fromWordArt="0" anchor="t" anchorCtr="0" forceAA="0" upright="0" compatLnSpc="0">
            <a:spAutoFit/>
          </a:bodyPr>
          <a:p>
            <a:pPr>
              <a:defRPr/>
            </a:pPr>
            <a:r>
              <a:rPr sz="1050" b="0" i="0" u="none">
                <a:solidFill>
                  <a:srgbClr val="D9E0EE"/>
                </a:solidFill>
                <a:latin typeface="Courier New"/>
                <a:ea typeface="Courier New"/>
                <a:cs typeface="Courier New"/>
              </a:rPr>
              <a:t>              </a:t>
            </a:r>
            <a:r>
              <a:rPr sz="1050" b="0" i="0" u="none">
                <a:solidFill>
                  <a:srgbClr val="F8BD96"/>
                </a:solidFill>
                <a:latin typeface="Courier New"/>
                <a:ea typeface="Courier New"/>
                <a:cs typeface="Courier New"/>
              </a:rPr>
              <a:t>Expanded</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child</a:t>
            </a:r>
            <a:r>
              <a:rPr sz="1050" b="1" i="0" u="none">
                <a:solidFill>
                  <a:srgbClr val="F28FAD"/>
                </a:solidFill>
                <a:latin typeface="Courier New"/>
                <a:ea typeface="Courier New"/>
                <a:cs typeface="Courier New"/>
              </a:rPr>
              <a:t>:</a:t>
            </a:r>
            <a:r>
              <a:rPr sz="1050" b="0" i="0" u="none">
                <a:solidFill>
                  <a:srgbClr val="D9E0EE"/>
                </a:solidFill>
                <a:latin typeface="Courier New"/>
                <a:ea typeface="Courier New"/>
                <a:cs typeface="Courier New"/>
              </a:rPr>
              <a:t> </a:t>
            </a:r>
            <a:r>
              <a:rPr sz="1050" b="0" i="0" u="none">
                <a:solidFill>
                  <a:srgbClr val="F8BD96"/>
                </a:solidFill>
                <a:latin typeface="Courier New"/>
                <a:ea typeface="Courier New"/>
                <a:cs typeface="Courier New"/>
              </a:rPr>
              <a:t>Container</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width</a:t>
            </a:r>
            <a:r>
              <a:rPr sz="1050" b="1" i="0" u="none">
                <a:solidFill>
                  <a:srgbClr val="F28FAD"/>
                </a:solidFill>
                <a:latin typeface="Courier New"/>
                <a:ea typeface="Courier New"/>
                <a:cs typeface="Courier New"/>
              </a:rPr>
              <a:t>:</a:t>
            </a:r>
            <a:r>
              <a:rPr sz="1050" b="0" i="0" u="none">
                <a:solidFill>
                  <a:srgbClr val="D9E0EE"/>
                </a:solidFill>
                <a:latin typeface="Courier New"/>
                <a:ea typeface="Courier New"/>
                <a:cs typeface="Courier New"/>
              </a:rPr>
              <a:t> </a:t>
            </a:r>
            <a:r>
              <a:rPr sz="1050" b="0" i="0" u="none">
                <a:solidFill>
                  <a:srgbClr val="F8BD96"/>
                </a:solidFill>
                <a:latin typeface="Courier New"/>
                <a:ea typeface="Courier New"/>
                <a:cs typeface="Courier New"/>
              </a:rPr>
              <a:t>double</a:t>
            </a:r>
            <a:r>
              <a:rPr sz="1050" b="0" i="0" u="none">
                <a:solidFill>
                  <a:srgbClr val="D9E0EE"/>
                </a:solidFill>
                <a:latin typeface="Courier New"/>
                <a:ea typeface="Courier New"/>
                <a:cs typeface="Courier New"/>
              </a:rPr>
              <a:t>.</a:t>
            </a:r>
            <a:r>
              <a:rPr sz="1050" b="0" i="0" u="none">
                <a:solidFill>
                  <a:srgbClr val="D9E0EE"/>
                </a:solidFill>
                <a:latin typeface="Courier New"/>
                <a:ea typeface="Courier New"/>
                <a:cs typeface="Courier New"/>
              </a:rPr>
              <a:t>infinity</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child</a:t>
            </a:r>
            <a:r>
              <a:rPr sz="1050" b="1" i="0" u="none">
                <a:solidFill>
                  <a:srgbClr val="F28FAD"/>
                </a:solidFill>
                <a:latin typeface="Courier New"/>
                <a:ea typeface="Courier New"/>
                <a:cs typeface="Courier New"/>
              </a:rPr>
              <a:t>:</a:t>
            </a:r>
            <a:r>
              <a:rPr sz="1050" b="0" i="0" u="none">
                <a:solidFill>
                  <a:srgbClr val="D9E0EE"/>
                </a:solidFill>
                <a:latin typeface="Courier New"/>
                <a:ea typeface="Courier New"/>
                <a:cs typeface="Courier New"/>
              </a:rPr>
              <a:t> </a:t>
            </a:r>
            <a:r>
              <a:rPr sz="1050" b="0" i="0" u="none">
                <a:solidFill>
                  <a:srgbClr val="F8BD96"/>
                </a:solidFill>
                <a:latin typeface="Courier New"/>
                <a:ea typeface="Courier New"/>
                <a:cs typeface="Courier New"/>
              </a:rPr>
              <a:t>SingleChildScrollView</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scrollDirection</a:t>
            </a:r>
            <a:r>
              <a:rPr sz="1050" b="1" i="0" u="none">
                <a:solidFill>
                  <a:srgbClr val="F28FAD"/>
                </a:solidFill>
                <a:latin typeface="Courier New"/>
                <a:ea typeface="Courier New"/>
                <a:cs typeface="Courier New"/>
              </a:rPr>
              <a:t>:</a:t>
            </a:r>
            <a:r>
              <a:rPr sz="1050" b="0" i="0" u="none">
                <a:solidFill>
                  <a:srgbClr val="D9E0EE"/>
                </a:solidFill>
                <a:latin typeface="Courier New"/>
                <a:ea typeface="Courier New"/>
                <a:cs typeface="Courier New"/>
              </a:rPr>
              <a:t> </a:t>
            </a:r>
            <a:r>
              <a:rPr sz="1050" b="0" i="0" u="none">
                <a:solidFill>
                  <a:srgbClr val="F8BD96"/>
                </a:solidFill>
                <a:latin typeface="Courier New"/>
                <a:ea typeface="Courier New"/>
                <a:cs typeface="Courier New"/>
              </a:rPr>
              <a:t>Axis</a:t>
            </a:r>
            <a:r>
              <a:rPr sz="1050" b="0" i="0" u="none">
                <a:solidFill>
                  <a:srgbClr val="D9E0EE"/>
                </a:solidFill>
                <a:latin typeface="Courier New"/>
                <a:ea typeface="Courier New"/>
                <a:cs typeface="Courier New"/>
              </a:rPr>
              <a:t>.</a:t>
            </a:r>
            <a:r>
              <a:rPr sz="1050" b="0" i="0" u="none">
                <a:solidFill>
                  <a:srgbClr val="89DCEB"/>
                </a:solidFill>
                <a:latin typeface="Courier New"/>
                <a:ea typeface="Courier New"/>
                <a:cs typeface="Courier New"/>
              </a:rPr>
              <a:t>vertical</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child</a:t>
            </a:r>
            <a:r>
              <a:rPr sz="1050" b="1" i="0" u="none">
                <a:solidFill>
                  <a:srgbClr val="F28FAD"/>
                </a:solidFill>
                <a:latin typeface="Courier New"/>
                <a:ea typeface="Courier New"/>
                <a:cs typeface="Courier New"/>
              </a:rPr>
              <a:t>:</a:t>
            </a:r>
            <a:r>
              <a:rPr sz="1050" b="0" i="0" u="none">
                <a:solidFill>
                  <a:srgbClr val="D9E0EE"/>
                </a:solidFill>
                <a:latin typeface="Courier New"/>
                <a:ea typeface="Courier New"/>
                <a:cs typeface="Courier New"/>
              </a:rPr>
              <a:t> </a:t>
            </a:r>
            <a:r>
              <a:rPr sz="1050" b="0" i="0" u="none">
                <a:solidFill>
                  <a:srgbClr val="F8BD96"/>
                </a:solidFill>
                <a:latin typeface="Courier New"/>
                <a:ea typeface="Courier New"/>
                <a:cs typeface="Courier New"/>
              </a:rPr>
              <a:t>Text</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0" u="none">
                <a:solidFill>
                  <a:srgbClr val="D9E0EE"/>
                </a:solidFill>
                <a:latin typeface="Courier New"/>
                <a:ea typeface="Courier New"/>
                <a:cs typeface="Courier New"/>
              </a:rPr>
              <a:t>fullOutput</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style</a:t>
            </a:r>
            <a:r>
              <a:rPr sz="1050" b="1" i="0" u="none">
                <a:solidFill>
                  <a:srgbClr val="F28FAD"/>
                </a:solidFill>
                <a:latin typeface="Courier New"/>
                <a:ea typeface="Courier New"/>
                <a:cs typeface="Courier New"/>
              </a:rPr>
              <a:t>:</a:t>
            </a:r>
            <a:r>
              <a:rPr sz="1050" b="0" i="0" u="none">
                <a:solidFill>
                  <a:srgbClr val="D9E0EE"/>
                </a:solidFill>
                <a:latin typeface="Courier New"/>
                <a:ea typeface="Courier New"/>
                <a:cs typeface="Courier New"/>
              </a:rPr>
              <a:t> </a:t>
            </a:r>
            <a:r>
              <a:rPr sz="1050" b="1" i="0" u="none">
                <a:solidFill>
                  <a:srgbClr val="F28FAD"/>
                </a:solidFill>
                <a:latin typeface="Courier New"/>
                <a:ea typeface="Courier New"/>
                <a:cs typeface="Courier New"/>
              </a:rPr>
              <a:t>const</a:t>
            </a:r>
            <a:r>
              <a:rPr sz="1050" b="0" i="0" u="none">
                <a:solidFill>
                  <a:srgbClr val="D9E0EE"/>
                </a:solidFill>
                <a:latin typeface="Courier New"/>
                <a:ea typeface="Courier New"/>
                <a:cs typeface="Courier New"/>
              </a:rPr>
              <a:t> </a:t>
            </a:r>
            <a:r>
              <a:rPr sz="1050" b="0" i="0" u="none">
                <a:solidFill>
                  <a:srgbClr val="F8BD96"/>
                </a:solidFill>
                <a:latin typeface="Courier New"/>
                <a:ea typeface="Courier New"/>
                <a:cs typeface="Courier New"/>
              </a:rPr>
              <a:t>TextStyle</a:t>
            </a:r>
            <a:r>
              <a:rPr sz="1050" b="0" i="0" u="none">
                <a:solidFill>
                  <a:srgbClr val="D9E0EE"/>
                </a:solidFill>
                <a:latin typeface="Courier New"/>
                <a:ea typeface="Courier New"/>
                <a:cs typeface="Courier New"/>
              </a:rPr>
              <a:t>(</a:t>
            </a:r>
            <a:r>
              <a:rPr sz="1050" b="0" i="1" u="none">
                <a:solidFill>
                  <a:srgbClr val="D9E0EE"/>
                </a:solidFill>
                <a:latin typeface="Courier New"/>
                <a:ea typeface="Courier New"/>
                <a:cs typeface="Courier New"/>
              </a:rPr>
              <a:t>color</a:t>
            </a:r>
            <a:r>
              <a:rPr sz="1050" b="1" i="0" u="none">
                <a:solidFill>
                  <a:srgbClr val="F28FAD"/>
                </a:solidFill>
                <a:latin typeface="Courier New"/>
                <a:ea typeface="Courier New"/>
                <a:cs typeface="Courier New"/>
              </a:rPr>
              <a:t>:</a:t>
            </a:r>
            <a:r>
              <a:rPr sz="1050" b="0" i="0" u="none">
                <a:solidFill>
                  <a:srgbClr val="D9E0EE"/>
                </a:solidFill>
                <a:latin typeface="Courier New"/>
                <a:ea typeface="Courier New"/>
                <a:cs typeface="Courier New"/>
              </a:rPr>
              <a:t> </a:t>
            </a:r>
            <a:r>
              <a:rPr sz="1050" b="0" i="0" u="none">
                <a:solidFill>
                  <a:srgbClr val="F8BD96"/>
                </a:solidFill>
                <a:latin typeface="Courier New"/>
                <a:ea typeface="Courier New"/>
                <a:cs typeface="Courier New"/>
              </a:rPr>
              <a:t>Colors</a:t>
            </a:r>
            <a:r>
              <a:rPr sz="1050" b="0" i="0" u="none">
                <a:solidFill>
                  <a:srgbClr val="D9E0EE"/>
                </a:solidFill>
                <a:latin typeface="Courier New"/>
                <a:ea typeface="Courier New"/>
                <a:cs typeface="Courier New"/>
              </a:rPr>
              <a:t>.</a:t>
            </a:r>
            <a:r>
              <a:rPr sz="1050" b="0" i="0" u="none">
                <a:solidFill>
                  <a:srgbClr val="D9E0EE"/>
                </a:solidFill>
                <a:latin typeface="Courier New"/>
                <a:ea typeface="Courier New"/>
                <a:cs typeface="Courier New"/>
              </a:rPr>
              <a:t>white</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decoration</a:t>
            </a:r>
            <a:r>
              <a:rPr sz="1050" b="1" i="0" u="none">
                <a:solidFill>
                  <a:srgbClr val="F28FAD"/>
                </a:solidFill>
                <a:latin typeface="Courier New"/>
                <a:ea typeface="Courier New"/>
                <a:cs typeface="Courier New"/>
              </a:rPr>
              <a:t>:</a:t>
            </a:r>
            <a:r>
              <a:rPr sz="1050" b="0" i="0" u="none">
                <a:solidFill>
                  <a:srgbClr val="D9E0EE"/>
                </a:solidFill>
                <a:latin typeface="Courier New"/>
                <a:ea typeface="Courier New"/>
                <a:cs typeface="Courier New"/>
              </a:rPr>
              <a:t> </a:t>
            </a:r>
            <a:r>
              <a:rPr sz="1050" b="0" i="0" u="none">
                <a:solidFill>
                  <a:srgbClr val="F8BD96"/>
                </a:solidFill>
                <a:latin typeface="Courier New"/>
                <a:ea typeface="Courier New"/>
                <a:cs typeface="Courier New"/>
              </a:rPr>
              <a:t>BoxDecoration</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color</a:t>
            </a:r>
            <a:r>
              <a:rPr sz="1050" b="1" i="0" u="none">
                <a:solidFill>
                  <a:srgbClr val="F28FAD"/>
                </a:solidFill>
                <a:latin typeface="Courier New"/>
                <a:ea typeface="Courier New"/>
                <a:cs typeface="Courier New"/>
              </a:rPr>
              <a:t>:</a:t>
            </a:r>
            <a:r>
              <a:rPr sz="1050" b="0" i="0" u="none">
                <a:solidFill>
                  <a:srgbClr val="D9E0EE"/>
                </a:solidFill>
                <a:latin typeface="Courier New"/>
                <a:ea typeface="Courier New"/>
                <a:cs typeface="Courier New"/>
              </a:rPr>
              <a:t> </a:t>
            </a:r>
            <a:r>
              <a:rPr sz="1050" b="0" i="0" u="none">
                <a:solidFill>
                  <a:srgbClr val="F8BD96"/>
                </a:solidFill>
                <a:latin typeface="Courier New"/>
                <a:ea typeface="Courier New"/>
                <a:cs typeface="Courier New"/>
              </a:rPr>
              <a:t>Colors</a:t>
            </a:r>
            <a:r>
              <a:rPr sz="1050" b="0" i="0" u="none">
                <a:solidFill>
                  <a:srgbClr val="D9E0EE"/>
                </a:solidFill>
                <a:latin typeface="Courier New"/>
                <a:ea typeface="Courier New"/>
                <a:cs typeface="Courier New"/>
              </a:rPr>
              <a:t>.</a:t>
            </a:r>
            <a:r>
              <a:rPr sz="1050" b="0" i="0" u="none">
                <a:solidFill>
                  <a:srgbClr val="D9E0EE"/>
                </a:solidFill>
                <a:latin typeface="Courier New"/>
                <a:ea typeface="Courier New"/>
                <a:cs typeface="Courier New"/>
              </a:rPr>
              <a:t>black87</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border</a:t>
            </a:r>
            <a:r>
              <a:rPr sz="1050" b="1" i="0" u="none">
                <a:solidFill>
                  <a:srgbClr val="F28FAD"/>
                </a:solidFill>
                <a:latin typeface="Courier New"/>
                <a:ea typeface="Courier New"/>
                <a:cs typeface="Courier New"/>
              </a:rPr>
              <a:t>:</a:t>
            </a:r>
            <a:r>
              <a:rPr sz="1050" b="0" i="0" u="none">
                <a:solidFill>
                  <a:srgbClr val="D9E0EE"/>
                </a:solidFill>
                <a:latin typeface="Courier New"/>
                <a:ea typeface="Courier New"/>
                <a:cs typeface="Courier New"/>
              </a:rPr>
              <a:t> </a:t>
            </a:r>
            <a:r>
              <a:rPr sz="1050" b="0" i="0" u="none">
                <a:solidFill>
                  <a:srgbClr val="F8BD96"/>
                </a:solidFill>
                <a:latin typeface="Courier New"/>
                <a:ea typeface="Courier New"/>
                <a:cs typeface="Courier New"/>
              </a:rPr>
              <a:t>Border</a:t>
            </a:r>
            <a:r>
              <a:rPr sz="1050" b="0" i="0" u="none">
                <a:solidFill>
                  <a:srgbClr val="D9E0EE"/>
                </a:solidFill>
                <a:latin typeface="Courier New"/>
                <a:ea typeface="Courier New"/>
                <a:cs typeface="Courier New"/>
              </a:rPr>
              <a:t>.</a:t>
            </a:r>
            <a:r>
              <a:rPr sz="1050" b="0" i="1" u="none">
                <a:solidFill>
                  <a:srgbClr val="96CDFB"/>
                </a:solidFill>
                <a:latin typeface="Courier New"/>
                <a:ea typeface="Courier New"/>
                <a:cs typeface="Courier New"/>
              </a:rPr>
              <a:t>all</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style</a:t>
            </a:r>
            <a:r>
              <a:rPr sz="1050" b="1" i="0" u="none">
                <a:solidFill>
                  <a:srgbClr val="F28FAD"/>
                </a:solidFill>
                <a:latin typeface="Courier New"/>
                <a:ea typeface="Courier New"/>
                <a:cs typeface="Courier New"/>
              </a:rPr>
              <a:t>:</a:t>
            </a:r>
            <a:r>
              <a:rPr sz="1050" b="0" i="0" u="none">
                <a:solidFill>
                  <a:srgbClr val="D9E0EE"/>
                </a:solidFill>
                <a:latin typeface="Courier New"/>
                <a:ea typeface="Courier New"/>
                <a:cs typeface="Courier New"/>
              </a:rPr>
              <a:t> </a:t>
            </a:r>
            <a:r>
              <a:rPr sz="1050" b="0" i="0" u="none">
                <a:solidFill>
                  <a:srgbClr val="F8BD96"/>
                </a:solidFill>
                <a:latin typeface="Courier New"/>
                <a:ea typeface="Courier New"/>
                <a:cs typeface="Courier New"/>
              </a:rPr>
              <a:t>BorderStyle</a:t>
            </a:r>
            <a:r>
              <a:rPr sz="1050" b="0" i="0" u="none">
                <a:solidFill>
                  <a:srgbClr val="D9E0EE"/>
                </a:solidFill>
                <a:latin typeface="Courier New"/>
                <a:ea typeface="Courier New"/>
                <a:cs typeface="Courier New"/>
              </a:rPr>
              <a:t>.</a:t>
            </a:r>
            <a:r>
              <a:rPr sz="1050" b="0" i="0" u="none">
                <a:solidFill>
                  <a:srgbClr val="89DCEB"/>
                </a:solidFill>
                <a:latin typeface="Courier New"/>
                <a:ea typeface="Courier New"/>
                <a:cs typeface="Courier New"/>
              </a:rPr>
              <a:t>solid</a:t>
            </a: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color</a:t>
            </a:r>
            <a:r>
              <a:rPr sz="1050" b="1" i="0" u="none">
                <a:solidFill>
                  <a:srgbClr val="F28FAD"/>
                </a:solidFill>
                <a:latin typeface="Courier New"/>
                <a:ea typeface="Courier New"/>
                <a:cs typeface="Courier New"/>
              </a:rPr>
              <a:t>:</a:t>
            </a:r>
            <a:r>
              <a:rPr sz="1050" b="0" i="0" u="none">
                <a:solidFill>
                  <a:srgbClr val="D9E0EE"/>
                </a:solidFill>
                <a:latin typeface="Courier New"/>
                <a:ea typeface="Courier New"/>
                <a:cs typeface="Courier New"/>
              </a:rPr>
              <a:t> </a:t>
            </a:r>
            <a:r>
              <a:rPr sz="1050" b="0" i="0" u="none">
                <a:solidFill>
                  <a:srgbClr val="F8BD96"/>
                </a:solidFill>
                <a:latin typeface="Courier New"/>
                <a:ea typeface="Courier New"/>
                <a:cs typeface="Courier New"/>
              </a:rPr>
              <a:t>Colors</a:t>
            </a:r>
            <a:r>
              <a:rPr sz="1050" b="0" i="0" u="none">
                <a:solidFill>
                  <a:srgbClr val="D9E0EE"/>
                </a:solidFill>
                <a:latin typeface="Courier New"/>
                <a:ea typeface="Courier New"/>
                <a:cs typeface="Courier New"/>
              </a:rPr>
              <a:t>.</a:t>
            </a:r>
            <a:r>
              <a:rPr sz="1050" b="0" i="0" u="none">
                <a:solidFill>
                  <a:srgbClr val="D9E0EE"/>
                </a:solidFill>
                <a:latin typeface="Courier New"/>
                <a:ea typeface="Courier New"/>
                <a:cs typeface="Courier New"/>
              </a:rPr>
              <a:t>black</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0" u="none">
                <a:solidFill>
                  <a:srgbClr val="F8BD96"/>
                </a:solidFill>
                <a:latin typeface="Courier New"/>
                <a:ea typeface="Courier New"/>
                <a:cs typeface="Courier New"/>
              </a:rPr>
              <a:t>Padding</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padding</a:t>
            </a:r>
            <a:r>
              <a:rPr sz="1050" b="1" i="0" u="none">
                <a:solidFill>
                  <a:srgbClr val="F28FAD"/>
                </a:solidFill>
                <a:latin typeface="Courier New"/>
                <a:ea typeface="Courier New"/>
                <a:cs typeface="Courier New"/>
              </a:rPr>
              <a:t>:</a:t>
            </a:r>
            <a:r>
              <a:rPr sz="1050" b="0" i="0" u="none">
                <a:solidFill>
                  <a:srgbClr val="D9E0EE"/>
                </a:solidFill>
                <a:latin typeface="Courier New"/>
                <a:ea typeface="Courier New"/>
                <a:cs typeface="Courier New"/>
              </a:rPr>
              <a:t> </a:t>
            </a:r>
            <a:r>
              <a:rPr sz="1050" b="1" i="0" u="none">
                <a:solidFill>
                  <a:srgbClr val="F28FAD"/>
                </a:solidFill>
                <a:latin typeface="Courier New"/>
                <a:ea typeface="Courier New"/>
                <a:cs typeface="Courier New"/>
              </a:rPr>
              <a:t>const</a:t>
            </a:r>
            <a:r>
              <a:rPr sz="1050" b="0" i="0" u="none">
                <a:solidFill>
                  <a:srgbClr val="D9E0EE"/>
                </a:solidFill>
                <a:latin typeface="Courier New"/>
                <a:ea typeface="Courier New"/>
                <a:cs typeface="Courier New"/>
              </a:rPr>
              <a:t> </a:t>
            </a:r>
            <a:r>
              <a:rPr sz="1050" b="0" i="0" u="none">
                <a:solidFill>
                  <a:srgbClr val="F8BD96"/>
                </a:solidFill>
                <a:latin typeface="Courier New"/>
                <a:ea typeface="Courier New"/>
                <a:cs typeface="Courier New"/>
              </a:rPr>
              <a:t>EdgeInsets</a:t>
            </a:r>
            <a:r>
              <a:rPr sz="1050" b="0" i="0" u="none">
                <a:solidFill>
                  <a:srgbClr val="D9E0EE"/>
                </a:solidFill>
                <a:latin typeface="Courier New"/>
                <a:ea typeface="Courier New"/>
                <a:cs typeface="Courier New"/>
              </a:rPr>
              <a:t>.</a:t>
            </a:r>
            <a:r>
              <a:rPr sz="1050" b="0" i="1" u="none">
                <a:solidFill>
                  <a:srgbClr val="96CDFB"/>
                </a:solidFill>
                <a:latin typeface="Courier New"/>
                <a:ea typeface="Courier New"/>
                <a:cs typeface="Courier New"/>
              </a:rPr>
              <a:t>all</a:t>
            </a:r>
            <a:r>
              <a:rPr sz="1050" b="0" i="0" u="none">
                <a:solidFill>
                  <a:srgbClr val="D9E0EE"/>
                </a:solidFill>
                <a:latin typeface="Courier New"/>
                <a:ea typeface="Courier New"/>
                <a:cs typeface="Courier New"/>
              </a:rPr>
              <a:t>(</a:t>
            </a:r>
            <a:r>
              <a:rPr sz="1050" b="0" i="0" u="none">
                <a:solidFill>
                  <a:srgbClr val="F8BD96"/>
                </a:solidFill>
                <a:latin typeface="Courier New"/>
                <a:ea typeface="Courier New"/>
                <a:cs typeface="Courier New"/>
              </a:rPr>
              <a:t>15</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child</a:t>
            </a:r>
            <a:r>
              <a:rPr sz="1050" b="1" i="0" u="none">
                <a:solidFill>
                  <a:srgbClr val="F28FAD"/>
                </a:solidFill>
                <a:latin typeface="Courier New"/>
                <a:ea typeface="Courier New"/>
                <a:cs typeface="Courier New"/>
              </a:rPr>
              <a:t>:</a:t>
            </a:r>
            <a:r>
              <a:rPr sz="1050" b="0" i="0" u="none">
                <a:solidFill>
                  <a:srgbClr val="D9E0EE"/>
                </a:solidFill>
                <a:latin typeface="Courier New"/>
                <a:ea typeface="Courier New"/>
                <a:cs typeface="Courier New"/>
              </a:rPr>
              <a:t> </a:t>
            </a:r>
            <a:r>
              <a:rPr sz="1050" b="0" i="0" u="none">
                <a:solidFill>
                  <a:srgbClr val="F8BD96"/>
                </a:solidFill>
                <a:latin typeface="Courier New"/>
                <a:ea typeface="Courier New"/>
                <a:cs typeface="Courier New"/>
              </a:rPr>
              <a:t>TextField</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keyboardType</a:t>
            </a:r>
            <a:r>
              <a:rPr sz="1050" b="1" i="0" u="none">
                <a:solidFill>
                  <a:srgbClr val="F28FAD"/>
                </a:solidFill>
                <a:latin typeface="Courier New"/>
                <a:ea typeface="Courier New"/>
                <a:cs typeface="Courier New"/>
              </a:rPr>
              <a:t>:</a:t>
            </a:r>
            <a:r>
              <a:rPr sz="1050" b="0" i="0" u="none">
                <a:solidFill>
                  <a:srgbClr val="D9E0EE"/>
                </a:solidFill>
                <a:latin typeface="Courier New"/>
                <a:ea typeface="Courier New"/>
                <a:cs typeface="Courier New"/>
              </a:rPr>
              <a:t> </a:t>
            </a:r>
            <a:r>
              <a:rPr sz="1050" b="0" i="0" u="none">
                <a:solidFill>
                  <a:srgbClr val="F8BD96"/>
                </a:solidFill>
                <a:latin typeface="Courier New"/>
                <a:ea typeface="Courier New"/>
                <a:cs typeface="Courier New"/>
              </a:rPr>
              <a:t>TextInputType</a:t>
            </a:r>
            <a:r>
              <a:rPr sz="1050" b="0" i="0" u="none">
                <a:solidFill>
                  <a:srgbClr val="D9E0EE"/>
                </a:solidFill>
                <a:latin typeface="Courier New"/>
                <a:ea typeface="Courier New"/>
                <a:cs typeface="Courier New"/>
              </a:rPr>
              <a:t>.</a:t>
            </a:r>
            <a:r>
              <a:rPr sz="1050" b="0" i="0" u="none">
                <a:solidFill>
                  <a:srgbClr val="D9E0EE"/>
                </a:solidFill>
                <a:latin typeface="Courier New"/>
                <a:ea typeface="Courier New"/>
                <a:cs typeface="Courier New"/>
              </a:rPr>
              <a:t>text</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controller</a:t>
            </a:r>
            <a:r>
              <a:rPr sz="1050" b="1" i="0" u="none">
                <a:solidFill>
                  <a:srgbClr val="F28FAD"/>
                </a:solidFill>
                <a:latin typeface="Courier New"/>
                <a:ea typeface="Courier New"/>
                <a:cs typeface="Courier New"/>
              </a:rPr>
              <a:t>:</a:t>
            </a:r>
            <a:r>
              <a:rPr sz="1050" b="0" i="0" u="none">
                <a:solidFill>
                  <a:srgbClr val="D9E0EE"/>
                </a:solidFill>
                <a:latin typeface="Courier New"/>
                <a:ea typeface="Courier New"/>
                <a:cs typeface="Courier New"/>
              </a:rPr>
              <a:t> </a:t>
            </a:r>
            <a:r>
              <a:rPr sz="1050" b="0" i="0" u="none">
                <a:solidFill>
                  <a:srgbClr val="D9E0EE"/>
                </a:solidFill>
                <a:latin typeface="Courier New"/>
                <a:ea typeface="Courier New"/>
                <a:cs typeface="Courier New"/>
              </a:rPr>
              <a:t>_commandController</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onChanged</a:t>
            </a:r>
            <a:r>
              <a:rPr sz="1050" b="1" i="0" u="none">
                <a:solidFill>
                  <a:srgbClr val="F28FAD"/>
                </a:solidFill>
                <a:latin typeface="Courier New"/>
                <a:ea typeface="Courier New"/>
                <a:cs typeface="Courier New"/>
              </a:rPr>
              <a:t>:</a:t>
            </a: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val</a:t>
            </a:r>
            <a:r>
              <a:rPr sz="1050" b="0" i="0" u="none">
                <a:solidFill>
                  <a:srgbClr val="D9E0EE"/>
                </a:solidFill>
                <a:latin typeface="Courier New"/>
                <a:ea typeface="Courier New"/>
                <a:cs typeface="Courier New"/>
              </a:rPr>
              <a:t>) {</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0" u="none">
                <a:solidFill>
                  <a:srgbClr val="D9E0EE"/>
                </a:solidFill>
                <a:latin typeface="Courier New"/>
                <a:ea typeface="Courier New"/>
                <a:cs typeface="Courier New"/>
              </a:rPr>
              <a:t>commandSSH</a:t>
            </a:r>
            <a:r>
              <a:rPr sz="1050" b="0" i="0" u="none">
                <a:solidFill>
                  <a:srgbClr val="D9E0EE"/>
                </a:solidFill>
                <a:latin typeface="Courier New"/>
                <a:ea typeface="Courier New"/>
                <a:cs typeface="Courier New"/>
              </a:rPr>
              <a:t> </a:t>
            </a:r>
            <a:r>
              <a:rPr sz="1050" b="1" i="0" u="none">
                <a:solidFill>
                  <a:srgbClr val="89DCEB"/>
                </a:solidFill>
                <a:latin typeface="Courier New"/>
                <a:ea typeface="Courier New"/>
                <a:cs typeface="Courier New"/>
              </a:rPr>
              <a:t>=</a:t>
            </a: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val</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decoration</a:t>
            </a:r>
            <a:r>
              <a:rPr sz="1050" b="1" i="0" u="none">
                <a:solidFill>
                  <a:srgbClr val="F28FAD"/>
                </a:solidFill>
                <a:latin typeface="Courier New"/>
                <a:ea typeface="Courier New"/>
                <a:cs typeface="Courier New"/>
              </a:rPr>
              <a:t>:</a:t>
            </a:r>
            <a:r>
              <a:rPr sz="1050" b="0" i="0" u="none">
                <a:solidFill>
                  <a:srgbClr val="D9E0EE"/>
                </a:solidFill>
                <a:latin typeface="Courier New"/>
                <a:ea typeface="Courier New"/>
                <a:cs typeface="Courier New"/>
              </a:rPr>
              <a:t> </a:t>
            </a:r>
            <a:r>
              <a:rPr sz="1050" b="0" i="0" u="none">
                <a:solidFill>
                  <a:srgbClr val="F8BD96"/>
                </a:solidFill>
                <a:latin typeface="Courier New"/>
                <a:ea typeface="Courier New"/>
                <a:cs typeface="Courier New"/>
              </a:rPr>
              <a:t>InputDecoration</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suffixIcon</a:t>
            </a:r>
            <a:r>
              <a:rPr sz="1050" b="1" i="0" u="none">
                <a:solidFill>
                  <a:srgbClr val="F28FAD"/>
                </a:solidFill>
                <a:latin typeface="Courier New"/>
                <a:ea typeface="Courier New"/>
                <a:cs typeface="Courier New"/>
              </a:rPr>
              <a:t>:</a:t>
            </a:r>
            <a:r>
              <a:rPr sz="1050" b="0" i="0" u="none">
                <a:solidFill>
                  <a:srgbClr val="D9E0EE"/>
                </a:solidFill>
                <a:latin typeface="Courier New"/>
                <a:ea typeface="Courier New"/>
                <a:cs typeface="Courier New"/>
              </a:rPr>
              <a:t> </a:t>
            </a:r>
            <a:r>
              <a:rPr sz="1050" b="0" i="0" u="none">
                <a:solidFill>
                  <a:srgbClr val="F8BD96"/>
                </a:solidFill>
                <a:latin typeface="Courier New"/>
                <a:ea typeface="Courier New"/>
                <a:cs typeface="Courier New"/>
              </a:rPr>
              <a:t>InkWell</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onTap</a:t>
            </a:r>
            <a:r>
              <a:rPr sz="1050" b="1" i="0" u="none">
                <a:solidFill>
                  <a:srgbClr val="F28FAD"/>
                </a:solidFill>
                <a:latin typeface="Courier New"/>
                <a:ea typeface="Courier New"/>
                <a:cs typeface="Courier New"/>
              </a:rPr>
              <a:t>:</a:t>
            </a:r>
            <a:r>
              <a:rPr sz="1050" b="0" i="0" u="none">
                <a:solidFill>
                  <a:srgbClr val="D9E0EE"/>
                </a:solidFill>
                <a:latin typeface="Courier New"/>
                <a:ea typeface="Courier New"/>
                <a:cs typeface="Courier New"/>
              </a:rPr>
              <a:t> () {</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1" u="none">
                <a:solidFill>
                  <a:srgbClr val="96CDFB"/>
                </a:solidFill>
                <a:latin typeface="Courier New"/>
                <a:ea typeface="Courier New"/>
                <a:cs typeface="Courier New"/>
              </a:rPr>
              <a:t>setState</a:t>
            </a:r>
            <a:r>
              <a:rPr sz="1050" b="0" i="0" u="none">
                <a:solidFill>
                  <a:srgbClr val="D9E0EE"/>
                </a:solidFill>
                <a:latin typeface="Courier New"/>
                <a:ea typeface="Courier New"/>
                <a:cs typeface="Courier New"/>
              </a:rPr>
              <a:t>(() {</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1" u="none">
                <a:solidFill>
                  <a:srgbClr val="96CDFB"/>
                </a:solidFill>
                <a:latin typeface="Courier New"/>
                <a:ea typeface="Courier New"/>
                <a:cs typeface="Courier New"/>
              </a:rPr>
              <a:t>executeCommand</a:t>
            </a:r>
            <a:r>
              <a:rPr sz="1050" b="0" i="0" u="none">
                <a:solidFill>
                  <a:srgbClr val="D9E0EE"/>
                </a:solidFill>
                <a:latin typeface="Courier New"/>
                <a:ea typeface="Courier New"/>
                <a:cs typeface="Courier New"/>
              </a:rPr>
              <a:t>(</a:t>
            </a:r>
            <a:r>
              <a:rPr sz="1050" b="0" i="0" u="none">
                <a:solidFill>
                  <a:srgbClr val="D9E0EE"/>
                </a:solidFill>
                <a:latin typeface="Courier New"/>
                <a:ea typeface="Courier New"/>
                <a:cs typeface="Courier New"/>
              </a:rPr>
              <a:t>commandSSH</a:t>
            </a:r>
            <a:r>
              <a:rPr sz="1050" b="0" i="0" u="none">
                <a:solidFill>
                  <a:srgbClr val="D9E0EE"/>
                </a:solidFill>
                <a:latin typeface="Courier New"/>
                <a:ea typeface="Courier New"/>
                <a:cs typeface="Courier New"/>
              </a:rPr>
              <a:t>);</a:t>
            </a:r>
            <a:br>
              <a:rPr sz="1050" b="0" i="0" u="none">
                <a:solidFill>
                  <a:srgbClr val="D9E0EE"/>
                </a:solidFill>
                <a:latin typeface="Courier New"/>
                <a:ea typeface="Courier New"/>
                <a:cs typeface="Courier New"/>
              </a:rPr>
            </a:b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0" u="none">
                <a:solidFill>
                  <a:srgbClr val="D9E0EE"/>
                </a:solidFill>
                <a:latin typeface="Courier New"/>
                <a:ea typeface="Courier New"/>
                <a:cs typeface="Courier New"/>
              </a:rPr>
              <a:t>_commandController</a:t>
            </a:r>
            <a:r>
              <a:rPr sz="1050" b="0" i="0" u="none">
                <a:solidFill>
                  <a:srgbClr val="D9E0EE"/>
                </a:solidFill>
                <a:latin typeface="Courier New"/>
                <a:ea typeface="Courier New"/>
                <a:cs typeface="Courier New"/>
              </a:rPr>
              <a:t>.</a:t>
            </a:r>
            <a:r>
              <a:rPr sz="1050" b="0" i="1" u="none">
                <a:solidFill>
                  <a:srgbClr val="96CDFB"/>
                </a:solidFill>
                <a:latin typeface="Courier New"/>
                <a:ea typeface="Courier New"/>
                <a:cs typeface="Courier New"/>
              </a:rPr>
              <a:t>clear</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child</a:t>
            </a:r>
            <a:r>
              <a:rPr sz="1050" b="1" i="0" u="none">
                <a:solidFill>
                  <a:srgbClr val="F28FAD"/>
                </a:solidFill>
                <a:latin typeface="Courier New"/>
                <a:ea typeface="Courier New"/>
                <a:cs typeface="Courier New"/>
              </a:rPr>
              <a:t>:</a:t>
            </a:r>
            <a:r>
              <a:rPr sz="1050" b="0" i="0" u="none">
                <a:solidFill>
                  <a:srgbClr val="D9E0EE"/>
                </a:solidFill>
                <a:latin typeface="Courier New"/>
                <a:ea typeface="Courier New"/>
                <a:cs typeface="Courier New"/>
              </a:rPr>
              <a:t> </a:t>
            </a:r>
            <a:r>
              <a:rPr sz="1050" b="1" i="0" u="none">
                <a:solidFill>
                  <a:srgbClr val="F28FAD"/>
                </a:solidFill>
                <a:latin typeface="Courier New"/>
                <a:ea typeface="Courier New"/>
                <a:cs typeface="Courier New"/>
              </a:rPr>
              <a:t>const</a:t>
            </a:r>
            <a:r>
              <a:rPr sz="1050" b="0" i="0" u="none">
                <a:solidFill>
                  <a:srgbClr val="D9E0EE"/>
                </a:solidFill>
                <a:latin typeface="Courier New"/>
                <a:ea typeface="Courier New"/>
                <a:cs typeface="Courier New"/>
              </a:rPr>
              <a:t> </a:t>
            </a:r>
            <a:r>
              <a:rPr sz="1050" b="0" i="0" u="none">
                <a:solidFill>
                  <a:srgbClr val="F8BD96"/>
                </a:solidFill>
                <a:latin typeface="Courier New"/>
                <a:ea typeface="Courier New"/>
                <a:cs typeface="Courier New"/>
              </a:rPr>
              <a:t>Icon</a:t>
            </a:r>
            <a:r>
              <a:rPr sz="1050" b="0" i="0" u="none">
                <a:solidFill>
                  <a:srgbClr val="D9E0EE"/>
                </a:solidFill>
                <a:latin typeface="Courier New"/>
                <a:ea typeface="Courier New"/>
                <a:cs typeface="Courier New"/>
              </a:rPr>
              <a:t>(</a:t>
            </a:r>
            <a:r>
              <a:rPr sz="1050" b="0" i="0" u="none">
                <a:solidFill>
                  <a:srgbClr val="F8BD96"/>
                </a:solidFill>
                <a:latin typeface="Courier New"/>
                <a:ea typeface="Courier New"/>
                <a:cs typeface="Courier New"/>
              </a:rPr>
              <a:t>Icons</a:t>
            </a:r>
            <a:r>
              <a:rPr sz="1050" b="0" i="0" u="none">
                <a:solidFill>
                  <a:srgbClr val="D9E0EE"/>
                </a:solidFill>
                <a:latin typeface="Courier New"/>
                <a:ea typeface="Courier New"/>
                <a:cs typeface="Courier New"/>
              </a:rPr>
              <a:t>.</a:t>
            </a:r>
            <a:r>
              <a:rPr sz="1050" b="0" i="0" u="none">
                <a:solidFill>
                  <a:srgbClr val="D9E0EE"/>
                </a:solidFill>
                <a:latin typeface="Courier New"/>
                <a:ea typeface="Courier New"/>
                <a:cs typeface="Courier New"/>
              </a:rPr>
              <a:t>send</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labelText</a:t>
            </a:r>
            <a:r>
              <a:rPr sz="1050" b="1" i="0" u="none">
                <a:solidFill>
                  <a:srgbClr val="F28FAD"/>
                </a:solidFill>
                <a:latin typeface="Courier New"/>
                <a:ea typeface="Courier New"/>
                <a:cs typeface="Courier New"/>
              </a:rPr>
              <a:t>:</a:t>
            </a:r>
            <a:r>
              <a:rPr sz="1050" b="0" i="0" u="none">
                <a:solidFill>
                  <a:srgbClr val="D9E0EE"/>
                </a:solidFill>
                <a:latin typeface="Courier New"/>
                <a:ea typeface="Courier New"/>
                <a:cs typeface="Courier New"/>
              </a:rPr>
              <a:t> </a:t>
            </a:r>
            <a:r>
              <a:rPr sz="1050" b="0" i="0" u="none">
                <a:solidFill>
                  <a:srgbClr val="ABE9B3"/>
                </a:solidFill>
                <a:latin typeface="Courier New"/>
                <a:ea typeface="Courier New"/>
                <a:cs typeface="Courier New"/>
              </a:rPr>
              <a:t>‘Command’</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contentPadding</a:t>
            </a:r>
            <a:r>
              <a:rPr sz="1050" b="1" i="0" u="none">
                <a:solidFill>
                  <a:srgbClr val="F28FAD"/>
                </a:solidFill>
                <a:latin typeface="Courier New"/>
                <a:ea typeface="Courier New"/>
                <a:cs typeface="Courier New"/>
              </a:rPr>
              <a:t>:</a:t>
            </a:r>
            <a:r>
              <a:rPr sz="1050" b="0" i="0" u="none">
                <a:solidFill>
                  <a:srgbClr val="D9E0EE"/>
                </a:solidFill>
                <a:latin typeface="Courier New"/>
                <a:ea typeface="Courier New"/>
                <a:cs typeface="Courier New"/>
              </a:rPr>
              <a:t> </a:t>
            </a:r>
            <a:r>
              <a:rPr sz="1050" b="1" i="0" u="none">
                <a:solidFill>
                  <a:srgbClr val="F28FAD"/>
                </a:solidFill>
                <a:latin typeface="Courier New"/>
                <a:ea typeface="Courier New"/>
                <a:cs typeface="Courier New"/>
              </a:rPr>
              <a:t>const</a:t>
            </a:r>
            <a:r>
              <a:rPr sz="1050" b="0" i="0" u="none">
                <a:solidFill>
                  <a:srgbClr val="D9E0EE"/>
                </a:solidFill>
                <a:latin typeface="Courier New"/>
                <a:ea typeface="Courier New"/>
                <a:cs typeface="Courier New"/>
              </a:rPr>
              <a:t> </a:t>
            </a:r>
            <a:r>
              <a:rPr sz="1050" b="0" i="0" u="none">
                <a:solidFill>
                  <a:srgbClr val="F8BD96"/>
                </a:solidFill>
                <a:latin typeface="Courier New"/>
                <a:ea typeface="Courier New"/>
                <a:cs typeface="Courier New"/>
              </a:rPr>
              <a:t>EdgeInsets</a:t>
            </a:r>
            <a:r>
              <a:rPr sz="1050" b="0" i="0" u="none">
                <a:solidFill>
                  <a:srgbClr val="D9E0EE"/>
                </a:solidFill>
                <a:latin typeface="Courier New"/>
                <a:ea typeface="Courier New"/>
                <a:cs typeface="Courier New"/>
              </a:rPr>
              <a:t>.</a:t>
            </a:r>
            <a:r>
              <a:rPr sz="1050" b="0" i="1" u="none">
                <a:solidFill>
                  <a:srgbClr val="96CDFB"/>
                </a:solidFill>
                <a:latin typeface="Courier New"/>
                <a:ea typeface="Courier New"/>
                <a:cs typeface="Courier New"/>
              </a:rPr>
              <a:t>symmetric</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horizontal</a:t>
            </a:r>
            <a:r>
              <a:rPr sz="1050" b="1" i="0" u="none">
                <a:solidFill>
                  <a:srgbClr val="F28FAD"/>
                </a:solidFill>
                <a:latin typeface="Courier New"/>
                <a:ea typeface="Courier New"/>
                <a:cs typeface="Courier New"/>
              </a:rPr>
              <a:t>:</a:t>
            </a:r>
            <a:r>
              <a:rPr sz="1050" b="0" i="0" u="none">
                <a:solidFill>
                  <a:srgbClr val="D9E0EE"/>
                </a:solidFill>
                <a:latin typeface="Courier New"/>
                <a:ea typeface="Courier New"/>
                <a:cs typeface="Courier New"/>
              </a:rPr>
              <a:t> </a:t>
            </a:r>
            <a:r>
              <a:rPr sz="1050" b="0" i="0" u="none">
                <a:solidFill>
                  <a:srgbClr val="F8BD96"/>
                </a:solidFill>
                <a:latin typeface="Courier New"/>
                <a:ea typeface="Courier New"/>
                <a:cs typeface="Courier New"/>
              </a:rPr>
              <a:t>25</a:t>
            </a: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vertical</a:t>
            </a:r>
            <a:r>
              <a:rPr sz="1050" b="1" i="0" u="none">
                <a:solidFill>
                  <a:srgbClr val="F28FAD"/>
                </a:solidFill>
                <a:latin typeface="Courier New"/>
                <a:ea typeface="Courier New"/>
                <a:cs typeface="Courier New"/>
              </a:rPr>
              <a:t>:</a:t>
            </a:r>
            <a:r>
              <a:rPr sz="1050" b="0" i="0" u="none">
                <a:solidFill>
                  <a:srgbClr val="D9E0EE"/>
                </a:solidFill>
                <a:latin typeface="Courier New"/>
                <a:ea typeface="Courier New"/>
                <a:cs typeface="Courier New"/>
              </a:rPr>
              <a:t> </a:t>
            </a:r>
            <a:r>
              <a:rPr sz="1050" b="0" i="0" u="none">
                <a:solidFill>
                  <a:srgbClr val="F8BD96"/>
                </a:solidFill>
                <a:latin typeface="Courier New"/>
                <a:ea typeface="Courier New"/>
                <a:cs typeface="Courier New"/>
              </a:rPr>
              <a:t>20</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border</a:t>
            </a:r>
            <a:r>
              <a:rPr sz="1050" b="1" i="0" u="none">
                <a:solidFill>
                  <a:srgbClr val="F28FAD"/>
                </a:solidFill>
                <a:latin typeface="Courier New"/>
                <a:ea typeface="Courier New"/>
                <a:cs typeface="Courier New"/>
              </a:rPr>
              <a:t>:</a:t>
            </a:r>
            <a:r>
              <a:rPr sz="1050" b="0" i="0" u="none">
                <a:solidFill>
                  <a:srgbClr val="D9E0EE"/>
                </a:solidFill>
                <a:latin typeface="Courier New"/>
                <a:ea typeface="Courier New"/>
                <a:cs typeface="Courier New"/>
              </a:rPr>
              <a:t> </a:t>
            </a:r>
            <a:r>
              <a:rPr sz="1050" b="0" i="0" u="none">
                <a:solidFill>
                  <a:srgbClr val="F8BD96"/>
                </a:solidFill>
                <a:latin typeface="Courier New"/>
                <a:ea typeface="Courier New"/>
                <a:cs typeface="Courier New"/>
              </a:rPr>
              <a:t>OutlineInputBorder</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r>
              <a:rPr sz="1050" b="0" i="1" u="none">
                <a:solidFill>
                  <a:srgbClr val="D9E0EE"/>
                </a:solidFill>
                <a:latin typeface="Courier New"/>
                <a:ea typeface="Courier New"/>
                <a:cs typeface="Courier New"/>
              </a:rPr>
              <a:t>borderRadius</a:t>
            </a:r>
            <a:r>
              <a:rPr sz="1050" b="1" i="0" u="none">
                <a:solidFill>
                  <a:srgbClr val="F28FAD"/>
                </a:solidFill>
                <a:latin typeface="Courier New"/>
                <a:ea typeface="Courier New"/>
                <a:cs typeface="Courier New"/>
              </a:rPr>
              <a:t>:</a:t>
            </a:r>
            <a:r>
              <a:rPr sz="1050" b="0" i="0" u="none">
                <a:solidFill>
                  <a:srgbClr val="D9E0EE"/>
                </a:solidFill>
                <a:latin typeface="Courier New"/>
                <a:ea typeface="Courier New"/>
                <a:cs typeface="Courier New"/>
              </a:rPr>
              <a:t> </a:t>
            </a:r>
            <a:r>
              <a:rPr sz="1050" b="0" i="0" u="none">
                <a:solidFill>
                  <a:srgbClr val="F8BD96"/>
                </a:solidFill>
                <a:latin typeface="Courier New"/>
                <a:ea typeface="Courier New"/>
                <a:cs typeface="Courier New"/>
              </a:rPr>
              <a:t>BorderRadius</a:t>
            </a:r>
            <a:r>
              <a:rPr sz="1050" b="0" i="0" u="none">
                <a:solidFill>
                  <a:srgbClr val="D9E0EE"/>
                </a:solidFill>
                <a:latin typeface="Courier New"/>
                <a:ea typeface="Courier New"/>
                <a:cs typeface="Courier New"/>
              </a:rPr>
              <a:t>.</a:t>
            </a:r>
            <a:r>
              <a:rPr sz="1050" b="0" i="1" u="none">
                <a:solidFill>
                  <a:srgbClr val="96CDFB"/>
                </a:solidFill>
                <a:latin typeface="Courier New"/>
                <a:ea typeface="Courier New"/>
                <a:cs typeface="Courier New"/>
              </a:rPr>
              <a:t>circular</a:t>
            </a:r>
            <a:r>
              <a:rPr sz="1050" b="0" i="0" u="none">
                <a:solidFill>
                  <a:srgbClr val="D9E0EE"/>
                </a:solidFill>
                <a:latin typeface="Courier New"/>
                <a:ea typeface="Courier New"/>
                <a:cs typeface="Courier New"/>
              </a:rPr>
              <a:t>(</a:t>
            </a:r>
            <a:r>
              <a:rPr sz="1050" b="0" i="0" u="none">
                <a:solidFill>
                  <a:srgbClr val="F8BD96"/>
                </a:solidFill>
                <a:latin typeface="Courier New"/>
                <a:ea typeface="Courier New"/>
                <a:cs typeface="Courier New"/>
              </a:rPr>
              <a:t>50.0</a:t>
            </a:r>
            <a:r>
              <a:rPr sz="1050" b="0" i="0" u="none">
                <a:solidFill>
                  <a:srgbClr val="D9E0EE"/>
                </a:solidFill>
                <a:latin typeface="Courier New"/>
                <a:ea typeface="Courier New"/>
                <a:cs typeface="Courier New"/>
              </a:rPr>
              <a:t>))),</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endParaRPr sz="1050" b="0" i="0" u="none">
              <a:solidFill>
                <a:srgbClr val="D9E0EE"/>
              </a:solidFill>
              <a:latin typeface="Courier New"/>
              <a:ea typeface="Courier New"/>
              <a:cs typeface="Courier New"/>
            </a:endParaRPr>
          </a:p>
          <a:p>
            <a:pPr>
              <a:defRPr/>
            </a:pPr>
            <a:r>
              <a:rPr sz="1050" b="0" i="0" u="none">
                <a:solidFill>
                  <a:srgbClr val="D9E0EE"/>
                </a:solidFill>
                <a:latin typeface="Courier New"/>
                <a:ea typeface="Courier New"/>
                <a:cs typeface="Courier New"/>
              </a:rPr>
              <a:t>              )</a:t>
            </a:r>
            <a:endParaRPr sz="1050" b="0" i="0" u="none">
              <a:solidFill>
                <a:srgbClr val="D9E0EE"/>
              </a:solidFill>
              <a:latin typeface="Courier New"/>
              <a:ea typeface="Courier New"/>
              <a:cs typeface="Courier New"/>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538" name="Google Shape;538;p46" hidden="0"/>
          <p:cNvSpPr/>
          <p:nvPr isPhoto="0" userDrawn="0"/>
        </p:nvSpPr>
        <p:spPr bwMode="auto">
          <a:xfrm>
            <a:off x="5872293" y="4384127"/>
            <a:ext cx="5972961" cy="2239861"/>
          </a:xfrm>
          <a:prstGeom prst="roundRect">
            <a:avLst>
              <a:gd name="adj" fmla="val 16667"/>
            </a:avLst>
          </a:prstGeom>
          <a:gradFill>
            <a:gsLst>
              <a:gs pos="0">
                <a:srgbClr val="54BCE8"/>
              </a:gs>
              <a:gs pos="100000">
                <a:srgbClr val="21ACE1"/>
              </a:gs>
            </a:gsLst>
            <a:lin ang="5400000"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a:spcBef>
                <a:spcPts val="0"/>
              </a:spcBef>
              <a:spcAft>
                <a:spcPts val="0"/>
              </a:spcAft>
              <a:buNone/>
              <a:defRPr/>
            </a:pPr>
            <a:endParaRPr sz="1800">
              <a:solidFill>
                <a:schemeClr val="lt1"/>
              </a:solidFill>
              <a:latin typeface="Century Gothic"/>
              <a:ea typeface="Century Gothic"/>
              <a:cs typeface="Century Gothic"/>
            </a:endParaRPr>
          </a:p>
        </p:txBody>
      </p:sp>
      <p:sp>
        <p:nvSpPr>
          <p:cNvPr id="539" name="Google Shape;539;p46" hidden="0"/>
          <p:cNvSpPr txBox="1"/>
          <p:nvPr isPhoto="0" userDrawn="0">
            <p:ph type="ctrTitle" hasCustomPrompt="0"/>
          </p:nvPr>
        </p:nvSpPr>
        <p:spPr bwMode="auto">
          <a:xfrm>
            <a:off x="2810311" y="2667968"/>
            <a:ext cx="7768206" cy="888718"/>
          </a:xfrm>
          <a:prstGeom prst="rect">
            <a:avLst/>
          </a:prstGeom>
          <a:noFill/>
          <a:ln>
            <a:noFill/>
          </a:ln>
        </p:spPr>
        <p:txBody>
          <a:bodyPr spcFirstLastPara="1" wrap="square" lIns="91425" tIns="45700" rIns="91425" bIns="45700" anchor="b" anchorCtr="0">
            <a:normAutofit fontScale="90000"/>
          </a:bodyPr>
          <a:lstStyle/>
          <a:p>
            <a:pPr marL="0" lvl="0" indent="0" algn="l">
              <a:spcBef>
                <a:spcPts val="0"/>
              </a:spcBef>
              <a:spcAft>
                <a:spcPts val="0"/>
              </a:spcAft>
              <a:buClr>
                <a:schemeClr val="dk1"/>
              </a:buClr>
              <a:buSzPct val="100000"/>
              <a:buFont typeface="Century Gothic"/>
              <a:buNone/>
              <a:defRPr/>
            </a:pPr>
            <a:r>
              <a:rPr lang="tr-TR" b="1">
                <a:solidFill>
                  <a:schemeClr val="dk1"/>
                </a:solidFill>
              </a:rPr>
              <a:t>İlginiz için teşekkürler…</a:t>
            </a:r>
            <a:endParaRPr b="1">
              <a:solidFill>
                <a:schemeClr val="dk1"/>
              </a:solidFill>
            </a:endParaRPr>
          </a:p>
        </p:txBody>
      </p:sp>
      <p:sp>
        <p:nvSpPr>
          <p:cNvPr id="540" name="Google Shape;540;p46" hidden="0"/>
          <p:cNvSpPr txBox="1"/>
          <p:nvPr isPhoto="0" userDrawn="0">
            <p:ph type="sldNum" idx="12" hasCustomPrompt="0"/>
          </p:nvPr>
        </p:nvSpPr>
        <p:spPr bwMode="auto">
          <a:xfrm>
            <a:off x="531812" y="4529540"/>
            <a:ext cx="779766" cy="365125"/>
          </a:xfrm>
          <a:prstGeom prst="rect">
            <a:avLst/>
          </a:prstGeom>
          <a:noFill/>
          <a:ln>
            <a:noFill/>
          </a:ln>
        </p:spPr>
        <p:txBody>
          <a:bodyPr spcFirstLastPara="1" wrap="square" lIns="91425" tIns="45700" rIns="91425" bIns="45700" anchor="ctr" anchorCtr="0">
            <a:noAutofit/>
          </a:bodyPr>
          <a:lstStyle/>
          <a:p>
            <a:pPr marL="0" lvl="0" indent="0" algn="r">
              <a:spcBef>
                <a:spcPts val="0"/>
              </a:spcBef>
              <a:spcAft>
                <a:spcPts val="0"/>
              </a:spcAft>
              <a:buNone/>
              <a:defRPr/>
            </a:pPr>
            <a:fld id="{00000000-1234-1234-1234-123412341234}" type="slidenum">
              <a:rPr lang="tr-TR"/>
              <a:t/>
            </a:fld>
            <a:endParaRPr lang="tr-TR"/>
          </a:p>
        </p:txBody>
      </p:sp>
      <p:sp>
        <p:nvSpPr>
          <p:cNvPr id="541" name="Google Shape;541;p46" hidden="0"/>
          <p:cNvSpPr txBox="1"/>
          <p:nvPr isPhoto="0" userDrawn="0"/>
        </p:nvSpPr>
        <p:spPr bwMode="auto">
          <a:xfrm>
            <a:off x="6251099" y="4600165"/>
            <a:ext cx="5499077" cy="2015869"/>
          </a:xfrm>
          <a:prstGeom prst="rect">
            <a:avLst/>
          </a:prstGeom>
          <a:noFill/>
          <a:ln>
            <a:noFill/>
          </a:ln>
        </p:spPr>
        <p:txBody>
          <a:bodyPr spcFirstLastPara="1" wrap="square" lIns="91425" tIns="45700" rIns="91425" bIns="45700" anchor="t" anchorCtr="0">
            <a:normAutofit/>
          </a:bodyPr>
          <a:lstStyle/>
          <a:p>
            <a:pPr marL="0" marR="0" lvl="0" indent="0" algn="l">
              <a:spcBef>
                <a:spcPts val="0"/>
              </a:spcBef>
              <a:spcAft>
                <a:spcPts val="0"/>
              </a:spcAft>
              <a:buClr>
                <a:schemeClr val="accent1"/>
              </a:buClr>
              <a:buSzPts val="1600"/>
              <a:buFont typeface="Noto Sans Symbols"/>
              <a:buNone/>
              <a:defRPr/>
            </a:pPr>
            <a:r>
              <a:rPr lang="tr-TR" sz="1600">
                <a:solidFill>
                  <a:schemeClr val="dk1"/>
                </a:solidFill>
                <a:latin typeface="Century Gothic"/>
                <a:ea typeface="Century Gothic"/>
                <a:cs typeface="Century Gothic"/>
              </a:rPr>
              <a:t>Hazırlayan                  : Deniz Eryılmaz </a:t>
            </a:r>
            <a:r>
              <a:rPr lang="tr-TR" sz="1600" b="1">
                <a:solidFill>
                  <a:schemeClr val="dk1"/>
                </a:solidFill>
                <a:latin typeface="Century Gothic"/>
                <a:ea typeface="Century Gothic"/>
                <a:cs typeface="Century Gothic"/>
              </a:rPr>
              <a:t>1911404007</a:t>
            </a:r>
            <a:br>
              <a:rPr lang="tr-TR" sz="1600" b="1">
                <a:solidFill>
                  <a:schemeClr val="dk1"/>
                </a:solidFill>
                <a:latin typeface="Century Gothic"/>
                <a:ea typeface="Century Gothic"/>
                <a:cs typeface="Century Gothic"/>
              </a:rPr>
            </a:br>
            <a:r>
              <a:rPr lang="tr-TR" sz="1600">
                <a:solidFill>
                  <a:schemeClr val="dk1"/>
                </a:solidFill>
                <a:latin typeface="Century Gothic"/>
                <a:ea typeface="Century Gothic"/>
                <a:cs typeface="Century Gothic"/>
              </a:rPr>
              <a:t>E-posta                      : erylmzdnz@gmail.com</a:t>
            </a:r>
            <a:endParaRPr sz="1600">
              <a:solidFill>
                <a:schemeClr val="dk1"/>
              </a:solidFill>
              <a:latin typeface="Century Gothic"/>
              <a:ea typeface="Century Gothic"/>
              <a:cs typeface="Century Gothic"/>
            </a:endParaRPr>
          </a:p>
          <a:p>
            <a:pPr marL="0" marR="0" lvl="0" indent="0" algn="l">
              <a:spcBef>
                <a:spcPts val="1000"/>
              </a:spcBef>
              <a:spcAft>
                <a:spcPts val="0"/>
              </a:spcAft>
              <a:buClr>
                <a:schemeClr val="accent1"/>
              </a:buClr>
              <a:buSzPts val="1600"/>
              <a:buFont typeface="Noto Sans Symbols"/>
              <a:buNone/>
              <a:defRPr/>
            </a:pPr>
            <a:r>
              <a:rPr lang="tr-TR" sz="1600">
                <a:solidFill>
                  <a:schemeClr val="dk1"/>
                </a:solidFill>
                <a:latin typeface="Century Gothic"/>
                <a:ea typeface="Century Gothic"/>
                <a:cs typeface="Century Gothic"/>
              </a:rPr>
              <a:t>Tarih                          : 01/06/2022</a:t>
            </a:r>
            <a:endParaRPr lang="tr-TR" sz="1600">
              <a:solidFill>
                <a:schemeClr val="dk1"/>
              </a:solidFill>
              <a:latin typeface="Century Gothic"/>
              <a:ea typeface="Century Gothic"/>
              <a:cs typeface="Century Gothic"/>
            </a:endParaRPr>
          </a:p>
          <a:p>
            <a:pPr marL="0" marR="0" lvl="0" indent="0" algn="l">
              <a:spcBef>
                <a:spcPts val="1000"/>
              </a:spcBef>
              <a:spcAft>
                <a:spcPts val="0"/>
              </a:spcAft>
              <a:buClr>
                <a:schemeClr val="accent1"/>
              </a:buClr>
              <a:buSzPts val="1600"/>
              <a:buFont typeface="Noto Sans Symbols"/>
              <a:buNone/>
              <a:defRPr/>
            </a:pPr>
            <a:r>
              <a:rPr lang="tr-TR" sz="1600">
                <a:solidFill>
                  <a:schemeClr val="dk1"/>
                </a:solidFill>
                <a:latin typeface="Century Gothic"/>
                <a:ea typeface="Century Gothic"/>
                <a:cs typeface="Century Gothic"/>
              </a:rPr>
              <a:t>Ders Yürütücüsü          : Doç. Dr. İsmail KIRBAŞ </a:t>
            </a:r>
            <a:endParaRPr lang="tr-TR" sz="1600">
              <a:solidFill>
                <a:schemeClr val="dk1"/>
              </a:solidFill>
              <a:latin typeface="Century Gothic"/>
              <a:ea typeface="Century Gothic"/>
              <a:cs typeface="Century Gothic"/>
            </a:endParaRPr>
          </a:p>
          <a:p>
            <a:pPr marL="0" marR="0" lvl="0" indent="0" algn="l">
              <a:spcBef>
                <a:spcPts val="1000"/>
              </a:spcBef>
              <a:spcAft>
                <a:spcPts val="0"/>
              </a:spcAft>
              <a:buClr>
                <a:schemeClr val="accent1"/>
              </a:buClr>
              <a:buSzPts val="1600"/>
              <a:buFont typeface="Noto Sans Symbols"/>
              <a:buNone/>
              <a:defRPr/>
            </a:pPr>
            <a:r>
              <a:rPr lang="tr-TR" sz="1600">
                <a:solidFill>
                  <a:schemeClr val="dk1"/>
                </a:solidFill>
                <a:latin typeface="Century Gothic"/>
                <a:ea typeface="Century Gothic"/>
                <a:cs typeface="Century Gothic"/>
              </a:rPr>
              <a:t>E-posta                       : ismkir@gmail.com</a:t>
            </a:r>
            <a:endParaRPr lang="tr-TR" sz="1600">
              <a:solidFill>
                <a:schemeClr val="dk1"/>
              </a:solidFill>
              <a:latin typeface="Century Gothic"/>
              <a:ea typeface="Century Gothic"/>
              <a:cs typeface="Century Gothic"/>
            </a:endParaRPr>
          </a:p>
        </p:txBody>
      </p:sp>
      <p:pic>
        <p:nvPicPr>
          <p:cNvPr id="542" name="Google Shape;542;p46" descr="Kurumsal Kimlik | Burdur Mehmet Akif Ersoy Üniversitesi" hidden="0"/>
          <p:cNvPicPr/>
          <p:nvPr isPhoto="0" userDrawn="0"/>
        </p:nvPicPr>
        <p:blipFill>
          <a:blip r:embed="rId2"/>
          <a:srcRect l="10292" t="8690" r="10664" b="11289"/>
          <a:stretch/>
        </p:blipFill>
        <p:spPr bwMode="auto">
          <a:xfrm>
            <a:off x="4732786" y="370695"/>
            <a:ext cx="1992144" cy="685387"/>
          </a:xfrm>
          <a:prstGeom prst="rect">
            <a:avLst/>
          </a:prstGeom>
          <a:noFill/>
          <a:ln>
            <a:noFill/>
          </a:ln>
        </p:spPr>
      </p:pic>
      <p:sp>
        <p:nvSpPr>
          <p:cNvPr id="543" name="Google Shape;543;p46" hidden="0"/>
          <p:cNvSpPr txBox="1"/>
          <p:nvPr isPhoto="0" userDrawn="0"/>
        </p:nvSpPr>
        <p:spPr bwMode="auto">
          <a:xfrm>
            <a:off x="3575731" y="1214540"/>
            <a:ext cx="4427150" cy="941166"/>
          </a:xfrm>
          <a:prstGeom prst="rect">
            <a:avLst/>
          </a:prstGeom>
          <a:noFill/>
          <a:ln>
            <a:noFill/>
          </a:ln>
        </p:spPr>
        <p:txBody>
          <a:bodyPr spcFirstLastPara="1" wrap="square" lIns="91425" tIns="45700" rIns="91425" bIns="45700" anchor="t" anchorCtr="0">
            <a:normAutofit/>
          </a:bodyPr>
          <a:lstStyle/>
          <a:p>
            <a:pPr marL="0" marR="0" lvl="0" indent="0" algn="ctr">
              <a:spcBef>
                <a:spcPts val="0"/>
              </a:spcBef>
              <a:spcAft>
                <a:spcPts val="0"/>
              </a:spcAft>
              <a:buClr>
                <a:schemeClr val="accent1"/>
              </a:buClr>
              <a:buSzPts val="1800"/>
              <a:buFont typeface="Noto Sans Symbols"/>
              <a:buNone/>
              <a:defRPr/>
            </a:pPr>
            <a:r>
              <a:rPr lang="tr-TR" sz="1800" b="1">
                <a:solidFill>
                  <a:schemeClr val="accent3"/>
                </a:solidFill>
                <a:latin typeface="Century Gothic"/>
                <a:ea typeface="Century Gothic"/>
                <a:cs typeface="Century Gothic"/>
              </a:rPr>
              <a:t>Flutter ile Mobil Programlamaya Giriş</a:t>
            </a:r>
            <a:endParaRPr sz="1800" b="1">
              <a:solidFill>
                <a:schemeClr val="accent3"/>
              </a:solidFill>
              <a:latin typeface="Century Gothic"/>
              <a:ea typeface="Century Gothic"/>
              <a:cs typeface="Century Gothic"/>
            </a:endParaRPr>
          </a:p>
        </p:txBody>
      </p:sp>
      <p:sp>
        <p:nvSpPr>
          <p:cNvPr id="545" name="Google Shape;545;p46" hidden="0"/>
          <p:cNvSpPr/>
          <p:nvPr isPhoto="0" userDrawn="0"/>
        </p:nvSpPr>
        <p:spPr bwMode="auto">
          <a:xfrm>
            <a:off x="351927" y="1532752"/>
            <a:ext cx="2960411" cy="305435"/>
          </a:xfrm>
          <a:prstGeom prst="rect">
            <a:avLst/>
          </a:prstGeom>
          <a:noFill/>
          <a:ln>
            <a:noFill/>
          </a:ln>
        </p:spPr>
        <p:txBody>
          <a:bodyPr spcFirstLastPara="1" wrap="square" lIns="91425" tIns="45700" rIns="91425" bIns="45700" anchor="t" anchorCtr="0">
            <a:spAutoFit/>
          </a:bodyPr>
          <a:lstStyle/>
          <a:p>
            <a:pPr marL="0" marR="0" lvl="0" indent="0" algn="ctr">
              <a:spcBef>
                <a:spcPts val="0"/>
              </a:spcBef>
              <a:spcAft>
                <a:spcPts val="0"/>
              </a:spcAft>
              <a:buNone/>
              <a:defRPr/>
            </a:pPr>
            <a:r>
              <a:rPr lang="tr-TR" sz="1400" b="1" u="sng" cap="none">
                <a:solidFill>
                  <a:schemeClr val="accent1"/>
                </a:solidFill>
                <a:latin typeface="Century Gothic"/>
                <a:ea typeface="Century Gothic"/>
                <a:cs typeface="Century Gothic"/>
                <a:hlinkClick r:id="rId3" tooltip="http://www.youtube.com/bmdersleri"/>
              </a:rPr>
              <a:t>www.youtube.com/BMderslerim</a:t>
            </a:r>
            <a:endParaRPr sz="1400" b="1" cap="none">
              <a:solidFill>
                <a:schemeClr val="accent1"/>
              </a:solidFill>
              <a:latin typeface="Century Gothic"/>
              <a:ea typeface="Century Gothic"/>
              <a:cs typeface="Century Gothic"/>
            </a:endParaRPr>
          </a:p>
        </p:txBody>
      </p:sp>
      <p:pic>
        <p:nvPicPr>
          <p:cNvPr id="547" name="Google Shape;547;p46" hidden="0"/>
          <p:cNvPicPr/>
          <p:nvPr isPhoto="0" userDrawn="0"/>
        </p:nvPicPr>
        <p:blipFill>
          <a:blip r:embed="rId4"/>
          <a:stretch/>
        </p:blipFill>
        <p:spPr bwMode="auto">
          <a:xfrm>
            <a:off x="9863846" y="301855"/>
            <a:ext cx="1538674" cy="1538674"/>
          </a:xfrm>
          <a:prstGeom prst="round2DiagRect">
            <a:avLst>
              <a:gd name="adj1" fmla="val 16667"/>
              <a:gd name="adj2" fmla="val 0"/>
            </a:avLst>
          </a:prstGeom>
          <a:noFill/>
          <a:ln w="88900" cap="sq" cmpd="sng">
            <a:solidFill>
              <a:srgbClr val="FFFFFF"/>
            </a:solidFill>
            <a:prstDash val="solid"/>
            <a:miter lim="800000"/>
            <a:headEnd type="none" w="sm" len="sm"/>
            <a:tailEnd type="none" w="sm" len="sm"/>
          </a:ln>
          <a:effectLst>
            <a:outerShdw blurRad="254000" rotWithShape="0" algn="tl">
              <a:srgbClr val="000000">
                <a:alpha val="42745"/>
              </a:srgbClr>
            </a:outerShdw>
          </a:effectLst>
        </p:spPr>
      </p:pic>
      <p:pic>
        <p:nvPicPr>
          <p:cNvPr id="1" name="Picture 0" hidden="0"/>
          <p:cNvPicPr>
            <a:picLocks noChangeAspect="1"/>
          </p:cNvPicPr>
          <p:nvPr isPhoto="0" userDrawn="0"/>
        </p:nvPicPr>
        <p:blipFill>
          <a:blip r:embed="rId5"/>
          <a:srcRect l="10317" t="21650" r="10307" b="21650"/>
          <a:stretch/>
        </p:blipFill>
        <p:spPr bwMode="auto">
          <a:xfrm>
            <a:off x="839470" y="188594"/>
            <a:ext cx="1757045" cy="1255395"/>
          </a:xfrm>
          <a:prstGeom prst="rect">
            <a:avLst/>
          </a:prstGeom>
        </p:spPr>
      </p:pic>
      <p:pic>
        <p:nvPicPr>
          <p:cNvPr id="100" name="Picture 99" hidden="0"/>
          <p:cNvPicPr/>
          <p:nvPr isPhoto="0" userDrawn="0"/>
        </p:nvPicPr>
        <p:blipFill>
          <a:blip r:embed="rId6"/>
          <a:stretch/>
        </p:blipFill>
        <p:spPr bwMode="auto">
          <a:xfrm>
            <a:off x="2135505" y="4365625"/>
            <a:ext cx="2952115" cy="2284730"/>
          </a:xfrm>
          <a:prstGeom prst="rect">
            <a:avLst/>
          </a:prstGeom>
          <a:noFill/>
          <a:ln w="9525">
            <a:noFill/>
          </a:ln>
          <a:effectLst>
            <a:outerShdw blurRad="50800" dist="38100" dir="5400000" rotWithShape="0" algn="t">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Duman">
  <a:themeElements>
    <a:clrScheme name="Wisp">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ONLYOFFICE/7.1.0.215</Application>
  <DocSecurity>0</DocSecurity>
  <PresentationFormat/>
  <Paragraphs>0</Paragraphs>
  <Slides>8</Slides>
  <Notes>8</Notes>
  <HiddenSlides>0</HiddenSlides>
  <MMClips>2</MMClips>
  <ScaleCrop>0</ScaleCrop>
  <HeadingPairs>
    <vt:vector size="4" baseType="variant">
      <vt:variant>
        <vt:lpstr>Theme</vt:lpstr>
      </vt:variant>
      <vt:variant>
        <vt:i4>1</vt:i4>
      </vt:variant>
      <vt:variant>
        <vt:lpstr>Slide Titles</vt:lpstr>
      </vt:variant>
      <vt:variant>
        <vt:i4>8</vt:i4>
      </vt:variant>
    </vt:vector>
  </HeadingPairs>
  <TitlesOfParts>
    <vt:vector size="9" baseType="lpstr">
      <vt:lpstr>Theme 1</vt:lpstr>
      <vt:lpstr>Slide 1</vt:lpstr>
      <vt:lpstr>Slide 2</vt:lpstr>
      <vt:lpstr>Slide 3</vt:lpstr>
      <vt:lpstr>Slide 4</vt:lpstr>
      <vt:lpstr>Slide 5</vt:lpstr>
      <vt:lpstr>Slide 6</vt:lpstr>
      <vt:lpstr>Slide 7</vt:lpstr>
      <vt:lpstr>Slide 8</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Android İşletim Sistemi Tarihçesi ve Temel Özellikleri </dc:title>
  <dc:subject/>
  <dc:creator>İsmail KIRBAŞ</dc:creator>
  <cp:keywords/>
  <dc:description/>
  <dc:identifier/>
  <dc:language/>
  <cp:lastModifiedBy/>
  <cp:revision>3</cp:revision>
  <dcterms:created xsi:type="dcterms:W3CDTF">2022-05-25T15:13:08Z</dcterms:created>
  <dcterms:modified xsi:type="dcterms:W3CDTF">2022-06-03T16:45:44Z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699FC0454A7D4710838D85DDDEF0E221</vt:lpwstr>
  </property>
  <property fmtid="{D5CDD505-2E9C-101B-9397-08002B2CF9AE}" pid="3" name="KSOProductBuildVer">
    <vt:lpwstr>1033-11.2.0.11130</vt:lpwstr>
  </property>
</Properties>
</file>