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302" r:id="rId3"/>
    <p:sldId id="261" r:id="rId4"/>
    <p:sldId id="321" r:id="rId5"/>
    <p:sldId id="304" r:id="rId6"/>
    <p:sldId id="315" r:id="rId7"/>
    <p:sldId id="305" r:id="rId8"/>
    <p:sldId id="316" r:id="rId9"/>
    <p:sldId id="311" r:id="rId10"/>
    <p:sldId id="317" r:id="rId11"/>
    <p:sldId id="313" r:id="rId12"/>
    <p:sldId id="318" r:id="rId13"/>
    <p:sldId id="314" r:id="rId14"/>
    <p:sldId id="319" r:id="rId15"/>
    <p:sldId id="320" r:id="rId16"/>
    <p:sldId id="30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Noto Sans Symbols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628" autoAdjust="0"/>
  </p:normalViewPr>
  <p:slideViewPr>
    <p:cSldViewPr snapToGrid="0">
      <p:cViewPr varScale="1">
        <p:scale>
          <a:sx n="106" d="100"/>
          <a:sy n="106" d="100"/>
        </p:scale>
        <p:origin x="1110" y="1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609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956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538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13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981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409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35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18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664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943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56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496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86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294291" y="2027335"/>
            <a:ext cx="7773837" cy="194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Mobil Uygulama Tanıtım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B Haber(Haber Uygulaması)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Hakan Doruk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1811404032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03</a:t>
            </a: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 ile Mobil Programlamaya Giriş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00" name="Picture 99"/>
          <p:cNvPicPr/>
          <p:nvPr/>
        </p:nvPicPr>
        <p:blipFill>
          <a:blip r:embed="rId6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7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TR Haberleri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B9CF356-F7D8-3573-02D7-B1DD0DF5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71" y="1391098"/>
            <a:ext cx="502990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SzPts val="3600"/>
            </a:pPr>
            <a:r>
              <a:rPr lang="tr-TR" b="1" dirty="0"/>
              <a:t>US Haberleri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16" name="Google Shape;215;p5">
            <a:extLst>
              <a:ext uri="{FF2B5EF4-FFF2-40B4-BE49-F238E27FC236}">
                <a16:creationId xmlns:a16="http://schemas.microsoft.com/office/drawing/2014/main" id="{1D593831-4256-4E39-921E-C7982DB7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71738" y="1750118"/>
            <a:ext cx="4385527" cy="430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dirty="0"/>
              <a:t>Bu kısımda «US» seçeneğini seçtikten sonra ekrana gelen kısım. Burada dünya genelinde ki İngilizce dilindeki haberleri görüntüleyebiliyoruz.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B028C7B-7AB9-44EA-9A77-EC811B87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64" y="1451726"/>
            <a:ext cx="2159898" cy="46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6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US Haberleri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EFC337E-9383-57AF-0237-713B7744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96" y="1356843"/>
            <a:ext cx="506800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9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SzPts val="3600"/>
            </a:pPr>
            <a:r>
              <a:rPr lang="tr-TR" b="1" dirty="0"/>
              <a:t>Haber Arama Butonu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16" name="Google Shape;215;p5">
            <a:extLst>
              <a:ext uri="{FF2B5EF4-FFF2-40B4-BE49-F238E27FC236}">
                <a16:creationId xmlns:a16="http://schemas.microsoft.com/office/drawing/2014/main" id="{1D593831-4256-4E39-921E-C7982DB7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71738" y="1750118"/>
            <a:ext cx="4385527" cy="430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dirty="0"/>
              <a:t>Yukarda bulunan arama kısmından istediğimiz haber kategorisini seçebiliyor veya istediğimiz haber kaynağını seçebiliyoruz. Bu sayede sadece merak ettiğimiz ve ilgi duyduğumuz haberlere göz atabiliyoruz.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1A4FFD-B1E9-8AF8-A3C0-70E73077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458" y="1559242"/>
            <a:ext cx="2159804" cy="46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Haber Arama Butonu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376C067-872E-1D05-6872-C267A853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760" y="1262575"/>
            <a:ext cx="572532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6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Haber Arama Butonu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69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Hakan Doruk       1811404032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                                 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endParaRPr lang="tr-TR" sz="1600" b="1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hakandoruk2k@gmail.com</a:t>
            </a: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ismkir@gmail.com</a:t>
            </a: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 ile Mobil Programlamaya Giriş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7" name="Google Shape;547;p4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6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311579" y="47864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Uygulamanın Geliştirilme Amacı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Giriş Yap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Kayıt Ol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TR Haberleri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US Haberleri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Haber Arama Butonu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 Tanıtım Videosu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" name="Google Shape;206;p4"/>
          <p:cNvPicPr preferRelativeResize="0"/>
          <p:nvPr/>
        </p:nvPicPr>
        <p:blipFill rotWithShape="1">
          <a:blip r:embed="rId3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74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SzPts val="3600"/>
            </a:pPr>
            <a:r>
              <a:rPr lang="tr-TR" b="1" dirty="0"/>
              <a:t>Uygulamanın Geliştirilme Amacı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r>
              <a:rPr lang="tr-TR" sz="1800" b="1" dirty="0"/>
              <a:t>Günümüzde haber kaynakları veya kanalları sadece kend</a:t>
            </a:r>
            <a:r>
              <a:rPr lang="tr-TR" b="1" dirty="0"/>
              <a:t>i görüşlerine uyan haberleri sunmakta.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endParaRPr lang="tr-TR" sz="18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r>
              <a:rPr lang="tr-TR" b="1" dirty="0"/>
              <a:t>Bu durumun değiştirilmesi gerektiğini düşündüm ve insanların sadece bir kaynaktan değil birden fazla kaynaktan haberleri görüp, çevredeki olaylardan tarafsız bir şekilde haberdar olmasını istedim.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endParaRPr lang="tr-TR" sz="18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r>
              <a:rPr lang="tr-TR" sz="1800" b="1" dirty="0"/>
              <a:t>Bu haber uygulaması insanların taraflı ve sadece kendi görüşlerine uyan haberleri sunan kanalları takip etmemesi ve her türlü haber kaynağını görüp doğru fikirler yürütmesi için yapılmıştır. Hiçbir siyasi taraf tutulmamaktadır.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endParaRPr lang="tr-TR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r>
              <a:rPr lang="tr-TR" sz="1800" b="1" dirty="0"/>
              <a:t>A değil B Haber </a:t>
            </a:r>
            <a:r>
              <a:rPr lang="tr-TR" sz="1800" b="1" dirty="0">
                <a:sym typeface="Wingdings" panose="05000000000000000000" pitchFamily="2" charset="2"/>
              </a:rPr>
              <a:t></a:t>
            </a:r>
            <a:endParaRPr lang="tr-TR" sz="1800" b="1" dirty="0"/>
          </a:p>
          <a:p>
            <a:pPr marL="342900" lvl="0">
              <a:spcBef>
                <a:spcPts val="0"/>
              </a:spcBef>
            </a:pPr>
            <a:endParaRPr lang="tr-TR" b="1" dirty="0"/>
          </a:p>
          <a:p>
            <a:pPr marL="0" lvl="0" indent="0">
              <a:spcBef>
                <a:spcPts val="0"/>
              </a:spcBef>
              <a:buNone/>
            </a:pPr>
            <a:r>
              <a:rPr lang="tr-TR" b="1" dirty="0"/>
              <a:t> </a:t>
            </a:r>
            <a:endParaRPr sz="18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8A32AAE-FBE4-657F-DD61-BCB78A0B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406" y="4780652"/>
            <a:ext cx="1447619" cy="1447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SzPts val="3600"/>
            </a:pPr>
            <a:r>
              <a:rPr lang="tr-TR" b="1" dirty="0"/>
              <a:t>Uygulamanın Özellikleri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r>
              <a:rPr lang="tr-TR" b="1" dirty="0"/>
              <a:t>Uygulamaya kayıt olurken e-postanızı doğrulamanız gerekmektedir.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endParaRPr lang="tr-TR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"/>
            </a:pPr>
            <a:r>
              <a:rPr lang="tr-TR" b="1" dirty="0"/>
              <a:t>Uygulamadaki haberler saat başı güncellenir ve kullanıcı daima güncel haberleri görür.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tr-TR" b="1" dirty="0"/>
              <a:t> </a:t>
            </a:r>
            <a:endParaRPr sz="18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8A32AAE-FBE4-657F-DD61-BCB78A0B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88" y="3429000"/>
            <a:ext cx="1979224" cy="19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Giriş Yap 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16" name="Google Shape;215;p5">
            <a:extLst>
              <a:ext uri="{FF2B5EF4-FFF2-40B4-BE49-F238E27FC236}">
                <a16:creationId xmlns:a16="http://schemas.microsoft.com/office/drawing/2014/main" id="{1D593831-4256-4E39-921E-C7982DB7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00713" y="1697966"/>
            <a:ext cx="4385527" cy="430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dirty="0"/>
              <a:t>Uygulamamız bizi yanda gördüğünüz  ekran ile karşılıyor. Eğer kullanıcı kayıt olduysa buradan giriş yapıp uygulamamıza erişim sağlayabilir.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21798D2-F2D6-7579-4949-80E06F95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728" y="1697966"/>
            <a:ext cx="1898758" cy="41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Giriş Yap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1258EB-4A17-3712-217A-073979FB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27" y="1629804"/>
            <a:ext cx="569674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0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SzPts val="3600"/>
            </a:pPr>
            <a:r>
              <a:rPr lang="tr-TR" b="1" dirty="0"/>
              <a:t>Kayıt Ol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16" name="Google Shape;215;p5">
            <a:extLst>
              <a:ext uri="{FF2B5EF4-FFF2-40B4-BE49-F238E27FC236}">
                <a16:creationId xmlns:a16="http://schemas.microsoft.com/office/drawing/2014/main" id="{1D593831-4256-4E39-921E-C7982DB7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71738" y="1750118"/>
            <a:ext cx="4385527" cy="430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dirty="0"/>
              <a:t>Eğer kullanıcı uygulamamıza kayıt olmadıysa üye olunuz butonuna tıklayıp kayıt ol ekranından kayıt olabilir. Gördüğünüz gibi boşlukları gerekli bilgilerle doldurup kayıt olabilirsiniz.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55BC13E-A65F-0391-11E3-BCCB1641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278" y="1518366"/>
            <a:ext cx="2197512" cy="47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9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Kayıt Ol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85B718-2D1F-ADAA-5437-B20C1CF3C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620" y="1348683"/>
            <a:ext cx="3788224" cy="52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8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SzPts val="3600"/>
            </a:pPr>
            <a:r>
              <a:rPr lang="tr-TR" b="1" dirty="0"/>
              <a:t>TR Haberleri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16" name="Google Shape;215;p5">
            <a:extLst>
              <a:ext uri="{FF2B5EF4-FFF2-40B4-BE49-F238E27FC236}">
                <a16:creationId xmlns:a16="http://schemas.microsoft.com/office/drawing/2014/main" id="{1D593831-4256-4E39-921E-C7982DB7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71738" y="1750118"/>
            <a:ext cx="4385527" cy="430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dirty="0"/>
              <a:t>Bu kısım </a:t>
            </a:r>
            <a:r>
              <a:rPr lang="tr-TR" dirty="0" err="1"/>
              <a:t>uygulamıza</a:t>
            </a:r>
            <a:r>
              <a:rPr lang="tr-TR" dirty="0"/>
              <a:t> giriş yaptıktan sonra gelen uygulamanın asıl ana sayfası. Buradan güncel haberleri takip edebiliyoruz. Görüldüğü üzere yukarda iki seçenek var ve biz şuan «TR» seçeneğindeyiz. Bu seçenekte Türkiye’de olan haberleri görüyoruz.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89F0B6-2722-FD6D-C1FF-3697900BA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25" y="1666650"/>
            <a:ext cx="2060720" cy="44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264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382</Words>
  <Application>Microsoft Office PowerPoint</Application>
  <PresentationFormat>Geniş ekran</PresentationFormat>
  <Paragraphs>78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Noto Sans Symbols</vt:lpstr>
      <vt:lpstr>Century Gothic</vt:lpstr>
      <vt:lpstr>Arial</vt:lpstr>
      <vt:lpstr>Calibri</vt:lpstr>
      <vt:lpstr>Duman</vt:lpstr>
      <vt:lpstr>  Mobil Uygulama Tanıtım B Haber(Haber Uygulaması)</vt:lpstr>
      <vt:lpstr>İÇİNDEKİLER</vt:lpstr>
      <vt:lpstr>Uygulamanın Geliştirilme Amacı</vt:lpstr>
      <vt:lpstr>Uygulamanın Özellikleri</vt:lpstr>
      <vt:lpstr>Giriş Yap </vt:lpstr>
      <vt:lpstr>Giriş Yap</vt:lpstr>
      <vt:lpstr>Kayıt Ol</vt:lpstr>
      <vt:lpstr>Kayıt Ol</vt:lpstr>
      <vt:lpstr>TR Haberleri</vt:lpstr>
      <vt:lpstr>TR Haberleri</vt:lpstr>
      <vt:lpstr>US Haberleri</vt:lpstr>
      <vt:lpstr>US Haberleri</vt:lpstr>
      <vt:lpstr>Haber Arama Butonu</vt:lpstr>
      <vt:lpstr>Haber Arama Butonu</vt:lpstr>
      <vt:lpstr>Haber Arama Butonu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Hakan Doruk</cp:lastModifiedBy>
  <cp:revision>17</cp:revision>
  <dcterms:created xsi:type="dcterms:W3CDTF">2022-05-25T15:13:08Z</dcterms:created>
  <dcterms:modified xsi:type="dcterms:W3CDTF">2022-06-03T12:53:30Z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