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0" r:id="rId24"/>
    <p:sldId id="30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dev/packages/fluttertoast/install" TargetMode="External"/><Relationship Id="rId3" Type="http://schemas.openxmlformats.org/officeDocument/2006/relationships/hyperlink" Target="https://pub.dev/packages/shared_preferences/install" TargetMode="External"/><Relationship Id="rId7" Type="http://schemas.openxmlformats.org/officeDocument/2006/relationships/hyperlink" Target="https://pub.dev/packages/sqfli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painting/LinearGradient-class.html" TargetMode="External"/><Relationship Id="rId5" Type="http://schemas.openxmlformats.org/officeDocument/2006/relationships/hyperlink" Target="https://pub.dev/packages/font_awesome_flutt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ub.dev/packages/carousel_slider" TargetMode="External"/><Relationship Id="rId9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  <a:latin typeface="Century Gothic" panose="020B0502020202020204" pitchFamily="34" charset="0"/>
              </a:rPr>
              <a:t>KELİME SÖZLÜĞÜM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Elif ÖZCAN       1911404023</a:t>
            </a:r>
            <a:endParaRPr sz="1600" b="1" cap="none" dirty="0">
              <a:solidFill>
                <a:schemeClr val="dk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  <a:endParaRPr sz="1600" cap="none" dirty="0">
              <a:solidFill>
                <a:schemeClr val="dk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 err="1">
                <a:solidFill>
                  <a:schemeClr val="accent3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</a:t>
            </a: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Mobil Programlamaya Giriş</a:t>
            </a:r>
            <a:endParaRPr sz="1800" b="1" cap="none" dirty="0">
              <a:solidFill>
                <a:schemeClr val="accent3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 dirty="0">
                <a:solidFill>
                  <a:schemeClr val="accent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 dirty="0">
              <a:solidFill>
                <a:schemeClr val="accent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EB203A4-4095-972B-EAD9-4FFBB1AD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71" y="1608418"/>
            <a:ext cx="4978781" cy="2164445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C7E548B-9A12-A86E-C1AB-52DAAFBE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26" y="3927606"/>
            <a:ext cx="5343087" cy="246102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91E7DD-61EB-71D4-00FF-97AC27FC7D1C}"/>
              </a:ext>
            </a:extLst>
          </p:cNvPr>
          <p:cNvSpPr txBox="1"/>
          <p:nvPr/>
        </p:nvSpPr>
        <p:spPr>
          <a:xfrm>
            <a:off x="1297162" y="4557956"/>
            <a:ext cx="472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Burada listelere kelime silme işleminde ilk liste oluşturulduğunda minimum 4 kelime grubu olması gerektiği kontrolü yaptık ve yok ise bu şekilde mesaj yazdırdık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3D00F69-2D82-09C2-7988-16A4387BDCC9}"/>
              </a:ext>
            </a:extLst>
          </p:cNvPr>
          <p:cNvSpPr txBox="1"/>
          <p:nvPr/>
        </p:nvSpPr>
        <p:spPr>
          <a:xfrm>
            <a:off x="7200022" y="2092374"/>
            <a:ext cx="408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Burada eklediğimiz ikonların çalışmasını sağladık.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>
                <a:latin typeface="Century Gothic" panose="020B0502020202020204" pitchFamily="34" charset="0"/>
              </a:rPr>
              <a:t>addRow</a:t>
            </a:r>
            <a:endParaRPr lang="tr-TR" b="1" dirty="0">
              <a:latin typeface="Century Gothic" panose="020B0502020202020204" pitchFamily="34" charset="0"/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EC2FB6-5F91-4C74-FD3F-2D25CF01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468" y="2802863"/>
            <a:ext cx="3063997" cy="1124243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Listede sıra eklemek için yazdığımız kod.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06DDFFC-9D3B-DBE3-B045-A884C02B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5" y="1508674"/>
            <a:ext cx="6596177" cy="4836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>
                <a:latin typeface="Century Gothic" panose="020B0502020202020204" pitchFamily="34" charset="0"/>
              </a:rPr>
              <a:t>save</a:t>
            </a:r>
            <a:endParaRPr lang="tr-TR" b="1" dirty="0">
              <a:latin typeface="Century Gothic" panose="020B0502020202020204" pitchFamily="34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8779031-F9BA-BFC4-B36C-3ED00763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2" y="1285247"/>
            <a:ext cx="4732230" cy="5197657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505E16B-6112-CE04-258B-1D3302402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48" y="1285247"/>
            <a:ext cx="4549959" cy="51976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11579" y="43372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</a:pPr>
            <a:r>
              <a:rPr lang="tr-TR" sz="4000" b="1" dirty="0" err="1">
                <a:latin typeface="Century Gothic" panose="020B0502020202020204" pitchFamily="34" charset="0"/>
              </a:rPr>
              <a:t>toastMassage</a:t>
            </a:r>
            <a:endParaRPr lang="tr-TR" b="1" dirty="0">
              <a:latin typeface="Century Gothic" panose="020B0502020202020204" pitchFamily="34" charset="0"/>
            </a:endParaRPr>
          </a:p>
        </p:txBody>
      </p:sp>
      <p:sp>
        <p:nvSpPr>
          <p:cNvPr id="293" name="Google Shape;293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85E082-0F95-5211-9123-85F98B34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79" y="2528652"/>
            <a:ext cx="5190978" cy="2508739"/>
          </a:xfrm>
        </p:spPr>
        <p:txBody>
          <a:bodyPr>
            <a:normAutofit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Kayıt etme kısmında tüm alanlarının dolu olması, liste adı kısmının  dolu olması ve kaç çift olması gerektiğinin kontrollerini yaptıktan sonra herhangi bir eksik var ise bu şekilde mesaj yazdırıyoruz.</a:t>
            </a:r>
          </a:p>
        </p:txBody>
      </p:sp>
      <p:pic>
        <p:nvPicPr>
          <p:cNvPr id="5" name="Resim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AAD9054-48F3-13F6-2959-262F066A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4" y="1865838"/>
            <a:ext cx="4700786" cy="42563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A4A18D7-DDC3-270F-530B-8E8DF0832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" t="29766" r="7660" b="5594"/>
          <a:stretch/>
        </p:blipFill>
        <p:spPr>
          <a:xfrm>
            <a:off x="2452703" y="5851432"/>
            <a:ext cx="2993135" cy="7472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A946BB-0963-1A02-514B-E4E444EEE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74" t="28331" b="10091"/>
          <a:stretch/>
        </p:blipFill>
        <p:spPr>
          <a:xfrm>
            <a:off x="3949270" y="4697175"/>
            <a:ext cx="2840233" cy="74723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289403C-9598-133B-13DB-F61ADBA7E1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" t="22989" r="14" b="15433"/>
          <a:stretch/>
        </p:blipFill>
        <p:spPr>
          <a:xfrm>
            <a:off x="790059" y="4740812"/>
            <a:ext cx="2840233" cy="6893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1311579" y="6168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Kelime Kartları</a:t>
            </a:r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304" name="Google Shape;304;p16"/>
          <p:cNvSpPr txBox="1">
            <a:spLocks noGrp="1"/>
          </p:cNvSpPr>
          <p:nvPr>
            <p:ph type="body" idx="1"/>
          </p:nvPr>
        </p:nvSpPr>
        <p:spPr>
          <a:xfrm>
            <a:off x="2267064" y="2169257"/>
            <a:ext cx="4795838" cy="8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Kelime kartlarına tıkladığımızda bu sayfa açılacak.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9A339D0-0BDD-0087-C898-8A552F6E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974" y="1308295"/>
            <a:ext cx="2562583" cy="466965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334AFF1-E254-849A-B3A8-1BF53831EC0C}"/>
              </a:ext>
            </a:extLst>
          </p:cNvPr>
          <p:cNvSpPr txBox="1"/>
          <p:nvPr/>
        </p:nvSpPr>
        <p:spPr>
          <a:xfrm>
            <a:off x="2055426" y="5356219"/>
            <a:ext cx="521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Buraya tıklayarak kartları görmeye başlayabiliriz.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91EA1204-3438-D334-BE28-646B9FED1670}"/>
              </a:ext>
            </a:extLst>
          </p:cNvPr>
          <p:cNvSpPr/>
          <p:nvPr/>
        </p:nvSpPr>
        <p:spPr>
          <a:xfrm>
            <a:off x="7779434" y="5359791"/>
            <a:ext cx="2827606" cy="365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Kelime Kartları</a:t>
            </a:r>
            <a:endParaRPr lang="tr-TR" sz="3400" b="1" dirty="0">
              <a:latin typeface="Century Gothic" panose="020B0502020202020204" pitchFamily="34" charset="0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4481B67-247E-0AA7-4C9A-E2674E37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94" y="1527215"/>
            <a:ext cx="3095392" cy="508446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D5EBECD-3E76-0EAD-DE9A-8DB597ED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29" y="1513287"/>
            <a:ext cx="3095392" cy="48322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99DF17E-EE5D-B062-415B-E05A351E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40" y="473763"/>
            <a:ext cx="5020376" cy="290015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ADB24250-94D0-9FAD-CE4E-01FC18330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95" y="1881637"/>
            <a:ext cx="5493173" cy="3492222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7C32FE69-5B4B-D05E-AB6C-07580EBB2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240" y="3484085"/>
            <a:ext cx="5020376" cy="30865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>
            <a:spLocks noGrp="1"/>
          </p:cNvSpPr>
          <p:nvPr>
            <p:ph type="title"/>
          </p:nvPr>
        </p:nvSpPr>
        <p:spPr>
          <a:xfrm>
            <a:off x="1311579" y="4686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tr-TR" b="1" dirty="0"/>
              <a:t>	</a:t>
            </a:r>
            <a:r>
              <a:rPr lang="tr-TR" b="1" dirty="0">
                <a:latin typeface="Century Gothic" panose="020B0502020202020204" pitchFamily="34" charset="0"/>
              </a:rPr>
              <a:t>Çoktan Seçmeli</a:t>
            </a:r>
            <a:endParaRPr lang="tr-TR" sz="3200" b="1" dirty="0">
              <a:latin typeface="Century Gothic" panose="020B0502020202020204" pitchFamily="34" charset="0"/>
            </a:endParaRPr>
          </a:p>
        </p:txBody>
      </p:sp>
      <p:sp>
        <p:nvSpPr>
          <p:cNvPr id="328" name="Google Shape;328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FE2234DF-9B6F-BB33-9156-04E5501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71" y="1747000"/>
            <a:ext cx="2720472" cy="4642338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A8917ABA-BB7E-FE92-96E4-5B332679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51" y="1747000"/>
            <a:ext cx="2720472" cy="4642338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A96C7983-F0A4-8492-B472-E5D2611F7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410" y="1747000"/>
            <a:ext cx="2720473" cy="4642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338" name="Google Shape;338;p20"/>
          <p:cNvSpPr txBox="1">
            <a:spLocks noGrp="1"/>
          </p:cNvSpPr>
          <p:nvPr>
            <p:ph type="body" idx="1"/>
          </p:nvPr>
        </p:nvSpPr>
        <p:spPr>
          <a:xfrm>
            <a:off x="1607144" y="2122804"/>
            <a:ext cx="4160278" cy="29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289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İlk başta tıkladığımız Türkçe İngilizce seçiminin kontrolünün yaparak kelime İngilizceden Türkçeye ise İngilizce kelimesinin Türkçesini soracak.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Diğer türlü tam tersini yapacak.</a:t>
            </a:r>
            <a:endParaRPr sz="1800" dirty="0">
              <a:latin typeface="Century Gothic" panose="020B0502020202020204" pitchFamily="34" charset="0"/>
            </a:endParaRPr>
          </a:p>
          <a:p>
            <a:pPr marL="342900" lvl="0" indent="-26289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342900" lvl="0" indent="-26289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1800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3A7A7A0-C54C-E6EB-2293-67F93C65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91" y="1835456"/>
            <a:ext cx="5809957" cy="35443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 lang="tr-TR"/>
          </a:p>
        </p:txBody>
      </p:sp>
      <p:sp>
        <p:nvSpPr>
          <p:cNvPr id="347" name="Google Shape;347;p21"/>
          <p:cNvSpPr txBox="1">
            <a:spLocks noGrp="1"/>
          </p:cNvSpPr>
          <p:nvPr>
            <p:ph type="body" idx="1"/>
          </p:nvPr>
        </p:nvSpPr>
        <p:spPr>
          <a:xfrm>
            <a:off x="1269610" y="2956902"/>
            <a:ext cx="4648200" cy="1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Doğru-yanlış sayısını cevapladıkça arttıracak.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8CEC9E4-8869-AEB0-6E17-52BD0972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91" y="2277422"/>
            <a:ext cx="5710121" cy="3208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7" name="Google Shape;207;p4"/>
          <p:cNvSpPr txBox="1"/>
          <p:nvPr/>
        </p:nvSpPr>
        <p:spPr>
          <a:xfrm>
            <a:off x="2849633" y="1410019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 Tanıtımı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İlk Açıldığında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Ana Ekran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Renk Geçişi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Listeler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Silme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İşlemi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addRow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SaVE</a:t>
            </a:r>
            <a:endParaRPr lang="tr-TR" sz="1800" b="1" dirty="0">
              <a:solidFill>
                <a:srgbClr val="3F3F3F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ToastMassage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Kelime Kartları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Çoktan Seçmeli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 lang="tr-TR"/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1"/>
          </p:nvPr>
        </p:nvSpPr>
        <p:spPr>
          <a:xfrm>
            <a:off x="2654426" y="3094893"/>
            <a:ext cx="3789937" cy="1603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Doğru-yanlış sayısı 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22387B4-C0A1-77CF-AA92-ECAB643E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99" y="2541366"/>
            <a:ext cx="4969731" cy="30450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 lang="tr-TR"/>
          </a:p>
        </p:txBody>
      </p:sp>
      <p:sp>
        <p:nvSpPr>
          <p:cNvPr id="365" name="Google Shape;365;p23"/>
          <p:cNvSpPr txBox="1">
            <a:spLocks noGrp="1"/>
          </p:cNvSpPr>
          <p:nvPr>
            <p:ph type="body" idx="1"/>
          </p:nvPr>
        </p:nvSpPr>
        <p:spPr>
          <a:xfrm>
            <a:off x="921695" y="3181612"/>
            <a:ext cx="4719450" cy="143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tr-TR" sz="1600" dirty="0">
                <a:latin typeface="Century Gothic" panose="020B0502020202020204" pitchFamily="34" charset="0"/>
              </a:rPr>
              <a:t>Şıklarımızı tek tek kontrol için tanımladık.</a:t>
            </a:r>
            <a:endParaRPr sz="1600" dirty="0">
              <a:latin typeface="Century Gothic" panose="020B0502020202020204" pitchFamily="34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93E2A3F-9328-B889-7401-F8A6FC1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1451067"/>
            <a:ext cx="5666262" cy="45485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 lang="tr-TR"/>
          </a:p>
        </p:txBody>
      </p:sp>
      <p:sp>
        <p:nvSpPr>
          <p:cNvPr id="374" name="Google Shape;374;p24"/>
          <p:cNvSpPr txBox="1">
            <a:spLocks noGrp="1"/>
          </p:cNvSpPr>
          <p:nvPr>
            <p:ph type="body" idx="1"/>
          </p:nvPr>
        </p:nvSpPr>
        <p:spPr>
          <a:xfrm>
            <a:off x="1101533" y="1839846"/>
            <a:ext cx="4019106" cy="82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tr-T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tr-TR" dirty="0">
                <a:latin typeface="Century Gothic" panose="020B0502020202020204" pitchFamily="34" charset="0"/>
              </a:rPr>
              <a:t>İkonlarımızı tanımladık.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1338BF9-10F5-9B05-8AF1-5B6CD5B6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6" y="1115467"/>
            <a:ext cx="6245150" cy="2313533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6A0FD9-468C-035C-E5F9-44DFDE2F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59" y="4712677"/>
            <a:ext cx="5426004" cy="118460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8ADA077-1331-1030-397A-19A9393F188E}"/>
              </a:ext>
            </a:extLst>
          </p:cNvPr>
          <p:cNvSpPr txBox="1"/>
          <p:nvPr/>
        </p:nvSpPr>
        <p:spPr>
          <a:xfrm>
            <a:off x="1101533" y="4712677"/>
            <a:ext cx="4220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Burada doğru ve yanlış cevap sayımızın toplayarak tüm soruların sayısına eşitliyoruz.</a:t>
            </a:r>
          </a:p>
          <a:p>
            <a:r>
              <a:rPr lang="tr-TR" sz="1800" dirty="0">
                <a:latin typeface="Century Gothic" panose="020B0502020202020204" pitchFamily="34" charset="0"/>
              </a:rPr>
              <a:t>Eğer eşitse test bitti yazısını yazdırıyoruz.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YARDIMCI KAYNAKLAR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3"/>
              </a:rPr>
              <a:t>https://pub.dev/packages/shared_preferences/install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4"/>
              </a:rPr>
              <a:t>https://pub.dev/packages/carousel_slider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5"/>
              </a:rPr>
              <a:t>https://pub.dev/packages/font_awesome_flutter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6"/>
              </a:rPr>
              <a:t>https://api.flutter.dev/flutter/painting/LinearGradient-class.html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7"/>
              </a:rPr>
              <a:t>https://pub.dev/packages/sqflite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latin typeface="Century Gothic" panose="020B0502020202020204" pitchFamily="34" charset="0"/>
                <a:hlinkClick r:id="rId8"/>
              </a:rPr>
              <a:t>https://pub.dev/packages/fluttertoast/install</a:t>
            </a:r>
            <a:endParaRPr lang="tr-TR" b="1" dirty="0">
              <a:latin typeface="Century Gothic" panose="020B0502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9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5"/>
          <p:cNvPicPr preferRelativeResize="0"/>
          <p:nvPr/>
        </p:nvPicPr>
        <p:blipFill rotWithShape="1">
          <a:blip r:embed="rId10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  <a:latin typeface="Century Gothic" panose="020B0502020202020204" pitchFamily="34" charset="0"/>
              </a:rPr>
              <a:t>İlginiz için teşekkürler…</a:t>
            </a:r>
            <a:endParaRPr b="1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Elif Özcan 1911404023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elif.ozcan5415@gmail.com</a:t>
            </a: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ismkir@gmail.com</a:t>
            </a: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611562" y="1214886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 err="1">
                <a:solidFill>
                  <a:schemeClr val="accent3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</a:t>
            </a:r>
            <a:r>
              <a:rPr lang="tr-TR" sz="1800" b="1" dirty="0">
                <a:solidFill>
                  <a:schemeClr val="accent3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Mobil Programlamaya Giriş</a:t>
            </a:r>
            <a:endParaRPr sz="1800" b="1" dirty="0">
              <a:solidFill>
                <a:schemeClr val="accent3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 pitchFamily="34" charset="0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 dirty="0">
              <a:solidFill>
                <a:schemeClr val="accent1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6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Uygulama İlk Açıldığında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B94123-774E-B121-C8C6-052D0B8A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1" y="1471122"/>
            <a:ext cx="6868806" cy="40686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7BDE5CF-7DAE-FA14-6B08-E3B8B7DC012C}"/>
              </a:ext>
            </a:extLst>
          </p:cNvPr>
          <p:cNvSpPr txBox="1"/>
          <p:nvPr/>
        </p:nvSpPr>
        <p:spPr>
          <a:xfrm>
            <a:off x="7755293" y="283876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Uygulama ilk açıldığında geçici ekran açıldığında süreyi bu şekilde belirledik </a:t>
            </a:r>
            <a:r>
              <a:rPr lang="tr-TR" sz="1800" dirty="0">
                <a:latin typeface="+mn-lt"/>
              </a:rPr>
              <a:t>.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AE10D786-ACD5-A258-6708-A82D9EB5A15F}"/>
              </a:ext>
            </a:extLst>
          </p:cNvPr>
          <p:cNvSpPr/>
          <p:nvPr/>
        </p:nvSpPr>
        <p:spPr>
          <a:xfrm>
            <a:off x="4620986" y="3095907"/>
            <a:ext cx="3020785" cy="6661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5A338C24-D3CF-4C29-A47D-820EC50F0854}"/>
              </a:ext>
            </a:extLst>
          </p:cNvPr>
          <p:cNvSpPr/>
          <p:nvPr/>
        </p:nvSpPr>
        <p:spPr>
          <a:xfrm>
            <a:off x="7127161" y="3837406"/>
            <a:ext cx="1818796" cy="6325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1838402-011C-5ABD-C09C-A93383E0AFB9}"/>
              </a:ext>
            </a:extLst>
          </p:cNvPr>
          <p:cNvSpPr txBox="1"/>
          <p:nvPr/>
        </p:nvSpPr>
        <p:spPr>
          <a:xfrm>
            <a:off x="9210246" y="3823593"/>
            <a:ext cx="295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Daha sonra ana sayfaya yönlendirdik.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E13A5EE-52E5-CE43-DB01-3013056CE883}"/>
              </a:ext>
            </a:extLst>
          </p:cNvPr>
          <p:cNvSpPr txBox="1"/>
          <p:nvPr/>
        </p:nvSpPr>
        <p:spPr>
          <a:xfrm>
            <a:off x="8051631" y="1471122"/>
            <a:ext cx="336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Uygulamamız ilk açılırken geçici bir ekran göstermesini istedik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ANA EKRAN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670232" y="1415948"/>
            <a:ext cx="6483636" cy="18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Uygulama açıldıktan sonra bi</a:t>
            </a:r>
            <a:r>
              <a:rPr lang="tr-TR" dirty="0">
                <a:latin typeface="Century Gothic" panose="020B0502020202020204" pitchFamily="34" charset="0"/>
              </a:rPr>
              <a:t>zi karşılayan ana ekranımız bu şekildedir.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 Buradan İngilizce-Türkçe ve Türkçe-İngilizce butonlarına tıklayarak çalışmak istediğimiz dil seçimi şeklinde ayarlayabiliriz.</a:t>
            </a:r>
          </a:p>
        </p:txBody>
      </p:sp>
      <p:pic>
        <p:nvPicPr>
          <p:cNvPr id="3" name="Resim 2" descr="metin, iş kartı, ekran görüntüsü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7A4360AB-2E82-7D2F-FFE2-54CC0A86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67" y="914400"/>
            <a:ext cx="3069398" cy="550209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97202B4-949C-1DD3-0229-FE891853940B}"/>
              </a:ext>
            </a:extLst>
          </p:cNvPr>
          <p:cNvSpPr txBox="1"/>
          <p:nvPr/>
        </p:nvSpPr>
        <p:spPr>
          <a:xfrm>
            <a:off x="2460857" y="3367427"/>
            <a:ext cx="56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Listelerim kısmına tıklayarak kelimeler ekleyebiliriz.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9A5373E-50A5-FEA6-3FA5-9A6BAAB51798}"/>
              </a:ext>
            </a:extLst>
          </p:cNvPr>
          <p:cNvSpPr txBox="1"/>
          <p:nvPr/>
        </p:nvSpPr>
        <p:spPr>
          <a:xfrm>
            <a:off x="665871" y="4241723"/>
            <a:ext cx="543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Kelime kartları kısmında eklediğimiz kelimeleri kart şeklinde görebilir ve çoktan seçmeli kısımda da eklediğimiz kelimeleri soru cevap şeklinde görebiliriz.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92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RENK GEÇİŞİ</a:t>
            </a:r>
          </a:p>
        </p:txBody>
      </p:sp>
      <p:sp>
        <p:nvSpPr>
          <p:cNvPr id="238" name="Google Shape;238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921695" y="1811688"/>
            <a:ext cx="4304714" cy="79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Burada renk geçişlerini yaptık.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2575945-6678-CBF0-11FC-39297AEF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" t="23445" r="1648" b="21770"/>
          <a:stretch/>
        </p:blipFill>
        <p:spPr>
          <a:xfrm>
            <a:off x="5486400" y="1439173"/>
            <a:ext cx="6546305" cy="36254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129434-6522-2D96-E9F9-BF74AC548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95" y="2968284"/>
            <a:ext cx="3485504" cy="2800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LİSTELERİM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315983" y="1506724"/>
            <a:ext cx="6739265" cy="236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Listelerime bastıktan sonra bu sayfa açılacak.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Burada eklediğimiz listeleri görebilir, yeni listeler oluşturabiliriz.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Century Gothic" panose="020B0502020202020204" pitchFamily="34" charset="0"/>
              </a:rPr>
              <a:t>Ka</a:t>
            </a:r>
            <a:r>
              <a:rPr lang="tr-TR" dirty="0">
                <a:latin typeface="Century Gothic" panose="020B0502020202020204" pitchFamily="34" charset="0"/>
              </a:rPr>
              <a:t>ç adet terimimiz var, kaç adet öğrenmişiz, kaç adet öğrenmemişiz bunları görebilir ve sürekli tekrar edebiliriz.</a:t>
            </a:r>
            <a:endParaRPr lang="tr-TR" sz="1800" dirty="0">
              <a:latin typeface="Century Gothic" panose="020B0502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9259AC-3F89-683B-3D57-355C5A46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419" y="893298"/>
            <a:ext cx="2834769" cy="532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F96D032-2FB7-5839-C8BE-17BBB2D0C98E}"/>
              </a:ext>
            </a:extLst>
          </p:cNvPr>
          <p:cNvSpPr txBox="1"/>
          <p:nvPr/>
        </p:nvSpPr>
        <p:spPr>
          <a:xfrm>
            <a:off x="3492070" y="5655940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Buradan yeni liste ekleyebiliriz.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A8BDB122-1D1C-661D-D9CD-024E0F164949}"/>
              </a:ext>
            </a:extLst>
          </p:cNvPr>
          <p:cNvSpPr/>
          <p:nvPr/>
        </p:nvSpPr>
        <p:spPr>
          <a:xfrm>
            <a:off x="7936036" y="5655940"/>
            <a:ext cx="3123028" cy="3516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6035458-A4D2-5C2B-867A-DB033417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79" y="3961255"/>
            <a:ext cx="4132618" cy="132971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CFE708B-613D-7DB1-5842-2DBE5EE074D9}"/>
              </a:ext>
            </a:extLst>
          </p:cNvPr>
          <p:cNvSpPr txBox="1"/>
          <p:nvPr/>
        </p:nvSpPr>
        <p:spPr>
          <a:xfrm>
            <a:off x="5764898" y="4002678"/>
            <a:ext cx="257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Ortadaki listeler logosunu bu şekilde yerleştirdik.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LİSTE İÇERİĞİ</a:t>
            </a:r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1518807" y="1692916"/>
            <a:ext cx="5041441" cy="368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Yazılı olan bir listenin üzerine bastığımızda bizi bu şekilde bir sayfa karşılıyor.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sz="18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Burada girdiğimiz kelimeleri bu şekilde görüyoruz.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Kelimelerin üzerine basılı tutarak eklediğimiz kelimeleri silebiliriz.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 dirty="0">
                <a:latin typeface="Century Gothic" panose="020B0502020202020204" pitchFamily="34" charset="0"/>
              </a:rPr>
              <a:t>‘+’ butonuna basarak listemize kelime ekleyebiliriz.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tr-TR" sz="1800" dirty="0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BFDAD546-0EE0-3262-19F6-E543677D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12462"/>
            <a:ext cx="3663018" cy="6045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Silme İşlemi</a:t>
            </a:r>
          </a:p>
        </p:txBody>
      </p:sp>
      <p:sp>
        <p:nvSpPr>
          <p:cNvPr id="254" name="Google Shape;254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CFAC88-36AC-EE4C-3B3E-7FF0F66A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135" y="2063262"/>
            <a:ext cx="5992080" cy="1365738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Üzerine basılı tuttuğumuzda bu şekilde logomuz değişerek çöp kutusuna dönüşüyor ve silebiliyoruz.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196B8A7D-3CC8-6B7B-67F8-76D8FF42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71" y="1522549"/>
            <a:ext cx="3896009" cy="1723571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243A4E1F-BC7E-E1E7-F566-0A5F1831C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57" y="3855275"/>
            <a:ext cx="6315636" cy="241874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4235D15-A2F7-6D75-776C-300414D482F2}"/>
              </a:ext>
            </a:extLst>
          </p:cNvPr>
          <p:cNvSpPr txBox="1"/>
          <p:nvPr/>
        </p:nvSpPr>
        <p:spPr>
          <a:xfrm>
            <a:off x="8319226" y="4412121"/>
            <a:ext cx="3193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>
                <a:latin typeface="Century Gothic" panose="020B0502020202020204" pitchFamily="34" charset="0"/>
              </a:rPr>
              <a:t>pressController</a:t>
            </a:r>
            <a:r>
              <a:rPr lang="tr-TR" sz="1800" dirty="0">
                <a:latin typeface="Century Gothic" panose="020B0502020202020204" pitchFamily="34" charset="0"/>
              </a:rPr>
              <a:t> ile basıldığı zaman logo değişimini gerçekleştiriyoruz.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Century Gothic" panose="020B0502020202020204" pitchFamily="34" charset="0"/>
              </a:rPr>
              <a:t>Oluşturulan Liste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4CFC33B0-D0EE-3E8A-8D8C-C4A21221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34" y="1469794"/>
            <a:ext cx="3179299" cy="5064648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093D2F03-A20F-9499-E9CD-15521DBE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34" y="1469795"/>
            <a:ext cx="3179299" cy="5064647"/>
          </a:xfrm>
          <a:prstGeom prst="rect">
            <a:avLst/>
          </a:prstGeom>
        </p:spPr>
      </p:pic>
      <p:sp>
        <p:nvSpPr>
          <p:cNvPr id="9" name="Ok: Sol Yukarı 8">
            <a:extLst>
              <a:ext uri="{FF2B5EF4-FFF2-40B4-BE49-F238E27FC236}">
                <a16:creationId xmlns:a16="http://schemas.microsoft.com/office/drawing/2014/main" id="{C50FC061-0F6B-FADB-001E-13DE995F2043}"/>
              </a:ext>
            </a:extLst>
          </p:cNvPr>
          <p:cNvSpPr/>
          <p:nvPr/>
        </p:nvSpPr>
        <p:spPr>
          <a:xfrm>
            <a:off x="5261968" y="1927274"/>
            <a:ext cx="1152900" cy="4418264"/>
          </a:xfrm>
          <a:prstGeom prst="leftUpArrow">
            <a:avLst>
              <a:gd name="adj1" fmla="val 25000"/>
              <a:gd name="adj2" fmla="val 2129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787CEFE5-37BA-ED14-C6E0-BCCA5DD05E77}"/>
              </a:ext>
            </a:extLst>
          </p:cNvPr>
          <p:cNvSpPr/>
          <p:nvPr/>
        </p:nvSpPr>
        <p:spPr>
          <a:xfrm>
            <a:off x="5941866" y="1793352"/>
            <a:ext cx="1895936" cy="5981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k: Yukarı 9">
            <a:extLst>
              <a:ext uri="{FF2B5EF4-FFF2-40B4-BE49-F238E27FC236}">
                <a16:creationId xmlns:a16="http://schemas.microsoft.com/office/drawing/2014/main" id="{4B5BC60D-A7CD-1E48-885A-B4EE2C7782E7}"/>
              </a:ext>
            </a:extLst>
          </p:cNvPr>
          <p:cNvSpPr/>
          <p:nvPr/>
        </p:nvSpPr>
        <p:spPr>
          <a:xfrm>
            <a:off x="8046720" y="5388205"/>
            <a:ext cx="365760" cy="61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BB01C3D-F021-419A-77DE-FD5322C1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004" y="5399197"/>
            <a:ext cx="426757" cy="64623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6A59A71-D38B-EDF7-7963-F68B16E78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037" y="5399197"/>
            <a:ext cx="426757" cy="64623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6580EBCC-AC32-56FE-7EB6-D2E8E78A9E34}"/>
              </a:ext>
            </a:extLst>
          </p:cNvPr>
          <p:cNvSpPr txBox="1"/>
          <p:nvPr/>
        </p:nvSpPr>
        <p:spPr>
          <a:xfrm>
            <a:off x="7799446" y="4766429"/>
            <a:ext cx="108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+mn-lt"/>
              </a:rPr>
              <a:t>Satır ekleme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6FD20FE-35CB-BEEC-2996-DFE928B66E92}"/>
              </a:ext>
            </a:extLst>
          </p:cNvPr>
          <p:cNvSpPr txBox="1"/>
          <p:nvPr/>
        </p:nvSpPr>
        <p:spPr>
          <a:xfrm>
            <a:off x="8767591" y="4879983"/>
            <a:ext cx="152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+mn-lt"/>
              </a:rPr>
              <a:t>Kaydetme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F495C65-C272-FB25-DE32-B478848D0231}"/>
              </a:ext>
            </a:extLst>
          </p:cNvPr>
          <p:cNvSpPr txBox="1"/>
          <p:nvPr/>
        </p:nvSpPr>
        <p:spPr>
          <a:xfrm>
            <a:off x="10223266" y="4736280"/>
            <a:ext cx="89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latin typeface="+mn-lt"/>
              </a:rPr>
              <a:t>Satır silme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558</Words>
  <Application>Microsoft Office PowerPoint</Application>
  <PresentationFormat>Geniş ekran</PresentationFormat>
  <Paragraphs>124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Century Gothic</vt:lpstr>
      <vt:lpstr>Noto Sans Symbols</vt:lpstr>
      <vt:lpstr>Arial</vt:lpstr>
      <vt:lpstr>Calibri</vt:lpstr>
      <vt:lpstr>Duman</vt:lpstr>
      <vt:lpstr>  KELİME SÖZLÜĞÜM </vt:lpstr>
      <vt:lpstr>İÇİNDEKİLER</vt:lpstr>
      <vt:lpstr>Uygulama İlk Açıldığında</vt:lpstr>
      <vt:lpstr>ANA EKRAN</vt:lpstr>
      <vt:lpstr>RENK GEÇİŞİ</vt:lpstr>
      <vt:lpstr>LİSTELERİM</vt:lpstr>
      <vt:lpstr>LİSTE İÇERİĞİ</vt:lpstr>
      <vt:lpstr>Silme İşlemi</vt:lpstr>
      <vt:lpstr>Oluşturulan Liste</vt:lpstr>
      <vt:lpstr>PowerPoint Sunusu</vt:lpstr>
      <vt:lpstr>addRow</vt:lpstr>
      <vt:lpstr>save</vt:lpstr>
      <vt:lpstr>toastMassage</vt:lpstr>
      <vt:lpstr>Kelime Kartları</vt:lpstr>
      <vt:lpstr>Kelime Kartları</vt:lpstr>
      <vt:lpstr>PowerPoint Sunusu</vt:lpstr>
      <vt:lpstr> Çoktan Seçmeli</vt:lpstr>
      <vt:lpstr>PowerPoint Sunusu</vt:lpstr>
      <vt:lpstr>PowerPoint Sunusu</vt:lpstr>
      <vt:lpstr>PowerPoint Sunusu</vt:lpstr>
      <vt:lpstr>PowerPoint Sunusu</vt:lpstr>
      <vt:lpstr>PowerPoint Sunusu</vt:lpstr>
      <vt:lpstr>YARDIMCI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elif özcan</cp:lastModifiedBy>
  <cp:revision>8</cp:revision>
  <dcterms:created xsi:type="dcterms:W3CDTF">2022-05-25T15:13:08Z</dcterms:created>
  <dcterms:modified xsi:type="dcterms:W3CDTF">2022-06-03T19:53:03Z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