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302" r:id="rId4"/>
    <p:sldId id="306" r:id="rId5"/>
    <p:sldId id="305" r:id="rId6"/>
    <p:sldId id="304" r:id="rId7"/>
    <p:sldId id="310" r:id="rId8"/>
    <p:sldId id="309" r:id="rId9"/>
    <p:sldId id="308" r:id="rId10"/>
    <p:sldId id="320" r:id="rId11"/>
    <p:sldId id="319" r:id="rId12"/>
    <p:sldId id="318" r:id="rId13"/>
    <p:sldId id="324" r:id="rId14"/>
    <p:sldId id="323" r:id="rId15"/>
    <p:sldId id="322" r:id="rId16"/>
    <p:sldId id="303" r:id="rId17"/>
    <p:sldId id="312" r:id="rId18"/>
    <p:sldId id="317" r:id="rId19"/>
    <p:sldId id="311" r:id="rId20"/>
    <p:sldId id="316" r:id="rId21"/>
    <p:sldId id="307" r:id="rId22"/>
    <p:sldId id="313" r:id="rId23"/>
    <p:sldId id="315" r:id="rId24"/>
    <p:sldId id="314" r:id="rId25"/>
    <p:sldId id="321" r:id="rId26"/>
    <p:sldId id="327" r:id="rId27"/>
    <p:sldId id="30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e turan" userId="e02a687ae1998d90" providerId="LiveId" clId="{D3C0AAEA-FA32-4189-9EED-2E41851302FF}"/>
    <pc:docChg chg="custSel modSld">
      <pc:chgData name="merve turan" userId="e02a687ae1998d90" providerId="LiveId" clId="{D3C0AAEA-FA32-4189-9EED-2E41851302FF}" dt="2022-06-05T17:41:52.136" v="28" actId="1076"/>
      <pc:docMkLst>
        <pc:docMk/>
      </pc:docMkLst>
      <pc:sldChg chg="delSp mod">
        <pc:chgData name="merve turan" userId="e02a687ae1998d90" providerId="LiveId" clId="{D3C0AAEA-FA32-4189-9EED-2E41851302FF}" dt="2022-06-05T17:41:25.409" v="0" actId="478"/>
        <pc:sldMkLst>
          <pc:docMk/>
          <pc:sldMk cId="0" sldId="258"/>
        </pc:sldMkLst>
        <pc:spChg chg="del">
          <ac:chgData name="merve turan" userId="e02a687ae1998d90" providerId="LiveId" clId="{D3C0AAEA-FA32-4189-9EED-2E41851302FF}" dt="2022-06-05T17:41:25.409" v="0" actId="478"/>
          <ac:spMkLst>
            <pc:docMk/>
            <pc:sldMk cId="0" sldId="258"/>
            <ac:spMk id="195" creationId="{00000000-0000-0000-0000-000000000000}"/>
          </ac:spMkLst>
        </pc:spChg>
      </pc:sldChg>
      <pc:sldChg chg="modSp mod">
        <pc:chgData name="merve turan" userId="e02a687ae1998d90" providerId="LiveId" clId="{D3C0AAEA-FA32-4189-9EED-2E41851302FF}" dt="2022-06-05T17:41:52.136" v="28" actId="1076"/>
        <pc:sldMkLst>
          <pc:docMk/>
          <pc:sldMk cId="0" sldId="301"/>
        </pc:sldMkLst>
        <pc:spChg chg="mod">
          <ac:chgData name="merve turan" userId="e02a687ae1998d90" providerId="LiveId" clId="{D3C0AAEA-FA32-4189-9EED-2E41851302FF}" dt="2022-06-05T17:41:50.752" v="27" actId="20577"/>
          <ac:spMkLst>
            <pc:docMk/>
            <pc:sldMk cId="0" sldId="301"/>
            <ac:spMk id="543" creationId="{00000000-0000-0000-0000-000000000000}"/>
          </ac:spMkLst>
        </pc:spChg>
        <pc:picChg chg="mod">
          <ac:chgData name="merve turan" userId="e02a687ae1998d90" providerId="LiveId" clId="{D3C0AAEA-FA32-4189-9EED-2E41851302FF}" dt="2022-06-05T17:41:52.136" v="28" actId="1076"/>
          <ac:picMkLst>
            <pc:docMk/>
            <pc:sldMk cId="0" sldId="301"/>
            <ac:picMk id="10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00387"/>
            <a:ext cx="7550301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FİLMLER UYGULAMASI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Merve TURAN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1811404051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05/06/2022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3962-0710-8DDF-FD23-4AFCACF5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Registar.dart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EFD7FEB-1A5D-6008-3546-CE8871D74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Register</a:t>
            </a:r>
            <a:r>
              <a:rPr lang="tr-TR" dirty="0"/>
              <a:t> sayfa tasarımı,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D51D8D-2D79-D92A-8A4C-4DF7C1B27F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3168FCE-6438-885C-979A-77B6327F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96" y="2807054"/>
            <a:ext cx="6808607" cy="33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03D252-E30F-63AB-4682-AFB9AA41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Registar.dart</a:t>
            </a:r>
            <a:r>
              <a:rPr lang="tr-TR" dirty="0"/>
              <a:t> 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9113AA-E00A-CA44-3F06-37656E4E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599"/>
            <a:ext cx="8915400" cy="4578285"/>
          </a:xfrm>
        </p:spPr>
        <p:txBody>
          <a:bodyPr/>
          <a:lstStyle/>
          <a:p>
            <a:r>
              <a:rPr lang="tr-TR" dirty="0" err="1"/>
              <a:t>Register</a:t>
            </a:r>
            <a:r>
              <a:rPr lang="tr-TR" dirty="0"/>
              <a:t> sayfası içinde yine </a:t>
            </a:r>
            <a:r>
              <a:rPr lang="tr-TR" dirty="0" err="1"/>
              <a:t>login</a:t>
            </a:r>
            <a:r>
              <a:rPr lang="tr-TR" dirty="0"/>
              <a:t> ekranında olduğu gibi </a:t>
            </a:r>
            <a:r>
              <a:rPr lang="tr-TR" dirty="0" err="1"/>
              <a:t>TextFormField</a:t>
            </a:r>
            <a:r>
              <a:rPr lang="tr-TR" dirty="0"/>
              <a:t> ve </a:t>
            </a:r>
            <a:r>
              <a:rPr lang="tr-TR" dirty="0" err="1"/>
              <a:t>button</a:t>
            </a:r>
            <a:r>
              <a:rPr lang="tr-TR" dirty="0"/>
              <a:t> kullandık.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577A5EE-D74B-0E5D-3DCA-8E6E30AAF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CEC3296-A84A-3700-D48C-9D9ABF5C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08" y="2929627"/>
            <a:ext cx="7015702" cy="3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1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2D9437-8775-AD58-2F0A-DCEE3E3A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Registar.dart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DA7EAE-A3C1-9E70-8655-788C30EF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599"/>
            <a:ext cx="8915400" cy="3974969"/>
          </a:xfrm>
        </p:spPr>
        <p:txBody>
          <a:bodyPr/>
          <a:lstStyle/>
          <a:p>
            <a:r>
              <a:rPr lang="tr-TR" dirty="0" err="1"/>
              <a:t>TextFormField’lar</a:t>
            </a:r>
            <a:r>
              <a:rPr lang="tr-TR" dirty="0"/>
              <a:t> için uyarı mesajı yazdık.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18C2A97-B07A-5C72-DCEC-0B0376E018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55A726-E777-B384-FFEA-CF40987D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60" y="2634005"/>
            <a:ext cx="6364713" cy="34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529A1A-9E76-4DFC-FB3A-5B243CA0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Registar.dart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E507CB-0C52-8938-2BCD-8CC157998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09B017-E076-8F20-5A97-B7C0946F66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488BAA3-26EF-5298-E866-59CC2214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80" y="2749522"/>
            <a:ext cx="6864039" cy="31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9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E36890-625D-DD32-5177-033C2B4F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Registar.dart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9FF8310-1F6E-2D8C-5069-CE6B9E2F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599"/>
            <a:ext cx="8915400" cy="4512297"/>
          </a:xfrm>
        </p:spPr>
        <p:txBody>
          <a:bodyPr/>
          <a:lstStyle/>
          <a:p>
            <a:r>
              <a:rPr lang="tr-TR" dirty="0" err="1"/>
              <a:t>labelTexti</a:t>
            </a:r>
            <a:r>
              <a:rPr lang="tr-TR" dirty="0"/>
              <a:t> şifre olarak belirledik. </a:t>
            </a:r>
            <a:r>
              <a:rPr lang="tr-TR" dirty="0" err="1"/>
              <a:t>Border</a:t>
            </a:r>
            <a:r>
              <a:rPr lang="tr-TR" dirty="0"/>
              <a:t>(çerçeve rengi)mor olarak belirledik.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19050A-B941-0460-91EB-8EB10CDDA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4F57A11-FC0B-24F8-D6D5-4473B4E5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88" y="2884580"/>
            <a:ext cx="7215776" cy="35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611FE7-983A-32B4-7686-CF96B4C4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Registar</a:t>
            </a:r>
            <a:r>
              <a:rPr lang="tr-TR" dirty="0"/>
              <a:t> dart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981DD26-B7E3-4404-9F2F-58EFEAD50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3E9A7FF-BB5A-F710-11BD-8F3F4B781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15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13D0AB5-C3D5-F5BE-F3A9-C40DD40C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74588"/>
            <a:ext cx="6727889" cy="31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D5D47E-9405-0AD1-6C6C-B213BB83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Registar.dart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7F4109-3F33-63FB-2A73-AF1068226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4C17249-1E2B-DD5B-E5DA-C856E81521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16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9D701F5-D4E5-7A86-A48C-F130B04A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60" y="2754863"/>
            <a:ext cx="6167978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2F0C77-5700-C766-B37D-5060A59E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Filmler.dart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F33A1C-4390-243F-8CDC-3F136A188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Filmler.dart</a:t>
            </a:r>
            <a:r>
              <a:rPr lang="tr-TR" dirty="0"/>
              <a:t> dosyasında </a:t>
            </a:r>
            <a:r>
              <a:rPr lang="tr-TR" dirty="0" err="1"/>
              <a:t>anasayfa’da</a:t>
            </a:r>
            <a:r>
              <a:rPr lang="tr-TR" dirty="0"/>
              <a:t> kullanacağımız </a:t>
            </a:r>
            <a:r>
              <a:rPr lang="tr-TR" dirty="0" err="1"/>
              <a:t>Listview</a:t>
            </a:r>
            <a:r>
              <a:rPr lang="tr-TR" dirty="0"/>
              <a:t> için başlık, film açıklama, yapım tarihi gibi bilgileri tutacağımız bir </a:t>
            </a:r>
            <a:r>
              <a:rPr lang="tr-TR" dirty="0" err="1"/>
              <a:t>list</a:t>
            </a:r>
            <a:r>
              <a:rPr lang="tr-TR" dirty="0"/>
              <a:t> tanımladık.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9D2CAC-E58B-0854-4321-F1420B22A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17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59B44B6-1D72-071E-A8FA-EBFC80B8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14" y="2870743"/>
            <a:ext cx="7004115" cy="32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6B0C30-D226-DB4E-9473-2CD2F7FC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DEC4C6A-736D-A7EB-88A1-833011FAC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Filmler listesinin içeriğini örnekteki gibi doldurduk.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C4ADA9F-0448-F93A-2A3B-7B84CB9C4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18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6B3AA9-82E6-0AC5-CAAD-7F76425D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47" y="3215647"/>
            <a:ext cx="7226038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0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C59252-D977-92D3-6F2C-019484F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E61714-036C-A1B6-338A-9BB2D8A8E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DD0A33B-7A18-118E-381D-B6B1E0BD82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19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8F30194-0FB0-9B7D-352F-E274C51B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36" y="3327661"/>
            <a:ext cx="6967439" cy="32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main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/>
              <a:t>Main.dart</a:t>
            </a:r>
            <a:r>
              <a:rPr lang="tr-TR" sz="1800" b="1" dirty="0"/>
              <a:t> dosyasında </a:t>
            </a:r>
            <a:r>
              <a:rPr lang="tr-TR" sz="1800" b="1" dirty="0" err="1"/>
              <a:t>login</a:t>
            </a:r>
            <a:r>
              <a:rPr lang="tr-TR" sz="1800" b="1" dirty="0"/>
              <a:t>, </a:t>
            </a:r>
            <a:r>
              <a:rPr lang="tr-TR" sz="1800" b="1" dirty="0" err="1"/>
              <a:t>register</a:t>
            </a:r>
            <a:r>
              <a:rPr lang="tr-TR" sz="1800" b="1" dirty="0"/>
              <a:t>, </a:t>
            </a:r>
            <a:r>
              <a:rPr lang="tr-TR" sz="1800" b="1" dirty="0" err="1"/>
              <a:t>anasayfa</a:t>
            </a:r>
            <a:r>
              <a:rPr lang="tr-TR" b="1" dirty="0"/>
              <a:t> sayfalarının tanımladık. </a:t>
            </a:r>
            <a:r>
              <a:rPr lang="tr-TR" b="1" dirty="0" err="1"/>
              <a:t>Login</a:t>
            </a:r>
            <a:r>
              <a:rPr lang="tr-TR" b="1" dirty="0"/>
              <a:t> sayfasını uygulamamızın açılış sayfası olarak belirledik.</a:t>
            </a:r>
            <a:endParaRPr sz="18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21892AB-C8A3-04AF-5198-289788D6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252" y="2818613"/>
            <a:ext cx="8039395" cy="3784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A6874F-3653-F0CD-6997-917408D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684FFC-5A8E-61C0-55BB-7836F4194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3B58CEC-06E3-0B60-C87F-4A823B643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20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0C7512-2D97-94CE-F14D-FC32F556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20" y="2265574"/>
            <a:ext cx="769507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7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F7D6B-F5C6-5546-49D4-E46450C6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890" y="551052"/>
            <a:ext cx="8911687" cy="1280890"/>
          </a:xfrm>
        </p:spPr>
        <p:txBody>
          <a:bodyPr/>
          <a:lstStyle/>
          <a:p>
            <a:r>
              <a:rPr lang="tr-TR" dirty="0" err="1"/>
              <a:t>Film.listeview.dart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B3C94B-6565-BA41-A343-8718D900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7361" y="1831942"/>
            <a:ext cx="8915400" cy="3777622"/>
          </a:xfrm>
        </p:spPr>
        <p:txBody>
          <a:bodyPr/>
          <a:lstStyle/>
          <a:p>
            <a:r>
              <a:rPr lang="tr-TR" dirty="0"/>
              <a:t>     </a:t>
            </a:r>
            <a:r>
              <a:rPr lang="tr-TR" dirty="0" err="1"/>
              <a:t>Anasayfamızda</a:t>
            </a:r>
            <a:r>
              <a:rPr lang="tr-TR" dirty="0"/>
              <a:t> olacak </a:t>
            </a:r>
            <a:r>
              <a:rPr lang="tr-TR" dirty="0" err="1"/>
              <a:t>Listview’ı</a:t>
            </a:r>
            <a:r>
              <a:rPr lang="tr-TR" dirty="0"/>
              <a:t> </a:t>
            </a:r>
            <a:r>
              <a:rPr lang="tr-TR" dirty="0" err="1"/>
              <a:t>FilmListview.dart</a:t>
            </a:r>
            <a:r>
              <a:rPr lang="tr-TR" dirty="0"/>
              <a:t> dosyasında tanımladık. </a:t>
            </a:r>
            <a:r>
              <a:rPr lang="tr-TR" dirty="0" err="1"/>
              <a:t>Listview’ın</a:t>
            </a:r>
            <a:r>
              <a:rPr lang="tr-TR" dirty="0"/>
              <a:t> uzunluğu </a:t>
            </a:r>
            <a:r>
              <a:rPr lang="tr-TR" dirty="0" err="1"/>
              <a:t>Filmler.dart’taki</a:t>
            </a:r>
            <a:r>
              <a:rPr lang="tr-TR" dirty="0"/>
              <a:t> liste uzunluğu kadar bir uzunluğa sahip olacaktır.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48071C-1947-10AE-79D7-2314A6838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21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96F154-779F-89AE-5E73-82BB5CBF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98" y="2842464"/>
            <a:ext cx="7412627" cy="28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5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5B7B76-286F-D173-E647-6F5473BB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980" y="702497"/>
            <a:ext cx="8911687" cy="1280890"/>
          </a:xfrm>
        </p:spPr>
        <p:txBody>
          <a:bodyPr/>
          <a:lstStyle/>
          <a:p>
            <a:r>
              <a:rPr lang="tr-TR" dirty="0" err="1"/>
              <a:t>Film.listeview.dart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2023C3C-FF2D-C839-5FCE-DB6F9922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4750" y="2058186"/>
            <a:ext cx="8915400" cy="3777622"/>
          </a:xfrm>
        </p:spPr>
        <p:txBody>
          <a:bodyPr/>
          <a:lstStyle/>
          <a:p>
            <a:r>
              <a:rPr lang="tr-TR" dirty="0"/>
              <a:t>      Liste tasarımı için yine filmler listesinden gelen bilgileri </a:t>
            </a:r>
            <a:r>
              <a:rPr lang="tr-TR" dirty="0" err="1"/>
              <a:t>title</a:t>
            </a:r>
            <a:r>
              <a:rPr lang="tr-TR" dirty="0"/>
              <a:t>, </a:t>
            </a:r>
            <a:r>
              <a:rPr lang="tr-TR" dirty="0" err="1"/>
              <a:t>subtitle</a:t>
            </a:r>
            <a:r>
              <a:rPr lang="tr-TR" dirty="0"/>
              <a:t>, </a:t>
            </a:r>
            <a:r>
              <a:rPr lang="tr-TR" dirty="0" err="1"/>
              <a:t>leading</a:t>
            </a:r>
            <a:r>
              <a:rPr lang="tr-TR" dirty="0"/>
              <a:t> gibi bilgileri tanımladık. </a:t>
            </a:r>
            <a:r>
              <a:rPr lang="tr-TR" dirty="0" err="1"/>
              <a:t>onTap</a:t>
            </a:r>
            <a:r>
              <a:rPr lang="tr-TR" dirty="0"/>
              <a:t> metodu </a:t>
            </a:r>
            <a:r>
              <a:rPr lang="tr-TR" dirty="0" err="1"/>
              <a:t>içersine</a:t>
            </a:r>
            <a:r>
              <a:rPr lang="tr-TR" dirty="0"/>
              <a:t> </a:t>
            </a:r>
            <a:r>
              <a:rPr lang="tr-TR" dirty="0" err="1"/>
              <a:t>FilmlerListDetay</a:t>
            </a:r>
            <a:r>
              <a:rPr lang="tr-TR" dirty="0"/>
              <a:t> sayfasına yönlendirme yaptık.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AF5CE4-8EA7-4B7A-F22B-781B41E41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22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6044ABF-A859-5B91-9912-86F36DC7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80" y="3138587"/>
            <a:ext cx="7327787" cy="27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0785A5-FBFA-948B-2199-31E76A34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Film_listview_detay.dart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6CE4EFB-1A2F-FB70-4093-22FC569A1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Anasayfadaki</a:t>
            </a:r>
            <a:r>
              <a:rPr lang="tr-TR" dirty="0"/>
              <a:t> </a:t>
            </a:r>
            <a:r>
              <a:rPr lang="tr-TR" dirty="0" err="1"/>
              <a:t>listview’da</a:t>
            </a:r>
            <a:r>
              <a:rPr lang="tr-TR" dirty="0"/>
              <a:t> herhangi bir liste ögesine </a:t>
            </a:r>
            <a:r>
              <a:rPr lang="tr-TR" dirty="0" err="1"/>
              <a:t>tıklanıldığında</a:t>
            </a:r>
            <a:r>
              <a:rPr lang="tr-TR" dirty="0"/>
              <a:t> </a:t>
            </a:r>
            <a:r>
              <a:rPr lang="tr-TR" dirty="0" err="1"/>
              <a:t>listview_detay</a:t>
            </a:r>
            <a:r>
              <a:rPr lang="tr-TR" dirty="0"/>
              <a:t> sayfası açılacaktır.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968479B-4BF0-D47E-2B13-1B39FB319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23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EDFB7F2-2FF0-2023-AC31-F7C71C53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99" y="2883497"/>
            <a:ext cx="7377653" cy="28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34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BE188B-6CB6-2B48-C975-4D510E07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Film_listview_detay.dart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05A09B-85AC-CAEF-9D7D-C3EC7FAF5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sayfa içerisinde yine </a:t>
            </a:r>
            <a:r>
              <a:rPr lang="tr-TR" dirty="0" err="1"/>
              <a:t>filmler.dart</a:t>
            </a:r>
            <a:r>
              <a:rPr lang="tr-TR" dirty="0"/>
              <a:t> dosyasında bulunan bilgiler ile sayfa tasarımı yaptık.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D20252-3737-7309-A99E-7A4BDA80AF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2D39A87-2581-9769-91F0-0EEC12CB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43" y="2973594"/>
            <a:ext cx="6534150" cy="30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396092-FACA-EB2F-6E69-489F6CE3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Film_listview_detay.dart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5E9342-2504-1921-4B1E-B09378E48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ListViewDetay</a:t>
            </a:r>
            <a:r>
              <a:rPr lang="tr-TR" dirty="0"/>
              <a:t> sayfa tasarımı devamı,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EA19BEC-4C0C-4157-FF0A-6153EE1069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25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D50545B-C76A-2CAC-0E00-97CDFEC4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65" y="2886494"/>
            <a:ext cx="6407722" cy="3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DF0103-5B7B-833C-8F51-5FB85270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37" y="624110"/>
            <a:ext cx="8911687" cy="1280890"/>
          </a:xfrm>
        </p:spPr>
        <p:txBody>
          <a:bodyPr/>
          <a:lstStyle/>
          <a:p>
            <a:r>
              <a:rPr lang="tr-TR" dirty="0"/>
              <a:t>Program Ekran Görüntüleri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3935C7-C959-58CC-CF4D-56F5EE7E8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4062282-5A3D-3CBA-8400-7CA202A07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26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DE47803-35E4-E9FC-E53D-1CB09A55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2133600"/>
            <a:ext cx="2013944" cy="436461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87EE42D-65DA-B271-571B-6B6274D83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65" y="2133599"/>
            <a:ext cx="2013944" cy="436461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94CDEFE-0590-110D-2147-6C786E78D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252" y="2133599"/>
            <a:ext cx="2013944" cy="436461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2E9291D-7F60-3226-0BBF-2657DB755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666" y="2121338"/>
            <a:ext cx="2013944" cy="436461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A0AEDF5B-A755-EE0F-13FC-4BD89A137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915" y="2121338"/>
            <a:ext cx="2013944" cy="43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27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Merve TURAN 1811404051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rickmickyy@gmail.com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05/06/2022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endParaRPr sz="1800" b="1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31086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A1C4A7-325D-3F1A-C410-3DBC39E3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Login.dart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A6BBF3-97D3-15AC-7211-CF4A4771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7336" y="1423447"/>
            <a:ext cx="9487276" cy="4487775"/>
          </a:xfrm>
        </p:spPr>
        <p:txBody>
          <a:bodyPr/>
          <a:lstStyle/>
          <a:p>
            <a:pPr algn="just"/>
            <a:r>
              <a:rPr lang="tr-TR" dirty="0" err="1"/>
              <a:t>Login</a:t>
            </a:r>
            <a:r>
              <a:rPr lang="tr-TR" dirty="0"/>
              <a:t> sayfasında 2 adet </a:t>
            </a:r>
            <a:r>
              <a:rPr lang="tr-TR" dirty="0" err="1"/>
              <a:t>TextFormField</a:t>
            </a:r>
            <a:r>
              <a:rPr lang="tr-TR" dirty="0"/>
              <a:t>, 1 adet </a:t>
            </a:r>
            <a:r>
              <a:rPr lang="tr-TR" dirty="0" err="1"/>
              <a:t>Button</a:t>
            </a:r>
            <a:r>
              <a:rPr lang="tr-TR" dirty="0"/>
              <a:t> ve 2 adet</a:t>
            </a:r>
          </a:p>
          <a:p>
            <a:pPr algn="just"/>
            <a:r>
              <a:rPr lang="tr-TR" dirty="0" err="1"/>
              <a:t>MetarialButton</a:t>
            </a:r>
            <a:r>
              <a:rPr lang="tr-TR" dirty="0"/>
              <a:t> tasarımını yaptık.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F546ABF-2691-C97C-39CD-DFD6629A3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173B3D1-8C71-1F4E-C1D7-20143296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68" y="2603955"/>
            <a:ext cx="7605663" cy="36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9E5AE-AC3A-B79C-E6EA-9CB16D9F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DC2C09-EFA7-7409-EEC9-84C65D30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5934" y="2133600"/>
            <a:ext cx="9628678" cy="3777622"/>
          </a:xfrm>
        </p:spPr>
        <p:txBody>
          <a:bodyPr/>
          <a:lstStyle/>
          <a:p>
            <a:pPr algn="just"/>
            <a:r>
              <a:rPr lang="tr-TR" dirty="0"/>
              <a:t>    </a:t>
            </a:r>
            <a:r>
              <a:rPr lang="tr-TR" dirty="0" err="1"/>
              <a:t>Scaffold</a:t>
            </a:r>
            <a:r>
              <a:rPr lang="tr-TR" dirty="0"/>
              <a:t> yapısının backgroundunu değiştirmek amacıyla backgroundu </a:t>
            </a:r>
            <a:r>
              <a:rPr lang="tr-TR" dirty="0" err="1"/>
              <a:t>transparent</a:t>
            </a:r>
            <a:r>
              <a:rPr lang="tr-TR" dirty="0"/>
              <a:t> yaptık. Butonlar ve </a:t>
            </a:r>
            <a:r>
              <a:rPr lang="tr-TR" dirty="0" err="1"/>
              <a:t>TextFormField’ları</a:t>
            </a:r>
            <a:r>
              <a:rPr lang="tr-TR" dirty="0"/>
              <a:t> bir form içerisinde aldık. </a:t>
            </a:r>
            <a:r>
              <a:rPr lang="tr-TR" dirty="0" err="1"/>
              <a:t>TextFormField</a:t>
            </a:r>
            <a:r>
              <a:rPr lang="tr-TR" dirty="0"/>
              <a:t> tasarımını yaptık.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602469-BBA1-369C-C7A1-8AB8EE77B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263CFD7-648E-7974-A169-669D4737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8" y="3178508"/>
            <a:ext cx="7022969" cy="27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1FB5FD-6349-F9A5-05CC-68ADE25C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DA27A2-7807-0986-977B-0468E4E3A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Email</a:t>
            </a:r>
            <a:r>
              <a:rPr lang="tr-TR" dirty="0"/>
              <a:t> girilecek </a:t>
            </a:r>
            <a:r>
              <a:rPr lang="tr-TR" dirty="0" err="1"/>
              <a:t>TextFormField</a:t>
            </a:r>
            <a:r>
              <a:rPr lang="tr-TR" dirty="0"/>
              <a:t> için kutucuğun içerisi boş ise ‘Lütfen </a:t>
            </a:r>
            <a:r>
              <a:rPr lang="tr-TR" dirty="0" err="1"/>
              <a:t>email</a:t>
            </a:r>
            <a:r>
              <a:rPr lang="tr-TR" dirty="0"/>
              <a:t> girin’ şeklinde bir uyarı mesajı vermesini sağladık.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59EF7B-6513-715D-1050-9CF4726D70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5BF32B-56BE-05D7-A4DE-C5D6B905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33" y="3061196"/>
            <a:ext cx="658192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F7D6B-F5C6-5546-49D4-E46450C6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B3C94B-6565-BA41-A343-8718D9005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Email</a:t>
            </a:r>
            <a:r>
              <a:rPr lang="tr-TR" dirty="0"/>
              <a:t> </a:t>
            </a:r>
            <a:r>
              <a:rPr lang="tr-TR" dirty="0" err="1"/>
              <a:t>TextFormField’ındaki</a:t>
            </a:r>
            <a:r>
              <a:rPr lang="tr-TR" dirty="0"/>
              <a:t> gibi şifre </a:t>
            </a:r>
            <a:r>
              <a:rPr lang="tr-TR" dirty="0" err="1"/>
              <a:t>TextFormField’a</a:t>
            </a:r>
            <a:r>
              <a:rPr lang="tr-TR" dirty="0"/>
              <a:t> da bir uyarı mesajı yazdık.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48071C-1947-10AE-79D7-2314A6838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7153B5-C2BE-730C-C680-D11C2FC2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55" y="2982320"/>
            <a:ext cx="7051348" cy="3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F7D6B-F5C6-5546-49D4-E46450C6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B3C94B-6565-BA41-A343-8718D9005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Ardından </a:t>
            </a:r>
            <a:r>
              <a:rPr lang="tr-TR" dirty="0" err="1"/>
              <a:t>Row</a:t>
            </a:r>
            <a:r>
              <a:rPr lang="tr-TR" dirty="0"/>
              <a:t> yapısı içerisinde 2 tane </a:t>
            </a:r>
            <a:r>
              <a:rPr lang="tr-TR" dirty="0" err="1"/>
              <a:t>MetarialButton</a:t>
            </a:r>
            <a:r>
              <a:rPr lang="tr-TR" dirty="0"/>
              <a:t> tanımladık. Bunlardan biri ‘Üye Ol’ diğeri ‘Şifremi Unuttum’ şeklinde. ‘Üye Ol’ butonunu ‘</a:t>
            </a:r>
            <a:r>
              <a:rPr lang="tr-TR" dirty="0" err="1"/>
              <a:t>register</a:t>
            </a:r>
            <a:r>
              <a:rPr lang="tr-TR" dirty="0"/>
              <a:t>’ sayfasına yönlendirdik. Sonrasında ‘_</a:t>
            </a:r>
            <a:r>
              <a:rPr lang="tr-TR" dirty="0" err="1"/>
              <a:t>loginButton</a:t>
            </a:r>
            <a:r>
              <a:rPr lang="tr-TR" dirty="0"/>
              <a:t>’ fonksiyonunu çağırdık.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48071C-1947-10AE-79D7-2314A6838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5CCEA2C-B7C3-9CA3-5310-71FC1D4E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13" y="3075385"/>
            <a:ext cx="7418895" cy="35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F7D6B-F5C6-5546-49D4-E46450C6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B3C94B-6565-BA41-A343-8718D900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0279" y="1905000"/>
            <a:ext cx="8915400" cy="3777622"/>
          </a:xfrm>
        </p:spPr>
        <p:txBody>
          <a:bodyPr/>
          <a:lstStyle/>
          <a:p>
            <a:r>
              <a:rPr lang="tr-TR" dirty="0"/>
              <a:t>_</a:t>
            </a:r>
            <a:r>
              <a:rPr lang="tr-TR" dirty="0" err="1"/>
              <a:t>loginButton</a:t>
            </a:r>
            <a:r>
              <a:rPr lang="tr-TR" dirty="0"/>
              <a:t> fonksiyonu ile bir tane </a:t>
            </a:r>
            <a:r>
              <a:rPr lang="tr-TR" dirty="0" err="1"/>
              <a:t>RaisedButton</a:t>
            </a:r>
            <a:r>
              <a:rPr lang="tr-TR" dirty="0"/>
              <a:t> çağırdık. Bu buton sayesinde ‘</a:t>
            </a:r>
            <a:r>
              <a:rPr lang="tr-TR" dirty="0" err="1"/>
              <a:t>email</a:t>
            </a:r>
            <a:r>
              <a:rPr lang="tr-TR" dirty="0"/>
              <a:t>’ ve ‘şifre’  </a:t>
            </a:r>
            <a:r>
              <a:rPr lang="tr-TR" dirty="0" err="1"/>
              <a:t>TextFormField’larına</a:t>
            </a:r>
            <a:r>
              <a:rPr lang="tr-TR" dirty="0"/>
              <a:t> </a:t>
            </a:r>
            <a:r>
              <a:rPr lang="tr-TR" dirty="0" err="1"/>
              <a:t>admin-admin</a:t>
            </a:r>
            <a:r>
              <a:rPr lang="tr-TR" dirty="0"/>
              <a:t> yazarak ‘</a:t>
            </a:r>
            <a:r>
              <a:rPr lang="tr-TR" dirty="0" err="1"/>
              <a:t>anasayfa’ya</a:t>
            </a:r>
            <a:r>
              <a:rPr lang="tr-TR" dirty="0"/>
              <a:t> eriştik.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48071C-1947-10AE-79D7-2314A6838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FF96BF3-90E1-8BE4-72C9-A9F36211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20" y="2945569"/>
            <a:ext cx="7589559" cy="36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F7D6B-F5C6-5546-49D4-E46450C6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Login.dart</a:t>
            </a:r>
            <a:r>
              <a:rPr lang="tr-TR" dirty="0"/>
              <a:t> devamı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B3C94B-6565-BA41-A343-8718D9005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Eğer ‘</a:t>
            </a:r>
            <a:r>
              <a:rPr lang="tr-TR" dirty="0" err="1"/>
              <a:t>email</a:t>
            </a:r>
            <a:r>
              <a:rPr lang="tr-TR" dirty="0"/>
              <a:t>’ ve ‘şifre’ için </a:t>
            </a:r>
            <a:r>
              <a:rPr lang="tr-TR" dirty="0" err="1"/>
              <a:t>admin</a:t>
            </a:r>
            <a:r>
              <a:rPr lang="tr-TR" dirty="0"/>
              <a:t> yazmazsak yada farklı bir giriş bilgisi yazarsak </a:t>
            </a:r>
            <a:r>
              <a:rPr lang="tr-TR" dirty="0" err="1"/>
              <a:t>AlertDialog</a:t>
            </a:r>
            <a:r>
              <a:rPr lang="tr-TR" dirty="0"/>
              <a:t> – Uyarı Ekranı bize hata mesajı gösterecektir.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48071C-1947-10AE-79D7-2314A6838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32F6F46-B405-82FB-E885-409CCE23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2" y="3017572"/>
            <a:ext cx="7117777" cy="36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058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532</Words>
  <Application>Microsoft Office PowerPoint</Application>
  <PresentationFormat>Geniş ekran</PresentationFormat>
  <Paragraphs>85</Paragraphs>
  <Slides>27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Noto Sans Symbols</vt:lpstr>
      <vt:lpstr>Duman</vt:lpstr>
      <vt:lpstr>  FİLMLER UYGULAMASI </vt:lpstr>
      <vt:lpstr>main</vt:lpstr>
      <vt:lpstr>Login.dart</vt:lpstr>
      <vt:lpstr>Login.dart devamı</vt:lpstr>
      <vt:lpstr>Login.dart devamı</vt:lpstr>
      <vt:lpstr>Login.dart devamı</vt:lpstr>
      <vt:lpstr>Login.dart devamı</vt:lpstr>
      <vt:lpstr>Login.dart devamı</vt:lpstr>
      <vt:lpstr>Login.dart devamı</vt:lpstr>
      <vt:lpstr>Registar.dart</vt:lpstr>
      <vt:lpstr>Registar.dart  devamı</vt:lpstr>
      <vt:lpstr>Registar.dart devamı</vt:lpstr>
      <vt:lpstr>Registar.dart devamı</vt:lpstr>
      <vt:lpstr>Registar.dart devamı</vt:lpstr>
      <vt:lpstr>Registar dart devamı</vt:lpstr>
      <vt:lpstr>Registar.dart devamı</vt:lpstr>
      <vt:lpstr>Filmler.dart</vt:lpstr>
      <vt:lpstr>Örnek 1</vt:lpstr>
      <vt:lpstr>Örnek 2</vt:lpstr>
      <vt:lpstr>Örnek 3</vt:lpstr>
      <vt:lpstr>Film.listeview.dart</vt:lpstr>
      <vt:lpstr>Film.listeview.dart devamı</vt:lpstr>
      <vt:lpstr>  Film_listview_detay.dart</vt:lpstr>
      <vt:lpstr>  Film_listview_detay.dart devamı</vt:lpstr>
      <vt:lpstr>  Film_listview_detay.dart devamı</vt:lpstr>
      <vt:lpstr>Program Ekran Görüntüleri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merve turan</cp:lastModifiedBy>
  <cp:revision>3</cp:revision>
  <dcterms:created xsi:type="dcterms:W3CDTF">2022-05-25T15:13:00Z</dcterms:created>
  <dcterms:modified xsi:type="dcterms:W3CDTF">2022-06-05T17:42:05Z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