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4116717c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f4116717c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4116717c2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gf4116717c2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4116717c2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f4116717c2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4116717c2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f4116717c2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f4116717c2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f4116717c2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4116717c2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f4116717c2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Resim Yazısı">
  <p:cSld name="Başlık ve Resim Yazısı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1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1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im Yazılı Alıntı">
  <p:cSld name="Resim Yazılı Alıntı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tr-T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8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tr-T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8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sim Kartı">
  <p:cSld name="İsim Kartı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ıntı İsim Kartı">
  <p:cSld name="Alıntı İsim Kartı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tr-T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8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tr-TR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8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ğru veya Yanlış">
  <p:cSld name="Doğru veya Yanlış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60" name="Google Shape;160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6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6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0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5610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168DB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hyperlink" Target="http://www.youtube.com/bmdersleri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jp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hyperlink" Target="http://www.youtube.com/bmdersleri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18"/>
          <p:cNvSpPr txBox="1"/>
          <p:nvPr>
            <p:ph type="ctrTitle"/>
          </p:nvPr>
        </p:nvSpPr>
        <p:spPr>
          <a:xfrm>
            <a:off x="2197014" y="281351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b="1" lang="tr-TR" sz="4000">
                <a:solidFill>
                  <a:schemeClr val="dk1"/>
                </a:solidFill>
              </a:rPr>
              <a:t> </a:t>
            </a:r>
            <a:br>
              <a:rPr b="1" lang="tr-TR" sz="4000">
                <a:solidFill>
                  <a:schemeClr val="dk1"/>
                </a:solidFill>
              </a:rPr>
            </a:br>
            <a:r>
              <a:rPr b="1" lang="tr-TR" sz="4000">
                <a:solidFill>
                  <a:schemeClr val="dk1"/>
                </a:solidFill>
              </a:rPr>
              <a:t>Flutter ile Vejeteryan Yemek Tarifi Uygulaması: Veggy</a:t>
            </a:r>
            <a:br>
              <a:rPr b="1" lang="tr-TR" sz="4000">
                <a:solidFill>
                  <a:schemeClr val="dk1"/>
                </a:solidFill>
              </a:rPr>
            </a:br>
            <a:endParaRPr b="1" sz="4000">
              <a:solidFill>
                <a:schemeClr val="dk1"/>
              </a:solidFill>
            </a:endParaRPr>
          </a:p>
        </p:txBody>
      </p: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Hazırlayan                  : </a:t>
            </a:r>
            <a:r>
              <a:rPr b="1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tr-T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Berkay Bilge</a:t>
            </a:r>
            <a:r>
              <a:rPr b="1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r>
              <a:rPr b="1" lang="tr-T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b="1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1140404</a:t>
            </a:r>
            <a:r>
              <a:rPr b="1" lang="tr-T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Tarih                            : 0</a:t>
            </a:r>
            <a:r>
              <a:rPr lang="tr-T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0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</a:t>
            </a:r>
            <a:r>
              <a:rPr lang="tr-T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b="0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/2022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Sürüm                         : v1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Ders Yürütücüsü        : Doç. Dr. İsmail KIRBAŞ 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Kurumsal Kimlik | Burdur Mehmet Akif Ersoy Üniversitesi" id="172" name="Google Shape;172;p18"/>
          <p:cNvPicPr preferRelativeResize="0"/>
          <p:nvPr/>
        </p:nvPicPr>
        <p:blipFill rotWithShape="1">
          <a:blip r:embed="rId3">
            <a:alphaModFix/>
          </a:blip>
          <a:srcRect b="11289" l="10292" r="10665" t="8690"/>
          <a:stretch/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tr-TR" sz="18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 ile Mobil Programlamaya Giriş</a:t>
            </a:r>
            <a:endParaRPr b="1" i="0" sz="1800" u="none" cap="none" strike="noStrik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8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www.youtube.com/BMderslerim</a:t>
            </a:r>
            <a:endParaRPr b="1" i="0" sz="14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63846" y="301855"/>
            <a:ext cx="1538674" cy="1538674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pic>
        <p:nvPicPr>
          <p:cNvPr id="176" name="Google Shape;17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5505" y="4365625"/>
            <a:ext cx="2952115" cy="228473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  <p:pic>
        <p:nvPicPr>
          <p:cNvPr id="177" name="Google Shape;177;p18"/>
          <p:cNvPicPr preferRelativeResize="0"/>
          <p:nvPr/>
        </p:nvPicPr>
        <p:blipFill rotWithShape="1">
          <a:blip r:embed="rId7">
            <a:alphaModFix/>
          </a:blip>
          <a:srcRect b="21649" l="10317" r="10307" t="21650"/>
          <a:stretch/>
        </p:blipFill>
        <p:spPr>
          <a:xfrm>
            <a:off x="839470" y="188595"/>
            <a:ext cx="1757045" cy="1255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rotWithShape="0" dir="5400000" dist="381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27"/>
          <p:cNvSpPr txBox="1"/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/>
              <a:buNone/>
            </a:pPr>
            <a:r>
              <a:rPr b="1" lang="tr-TR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Hazırlayan                  : </a:t>
            </a:r>
            <a:r>
              <a:rPr b="1" lang="tr-T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Berkay Bilge</a:t>
            </a:r>
            <a:r>
              <a:rPr b="1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r>
              <a:rPr b="1" lang="tr-T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r>
              <a:rPr b="1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1140404</a:t>
            </a:r>
            <a:r>
              <a:rPr b="1" lang="tr-T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br>
              <a:rPr b="1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E-posta                       : </a:t>
            </a:r>
            <a:r>
              <a:rPr lang="tr-T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bilgeberkay.me</a:t>
            </a:r>
            <a:r>
              <a:rPr b="0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@gmail.com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Tarih                            : 0</a:t>
            </a:r>
            <a:r>
              <a:rPr lang="tr-T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0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</a:t>
            </a:r>
            <a:r>
              <a:rPr lang="tr-T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b="0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/2022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Ders Yürütücüsü        : Doç. Dr. İsmail KIRBAŞ 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tr-T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E-posta                       : ismkir@gmail.com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Kurumsal Kimlik | Burdur Mehmet Akif Ersoy Üniversitesi" id="243" name="Google Shape;243;p27"/>
          <p:cNvPicPr preferRelativeResize="0"/>
          <p:nvPr/>
        </p:nvPicPr>
        <p:blipFill rotWithShape="1">
          <a:blip r:embed="rId3">
            <a:alphaModFix/>
          </a:blip>
          <a:srcRect b="11289" l="10292" r="10665" t="8690"/>
          <a:stretch/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7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tr-TR" sz="18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Flutter ile Mobil Programlamaya Giriş</a:t>
            </a:r>
            <a:endParaRPr b="1" i="0" sz="1800" u="none" cap="none" strike="noStrik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sng" cap="none" strike="noStrike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www.youtube.com/BMderslerim</a:t>
            </a:r>
            <a:endParaRPr b="1" i="0" sz="1400" u="none" cap="none" strike="noStrike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63846" y="301855"/>
            <a:ext cx="1538674" cy="1538674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352"/>
              </a:srgbClr>
            </a:outerShdw>
          </a:effectLst>
        </p:spPr>
      </p:pic>
      <p:pic>
        <p:nvPicPr>
          <p:cNvPr id="247" name="Google Shape;247;p27"/>
          <p:cNvPicPr preferRelativeResize="0"/>
          <p:nvPr/>
        </p:nvPicPr>
        <p:blipFill rotWithShape="1">
          <a:blip r:embed="rId6">
            <a:alphaModFix/>
          </a:blip>
          <a:srcRect b="21649" l="10317" r="10307" t="21650"/>
          <a:stretch/>
        </p:blipFill>
        <p:spPr>
          <a:xfrm>
            <a:off x="839470" y="188595"/>
            <a:ext cx="1757045" cy="1255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35505" y="4365625"/>
            <a:ext cx="2952115" cy="2284730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311579" y="47864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b="1" lang="tr-TR"/>
              <a:t>İÇİNDEKİLER</a:t>
            </a:r>
            <a:endParaRPr b="1"/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0" l="7413" r="29954" t="14357"/>
          <a:stretch/>
        </p:blipFill>
        <p:spPr>
          <a:xfrm>
            <a:off x="10026650" y="4741251"/>
            <a:ext cx="1812026" cy="2002768"/>
          </a:xfrm>
          <a:prstGeom prst="ellipse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/>
        </p:nvSpPr>
        <p:spPr>
          <a:xfrm>
            <a:off x="2592925" y="126455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1472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b="1" lang="tr-TR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Uygulamanın Amacı</a:t>
            </a:r>
            <a:endParaRPr b="1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1472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b="1" lang="tr-TR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Neden Vejeteryan Yemek Tarifi Uygulaması?</a:t>
            </a:r>
            <a:endParaRPr b="1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1472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b="1" lang="tr-TR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Vejeteryanlık Nedir?</a:t>
            </a:r>
            <a:endParaRPr b="1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1472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b="1" lang="tr-TR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Kodlar ve Emülator Üzerinden Uygulamanın İncelenmesi</a:t>
            </a:r>
            <a:endParaRPr b="1"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1472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entury Gothic"/>
              <a:buChar char="●"/>
            </a:pPr>
            <a:r>
              <a:rPr b="1" lang="tr-TR" sz="1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Uygulama Ekranları</a:t>
            </a:r>
            <a:endParaRPr b="1" sz="18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36855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36855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36855" lvl="0" marL="3429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t/>
            </a:r>
            <a:endParaRPr b="1" i="0" sz="1800" u="none" cap="none" strike="noStrik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0"/>
          <p:cNvSpPr txBox="1"/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b="1" lang="tr-TR"/>
              <a:t>Uygulamanın Amacı</a:t>
            </a:r>
            <a:endParaRPr b="1"/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2307250" y="1777175"/>
            <a:ext cx="7916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tr-TR">
                <a:solidFill>
                  <a:schemeClr val="dk1"/>
                </a:solidFill>
              </a:rPr>
              <a:t>Günümüzde aslında bir anlamda “azınlık” gruba giren, fakat o kadar da azınlık olmayan, gün geçtikçe ilginin arttığı “vejeteryanlık” beslenme biçimini tercih eden insanların kolayca yemek tarifi bulabileceği bir platform.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311579" y="5512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b="1" lang="tr-TR"/>
              <a:t>Neden Vejeteryan Yemek Tarifi Uygulaması?</a:t>
            </a:r>
            <a:endParaRPr b="1"/>
          </a:p>
        </p:txBody>
      </p:sp>
      <p:sp>
        <p:nvSpPr>
          <p:cNvPr id="198" name="Google Shape;198;p21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2307250" y="1777175"/>
            <a:ext cx="7916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tr-TR">
                <a:solidFill>
                  <a:schemeClr val="dk1"/>
                </a:solidFill>
              </a:rPr>
              <a:t>Çünkü hali hazırda yaptığım araştırmalara dayanarak, vejeteryan yemek tariflerinin, yemek tarifi websitelerinde veya uygulamalarında ayrı bir kategori olarak verilmesi fakat bu kategorinin özelinde hiçbir uygulama/website oluşturulmamış olması.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1311579" y="5512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b="1" lang="tr-TR"/>
              <a:t>Vejeteryanlık nedir?</a:t>
            </a:r>
            <a:endParaRPr b="1"/>
          </a:p>
        </p:txBody>
      </p: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06" name="Google Shape;206;p22"/>
          <p:cNvSpPr txBox="1"/>
          <p:nvPr>
            <p:ph idx="1" type="body"/>
          </p:nvPr>
        </p:nvSpPr>
        <p:spPr>
          <a:xfrm>
            <a:off x="2307250" y="1777175"/>
            <a:ext cx="7916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tr-TR">
                <a:solidFill>
                  <a:schemeClr val="dk1"/>
                </a:solidFill>
              </a:rPr>
              <a:t>Vejetaryenlik, bitkisel kaynaklı besinlerin ağırlıklı olarak tüketilmesini içeren bir beslenme tarzıdır.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tr-TR">
                <a:solidFill>
                  <a:schemeClr val="dk1"/>
                </a:solidFill>
              </a:rPr>
              <a:t>Vejetaryen bireyler bitkisel besinleri tüketirken et, kümes hayvanları, balık, yumurta, süt, peynir, yoğurt gibi hayvansal besinleri az miktarda tüketirler veya hiç tüketmezler.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311579" y="5512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b="1" lang="tr-TR"/>
              <a:t>Uygulama Tasarımı</a:t>
            </a:r>
            <a:endParaRPr b="1"/>
          </a:p>
        </p:txBody>
      </p:sp>
      <p:sp>
        <p:nvSpPr>
          <p:cNvPr id="212" name="Google Shape;212;p23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13" name="Google Shape;213;p23"/>
          <p:cNvSpPr txBox="1"/>
          <p:nvPr>
            <p:ph idx="1" type="body"/>
          </p:nvPr>
        </p:nvSpPr>
        <p:spPr>
          <a:xfrm>
            <a:off x="2307250" y="1777175"/>
            <a:ext cx="79161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tr-TR">
                <a:solidFill>
                  <a:schemeClr val="dk1"/>
                </a:solidFill>
              </a:rPr>
              <a:t>Uygulamamızın yazılması ve çalışır bir hale gelmesi için öncelikle uygulamanın tasarlanması gerekmektedir.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tr-TR">
                <a:solidFill>
                  <a:schemeClr val="dk1"/>
                </a:solidFill>
              </a:rPr>
              <a:t>Uygulama tasarımlarını yaparken Figma tasarım aracı kullanılmıştır.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311579" y="5512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b="1" lang="tr-TR"/>
              <a:t>Uygulama Ekranları</a:t>
            </a:r>
            <a:endParaRPr b="1"/>
          </a:p>
        </p:txBody>
      </p:sp>
      <p:sp>
        <p:nvSpPr>
          <p:cNvPr id="219" name="Google Shape;219;p24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800" y="1647960"/>
            <a:ext cx="8268402" cy="4720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>
            <p:ph type="title"/>
          </p:nvPr>
        </p:nvSpPr>
        <p:spPr>
          <a:xfrm>
            <a:off x="1311579" y="5512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b="1" lang="tr-TR"/>
              <a:t>Uygulama Ekranları</a:t>
            </a:r>
            <a:endParaRPr b="1"/>
          </a:p>
        </p:txBody>
      </p:sp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227" name="Google Shape;2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025" y="1556650"/>
            <a:ext cx="8677951" cy="449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311579" y="5512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/>
              <a:buNone/>
            </a:pPr>
            <a:r>
              <a:rPr b="1" lang="tr-TR"/>
              <a:t>Uygulama Ekranları</a:t>
            </a:r>
            <a:endParaRPr b="1"/>
          </a:p>
        </p:txBody>
      </p: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463" y="1714560"/>
            <a:ext cx="5251067" cy="4720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