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63" r:id="rId6"/>
    <p:sldId id="272" r:id="rId7"/>
    <p:sldId id="273" r:id="rId8"/>
    <p:sldId id="262" r:id="rId9"/>
    <p:sldId id="264" r:id="rId10"/>
    <p:sldId id="261" r:id="rId11"/>
    <p:sldId id="271" r:id="rId12"/>
    <p:sldId id="265" r:id="rId13"/>
    <p:sldId id="274" r:id="rId14"/>
    <p:sldId id="275" r:id="rId15"/>
    <p:sldId id="276" r:id="rId16"/>
    <p:sldId id="277" r:id="rId17"/>
    <p:sldId id="266" r:id="rId18"/>
    <p:sldId id="270" r:id="rId19"/>
    <p:sldId id="280" r:id="rId20"/>
    <p:sldId id="282" r:id="rId21"/>
    <p:sldId id="279" r:id="rId22"/>
    <p:sldId id="259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>
        <p:scale>
          <a:sx n="70" d="100"/>
          <a:sy n="70" d="100"/>
        </p:scale>
        <p:origin x="-67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CD77A-A248-4BE0-851D-0561CA06B8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07401127-3F05-47BC-8FA0-645EC505DE92}">
      <dgm:prSet phldrT="[Metin]"/>
      <dgm:spPr/>
      <dgm:t>
        <a:bodyPr/>
        <a:lstStyle/>
        <a:p>
          <a:r>
            <a:rPr lang="tr-TR" dirty="0" smtClean="0"/>
            <a:t>Bilgisayar</a:t>
          </a:r>
          <a:endParaRPr lang="tr-TR" dirty="0"/>
        </a:p>
      </dgm:t>
    </dgm:pt>
    <dgm:pt modelId="{4B667594-233E-4C8E-991F-B13E618BA904}" type="parTrans" cxnId="{25749E70-A9DC-4E66-811F-F2E8C112D085}">
      <dgm:prSet/>
      <dgm:spPr/>
      <dgm:t>
        <a:bodyPr/>
        <a:lstStyle/>
        <a:p>
          <a:endParaRPr lang="tr-TR"/>
        </a:p>
      </dgm:t>
    </dgm:pt>
    <dgm:pt modelId="{3E0084E0-46F8-43A6-B466-0D481543A1F9}" type="sibTrans" cxnId="{25749E70-A9DC-4E66-811F-F2E8C112D085}">
      <dgm:prSet/>
      <dgm:spPr/>
      <dgm:t>
        <a:bodyPr/>
        <a:lstStyle/>
        <a:p>
          <a:endParaRPr lang="tr-TR"/>
        </a:p>
      </dgm:t>
    </dgm:pt>
    <dgm:pt modelId="{0AC32081-B213-4F4B-B19E-1A83A0A72F01}">
      <dgm:prSet phldrT="[Metin]"/>
      <dgm:spPr/>
      <dgm:t>
        <a:bodyPr/>
        <a:lstStyle/>
        <a:p>
          <a:r>
            <a:rPr lang="tr-TR" dirty="0" smtClean="0"/>
            <a:t>Kabin/Kasa</a:t>
          </a:r>
          <a:endParaRPr lang="tr-TR" dirty="0"/>
        </a:p>
      </dgm:t>
    </dgm:pt>
    <dgm:pt modelId="{2706DD2A-DE40-4D87-951A-8B8600DC20F8}" type="parTrans" cxnId="{F434F67D-5999-4139-8ACC-F99C3D73926C}">
      <dgm:prSet/>
      <dgm:spPr/>
      <dgm:t>
        <a:bodyPr/>
        <a:lstStyle/>
        <a:p>
          <a:endParaRPr lang="tr-TR"/>
        </a:p>
      </dgm:t>
    </dgm:pt>
    <dgm:pt modelId="{2969E70C-FCE9-467E-8564-9B002ACF13E7}" type="sibTrans" cxnId="{F434F67D-5999-4139-8ACC-F99C3D73926C}">
      <dgm:prSet/>
      <dgm:spPr/>
      <dgm:t>
        <a:bodyPr/>
        <a:lstStyle/>
        <a:p>
          <a:endParaRPr lang="tr-TR"/>
        </a:p>
      </dgm:t>
    </dgm:pt>
    <dgm:pt modelId="{C39B741C-9E7D-4B48-9785-5462F28A1AAC}">
      <dgm:prSet phldrT="[Metin]"/>
      <dgm:spPr/>
      <dgm:t>
        <a:bodyPr/>
        <a:lstStyle/>
        <a:p>
          <a:r>
            <a:rPr lang="tr-TR" dirty="0" smtClean="0"/>
            <a:t>Hard Disk</a:t>
          </a:r>
          <a:endParaRPr lang="tr-TR" dirty="0"/>
        </a:p>
      </dgm:t>
    </dgm:pt>
    <dgm:pt modelId="{0596E8F2-9ED8-4561-AC09-536E9F2CA841}" type="parTrans" cxnId="{DB19EDD6-A405-413C-BD73-1A8FBCEA7264}">
      <dgm:prSet/>
      <dgm:spPr/>
      <dgm:t>
        <a:bodyPr/>
        <a:lstStyle/>
        <a:p>
          <a:endParaRPr lang="tr-TR"/>
        </a:p>
      </dgm:t>
    </dgm:pt>
    <dgm:pt modelId="{25139851-3D3F-4235-A777-A80772B16FFA}" type="sibTrans" cxnId="{DB19EDD6-A405-413C-BD73-1A8FBCEA7264}">
      <dgm:prSet/>
      <dgm:spPr/>
      <dgm:t>
        <a:bodyPr/>
        <a:lstStyle/>
        <a:p>
          <a:endParaRPr lang="tr-TR"/>
        </a:p>
      </dgm:t>
    </dgm:pt>
    <dgm:pt modelId="{53F25257-17D1-476B-B10B-77C784BE2EE2}">
      <dgm:prSet phldrT="[Metin]"/>
      <dgm:spPr/>
      <dgm:t>
        <a:bodyPr/>
        <a:lstStyle/>
        <a:p>
          <a:r>
            <a:rPr lang="tr-TR" dirty="0" err="1" smtClean="0"/>
            <a:t>Anakart</a:t>
          </a:r>
          <a:endParaRPr lang="tr-TR" dirty="0"/>
        </a:p>
      </dgm:t>
    </dgm:pt>
    <dgm:pt modelId="{452B5CA5-1C69-4681-A08F-5FA1CEDB6F3C}" type="parTrans" cxnId="{4641D6F2-EFDC-4D80-BD16-E1F782B5D855}">
      <dgm:prSet/>
      <dgm:spPr/>
      <dgm:t>
        <a:bodyPr/>
        <a:lstStyle/>
        <a:p>
          <a:endParaRPr lang="tr-TR"/>
        </a:p>
      </dgm:t>
    </dgm:pt>
    <dgm:pt modelId="{4B776D61-7070-41CD-A067-7DBAC42AD187}" type="sibTrans" cxnId="{4641D6F2-EFDC-4D80-BD16-E1F782B5D855}">
      <dgm:prSet/>
      <dgm:spPr/>
      <dgm:t>
        <a:bodyPr/>
        <a:lstStyle/>
        <a:p>
          <a:endParaRPr lang="tr-TR"/>
        </a:p>
      </dgm:t>
    </dgm:pt>
    <dgm:pt modelId="{495E284C-B2F7-4BA4-B98A-58C8D3168CB3}">
      <dgm:prSet phldrT="[Metin]"/>
      <dgm:spPr/>
      <dgm:t>
        <a:bodyPr/>
        <a:lstStyle/>
        <a:p>
          <a:r>
            <a:rPr lang="tr-TR" dirty="0" smtClean="0"/>
            <a:t>Çevre Birimleri</a:t>
          </a:r>
          <a:endParaRPr lang="tr-TR" dirty="0"/>
        </a:p>
      </dgm:t>
    </dgm:pt>
    <dgm:pt modelId="{46A69D08-B07D-4C4E-9F96-088450408B71}" type="parTrans" cxnId="{83D799D4-2D88-4929-872A-6DC0391A6FB8}">
      <dgm:prSet/>
      <dgm:spPr/>
      <dgm:t>
        <a:bodyPr/>
        <a:lstStyle/>
        <a:p>
          <a:endParaRPr lang="tr-TR"/>
        </a:p>
      </dgm:t>
    </dgm:pt>
    <dgm:pt modelId="{0AFCABA4-F98F-4F25-8205-0BCFF1833354}" type="sibTrans" cxnId="{83D799D4-2D88-4929-872A-6DC0391A6FB8}">
      <dgm:prSet/>
      <dgm:spPr/>
      <dgm:t>
        <a:bodyPr/>
        <a:lstStyle/>
        <a:p>
          <a:endParaRPr lang="tr-TR"/>
        </a:p>
      </dgm:t>
    </dgm:pt>
    <dgm:pt modelId="{8594BCA5-930B-4958-82E7-1236637302EB}">
      <dgm:prSet phldrT="[Metin]"/>
      <dgm:spPr/>
      <dgm:t>
        <a:bodyPr/>
        <a:lstStyle/>
        <a:p>
          <a:r>
            <a:rPr lang="tr-TR" dirty="0" smtClean="0"/>
            <a:t>Klavye</a:t>
          </a:r>
          <a:endParaRPr lang="tr-TR" dirty="0"/>
        </a:p>
      </dgm:t>
    </dgm:pt>
    <dgm:pt modelId="{BAB5FD48-2C6E-43C9-9424-EB65C0E45CC4}" type="parTrans" cxnId="{D7591B6E-F93B-47B7-BE05-509C91A58AEE}">
      <dgm:prSet/>
      <dgm:spPr/>
      <dgm:t>
        <a:bodyPr/>
        <a:lstStyle/>
        <a:p>
          <a:endParaRPr lang="tr-TR"/>
        </a:p>
      </dgm:t>
    </dgm:pt>
    <dgm:pt modelId="{D29E8A4B-2E69-4850-A8F8-DC8FA12600D5}" type="sibTrans" cxnId="{D7591B6E-F93B-47B7-BE05-509C91A58AEE}">
      <dgm:prSet/>
      <dgm:spPr/>
      <dgm:t>
        <a:bodyPr/>
        <a:lstStyle/>
        <a:p>
          <a:endParaRPr lang="tr-TR"/>
        </a:p>
      </dgm:t>
    </dgm:pt>
    <dgm:pt modelId="{1E29FAC3-C5B3-4238-BDC3-97E99E02C92E}">
      <dgm:prSet phldrT="[Metin]"/>
      <dgm:spPr/>
      <dgm:t>
        <a:bodyPr/>
        <a:lstStyle/>
        <a:p>
          <a:r>
            <a:rPr lang="tr-TR" dirty="0" smtClean="0"/>
            <a:t>CPU/İşlemci</a:t>
          </a:r>
          <a:endParaRPr lang="tr-TR" dirty="0"/>
        </a:p>
      </dgm:t>
    </dgm:pt>
    <dgm:pt modelId="{0350EE6F-64E0-4192-9102-659228BD196D}" type="parTrans" cxnId="{B0947AE4-3399-406E-A220-6379EA594DDC}">
      <dgm:prSet/>
      <dgm:spPr/>
      <dgm:t>
        <a:bodyPr/>
        <a:lstStyle/>
        <a:p>
          <a:endParaRPr lang="tr-TR"/>
        </a:p>
      </dgm:t>
    </dgm:pt>
    <dgm:pt modelId="{6D065ED1-37A8-4924-AE7B-C3F066BC99E3}" type="sibTrans" cxnId="{B0947AE4-3399-406E-A220-6379EA594DDC}">
      <dgm:prSet/>
      <dgm:spPr/>
      <dgm:t>
        <a:bodyPr/>
        <a:lstStyle/>
        <a:p>
          <a:endParaRPr lang="tr-TR"/>
        </a:p>
      </dgm:t>
    </dgm:pt>
    <dgm:pt modelId="{DE22FCFF-9A21-4DF7-B8C8-7D8899D24D0D}">
      <dgm:prSet phldrT="[Metin]"/>
      <dgm:spPr/>
      <dgm:t>
        <a:bodyPr/>
        <a:lstStyle/>
        <a:p>
          <a:r>
            <a:rPr lang="tr-TR" dirty="0" smtClean="0"/>
            <a:t>RAM/Bellek</a:t>
          </a:r>
          <a:endParaRPr lang="tr-TR" dirty="0"/>
        </a:p>
      </dgm:t>
    </dgm:pt>
    <dgm:pt modelId="{77F0A9B0-CB14-4326-AB08-CDD314B4A96C}" type="parTrans" cxnId="{8612E2DB-6A53-4150-8919-0967657A114C}">
      <dgm:prSet/>
      <dgm:spPr/>
      <dgm:t>
        <a:bodyPr/>
        <a:lstStyle/>
        <a:p>
          <a:endParaRPr lang="tr-TR"/>
        </a:p>
      </dgm:t>
    </dgm:pt>
    <dgm:pt modelId="{039A915B-637D-4695-9B59-EB42344B2DFB}" type="sibTrans" cxnId="{8612E2DB-6A53-4150-8919-0967657A114C}">
      <dgm:prSet/>
      <dgm:spPr/>
      <dgm:t>
        <a:bodyPr/>
        <a:lstStyle/>
        <a:p>
          <a:endParaRPr lang="tr-TR"/>
        </a:p>
      </dgm:t>
    </dgm:pt>
    <dgm:pt modelId="{DAF326D1-0FCD-4704-9002-633886DEF8C6}">
      <dgm:prSet phldrT="[Metin]"/>
      <dgm:spPr/>
      <dgm:t>
        <a:bodyPr/>
        <a:lstStyle/>
        <a:p>
          <a:r>
            <a:rPr lang="tr-TR" dirty="0" smtClean="0"/>
            <a:t>Fare</a:t>
          </a:r>
          <a:endParaRPr lang="tr-TR" dirty="0"/>
        </a:p>
      </dgm:t>
    </dgm:pt>
    <dgm:pt modelId="{5601CEE1-8735-46F7-B136-2844A96E5C2C}" type="parTrans" cxnId="{2108D03B-1671-492B-892F-218FF1867B6A}">
      <dgm:prSet/>
      <dgm:spPr/>
      <dgm:t>
        <a:bodyPr/>
        <a:lstStyle/>
        <a:p>
          <a:endParaRPr lang="tr-TR"/>
        </a:p>
      </dgm:t>
    </dgm:pt>
    <dgm:pt modelId="{A27C5965-8577-4234-A12A-45F3BDF048D9}" type="sibTrans" cxnId="{2108D03B-1671-492B-892F-218FF1867B6A}">
      <dgm:prSet/>
      <dgm:spPr/>
      <dgm:t>
        <a:bodyPr/>
        <a:lstStyle/>
        <a:p>
          <a:endParaRPr lang="tr-TR"/>
        </a:p>
      </dgm:t>
    </dgm:pt>
    <dgm:pt modelId="{61CB4437-5566-416F-90DB-9DB1FFB8145E}" type="pres">
      <dgm:prSet presAssocID="{819CD77A-A248-4BE0-851D-0561CA06B8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5C12CF-2293-4DF2-84B1-2B0C47EC8B6A}" type="pres">
      <dgm:prSet presAssocID="{07401127-3F05-47BC-8FA0-645EC505DE92}" presName="hierRoot1" presStyleCnt="0"/>
      <dgm:spPr/>
    </dgm:pt>
    <dgm:pt modelId="{EB667BE2-31E8-4AB7-ADAA-F3A1F9F8FF8B}" type="pres">
      <dgm:prSet presAssocID="{07401127-3F05-47BC-8FA0-645EC505DE92}" presName="composite" presStyleCnt="0"/>
      <dgm:spPr/>
    </dgm:pt>
    <dgm:pt modelId="{53CFEDBB-4CC9-402D-89B8-6579DE141CC0}" type="pres">
      <dgm:prSet presAssocID="{07401127-3F05-47BC-8FA0-645EC505DE92}" presName="background" presStyleLbl="node0" presStyleIdx="0" presStyleCnt="1"/>
      <dgm:spPr/>
    </dgm:pt>
    <dgm:pt modelId="{CFC59239-166C-458D-9B9E-4D8B54D73052}" type="pres">
      <dgm:prSet presAssocID="{07401127-3F05-47BC-8FA0-645EC505DE92}" presName="text" presStyleLbl="fgAcc0" presStyleIdx="0" presStyleCnt="1">
        <dgm:presLayoutVars>
          <dgm:chPref val="3"/>
        </dgm:presLayoutVars>
      </dgm:prSet>
      <dgm:spPr/>
    </dgm:pt>
    <dgm:pt modelId="{08C35CD8-00D9-4972-BCAB-0209CC8C43A0}" type="pres">
      <dgm:prSet presAssocID="{07401127-3F05-47BC-8FA0-645EC505DE92}" presName="hierChild2" presStyleCnt="0"/>
      <dgm:spPr/>
    </dgm:pt>
    <dgm:pt modelId="{34711D52-E9C6-4955-A1C0-86D6C94D5B4D}" type="pres">
      <dgm:prSet presAssocID="{2706DD2A-DE40-4D87-951A-8B8600DC20F8}" presName="Name10" presStyleLbl="parChTrans1D2" presStyleIdx="0" presStyleCnt="2"/>
      <dgm:spPr/>
    </dgm:pt>
    <dgm:pt modelId="{6539C89B-7501-41B7-A992-6F3D919D3344}" type="pres">
      <dgm:prSet presAssocID="{0AC32081-B213-4F4B-B19E-1A83A0A72F01}" presName="hierRoot2" presStyleCnt="0"/>
      <dgm:spPr/>
    </dgm:pt>
    <dgm:pt modelId="{E0AE0B76-AA54-48FE-822C-01AE7CCD14C9}" type="pres">
      <dgm:prSet presAssocID="{0AC32081-B213-4F4B-B19E-1A83A0A72F01}" presName="composite2" presStyleCnt="0"/>
      <dgm:spPr/>
    </dgm:pt>
    <dgm:pt modelId="{E5278CC7-4D96-4693-8C5F-3EDE1994BCC0}" type="pres">
      <dgm:prSet presAssocID="{0AC32081-B213-4F4B-B19E-1A83A0A72F01}" presName="background2" presStyleLbl="node2" presStyleIdx="0" presStyleCnt="2"/>
      <dgm:spPr/>
    </dgm:pt>
    <dgm:pt modelId="{A5793AB3-CDDF-4718-A9C3-BB981A8E7505}" type="pres">
      <dgm:prSet presAssocID="{0AC32081-B213-4F4B-B19E-1A83A0A72F0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184A472-5CFE-46F0-9A51-4D888D33BC54}" type="pres">
      <dgm:prSet presAssocID="{0AC32081-B213-4F4B-B19E-1A83A0A72F01}" presName="hierChild3" presStyleCnt="0"/>
      <dgm:spPr/>
    </dgm:pt>
    <dgm:pt modelId="{9A423A5A-0714-4C65-AA55-AB3ED1523326}" type="pres">
      <dgm:prSet presAssocID="{0596E8F2-9ED8-4561-AC09-536E9F2CA841}" presName="Name17" presStyleLbl="parChTrans1D3" presStyleIdx="0" presStyleCnt="4"/>
      <dgm:spPr/>
    </dgm:pt>
    <dgm:pt modelId="{26D4733F-D5F9-4CDF-88F0-BF98B274E8A2}" type="pres">
      <dgm:prSet presAssocID="{C39B741C-9E7D-4B48-9785-5462F28A1AAC}" presName="hierRoot3" presStyleCnt="0"/>
      <dgm:spPr/>
    </dgm:pt>
    <dgm:pt modelId="{82B77B09-292E-47CC-A135-CD3093344F03}" type="pres">
      <dgm:prSet presAssocID="{C39B741C-9E7D-4B48-9785-5462F28A1AAC}" presName="composite3" presStyleCnt="0"/>
      <dgm:spPr/>
    </dgm:pt>
    <dgm:pt modelId="{B52AD7CF-1188-43FA-A4EC-C3529F38772D}" type="pres">
      <dgm:prSet presAssocID="{C39B741C-9E7D-4B48-9785-5462F28A1AAC}" presName="background3" presStyleLbl="node3" presStyleIdx="0" presStyleCnt="4"/>
      <dgm:spPr/>
    </dgm:pt>
    <dgm:pt modelId="{112104AD-ECCB-4803-81D9-C28310214CF9}" type="pres">
      <dgm:prSet presAssocID="{C39B741C-9E7D-4B48-9785-5462F28A1AA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48B2B01-0B91-4A1E-87B0-038E8A3EE979}" type="pres">
      <dgm:prSet presAssocID="{C39B741C-9E7D-4B48-9785-5462F28A1AAC}" presName="hierChild4" presStyleCnt="0"/>
      <dgm:spPr/>
    </dgm:pt>
    <dgm:pt modelId="{811FE26D-17E6-41D0-ABAD-BA74F89E9678}" type="pres">
      <dgm:prSet presAssocID="{452B5CA5-1C69-4681-A08F-5FA1CEDB6F3C}" presName="Name17" presStyleLbl="parChTrans1D3" presStyleIdx="1" presStyleCnt="4"/>
      <dgm:spPr/>
    </dgm:pt>
    <dgm:pt modelId="{87A1D399-8487-4531-AA4E-C8C83B3A17D5}" type="pres">
      <dgm:prSet presAssocID="{53F25257-17D1-476B-B10B-77C784BE2EE2}" presName="hierRoot3" presStyleCnt="0"/>
      <dgm:spPr/>
    </dgm:pt>
    <dgm:pt modelId="{7C682B30-B23E-437B-91EF-044549D53718}" type="pres">
      <dgm:prSet presAssocID="{53F25257-17D1-476B-B10B-77C784BE2EE2}" presName="composite3" presStyleCnt="0"/>
      <dgm:spPr/>
    </dgm:pt>
    <dgm:pt modelId="{51BF7299-C3F4-4B9E-A492-1EC2C84BCA89}" type="pres">
      <dgm:prSet presAssocID="{53F25257-17D1-476B-B10B-77C784BE2EE2}" presName="background3" presStyleLbl="node3" presStyleIdx="1" presStyleCnt="4"/>
      <dgm:spPr/>
    </dgm:pt>
    <dgm:pt modelId="{51AFFBE4-8589-47E6-9595-A3E5AD0DBA29}" type="pres">
      <dgm:prSet presAssocID="{53F25257-17D1-476B-B10B-77C784BE2EE2}" presName="text3" presStyleLbl="fgAcc3" presStyleIdx="1" presStyleCnt="4">
        <dgm:presLayoutVars>
          <dgm:chPref val="3"/>
        </dgm:presLayoutVars>
      </dgm:prSet>
      <dgm:spPr/>
    </dgm:pt>
    <dgm:pt modelId="{1DED5527-8FA6-4228-BFAB-EC475C9938B0}" type="pres">
      <dgm:prSet presAssocID="{53F25257-17D1-476B-B10B-77C784BE2EE2}" presName="hierChild4" presStyleCnt="0"/>
      <dgm:spPr/>
    </dgm:pt>
    <dgm:pt modelId="{34D03C40-BB4D-4962-A9A7-20AD3313AE3B}" type="pres">
      <dgm:prSet presAssocID="{0350EE6F-64E0-4192-9102-659228BD196D}" presName="Name23" presStyleLbl="parChTrans1D4" presStyleIdx="0" presStyleCnt="2"/>
      <dgm:spPr/>
    </dgm:pt>
    <dgm:pt modelId="{45E81DF2-D875-434D-A287-6D13702E27F8}" type="pres">
      <dgm:prSet presAssocID="{1E29FAC3-C5B3-4238-BDC3-97E99E02C92E}" presName="hierRoot4" presStyleCnt="0"/>
      <dgm:spPr/>
    </dgm:pt>
    <dgm:pt modelId="{7E986576-FCA9-4095-BE2A-16A6DC0AA043}" type="pres">
      <dgm:prSet presAssocID="{1E29FAC3-C5B3-4238-BDC3-97E99E02C92E}" presName="composite4" presStyleCnt="0"/>
      <dgm:spPr/>
    </dgm:pt>
    <dgm:pt modelId="{9E1545B1-C80E-451B-8032-45746D5D62A3}" type="pres">
      <dgm:prSet presAssocID="{1E29FAC3-C5B3-4238-BDC3-97E99E02C92E}" presName="background4" presStyleLbl="node4" presStyleIdx="0" presStyleCnt="2"/>
      <dgm:spPr/>
    </dgm:pt>
    <dgm:pt modelId="{94F659E9-2BAB-44A2-8064-2A6599E29DED}" type="pres">
      <dgm:prSet presAssocID="{1E29FAC3-C5B3-4238-BDC3-97E99E02C92E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D58C6B5-1955-4D6E-8C76-F3FC78C4798D}" type="pres">
      <dgm:prSet presAssocID="{1E29FAC3-C5B3-4238-BDC3-97E99E02C92E}" presName="hierChild5" presStyleCnt="0"/>
      <dgm:spPr/>
    </dgm:pt>
    <dgm:pt modelId="{4EDA64EA-D419-4B8D-B559-5F58096A6CAA}" type="pres">
      <dgm:prSet presAssocID="{77F0A9B0-CB14-4326-AB08-CDD314B4A96C}" presName="Name23" presStyleLbl="parChTrans1D4" presStyleIdx="1" presStyleCnt="2"/>
      <dgm:spPr/>
    </dgm:pt>
    <dgm:pt modelId="{173F4A47-0EC5-4ABC-A832-90D42DF1797C}" type="pres">
      <dgm:prSet presAssocID="{DE22FCFF-9A21-4DF7-B8C8-7D8899D24D0D}" presName="hierRoot4" presStyleCnt="0"/>
      <dgm:spPr/>
    </dgm:pt>
    <dgm:pt modelId="{6305C8D7-E4E0-4467-83CA-2E87FA29783D}" type="pres">
      <dgm:prSet presAssocID="{DE22FCFF-9A21-4DF7-B8C8-7D8899D24D0D}" presName="composite4" presStyleCnt="0"/>
      <dgm:spPr/>
    </dgm:pt>
    <dgm:pt modelId="{C7BD0D40-EE07-482E-9121-169BF5890695}" type="pres">
      <dgm:prSet presAssocID="{DE22FCFF-9A21-4DF7-B8C8-7D8899D24D0D}" presName="background4" presStyleLbl="node4" presStyleIdx="1" presStyleCnt="2"/>
      <dgm:spPr/>
    </dgm:pt>
    <dgm:pt modelId="{B1722A19-232B-43BA-8117-29B24A1E8190}" type="pres">
      <dgm:prSet presAssocID="{DE22FCFF-9A21-4DF7-B8C8-7D8899D24D0D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7460D2D-F1EA-4941-927D-35761802E99E}" type="pres">
      <dgm:prSet presAssocID="{DE22FCFF-9A21-4DF7-B8C8-7D8899D24D0D}" presName="hierChild5" presStyleCnt="0"/>
      <dgm:spPr/>
    </dgm:pt>
    <dgm:pt modelId="{8D5CA706-7778-4849-93B1-A239D304A73E}" type="pres">
      <dgm:prSet presAssocID="{46A69D08-B07D-4C4E-9F96-088450408B71}" presName="Name10" presStyleLbl="parChTrans1D2" presStyleIdx="1" presStyleCnt="2"/>
      <dgm:spPr/>
    </dgm:pt>
    <dgm:pt modelId="{3FD1F8BD-2722-4050-A91F-DD23B903A008}" type="pres">
      <dgm:prSet presAssocID="{495E284C-B2F7-4BA4-B98A-58C8D3168CB3}" presName="hierRoot2" presStyleCnt="0"/>
      <dgm:spPr/>
    </dgm:pt>
    <dgm:pt modelId="{A4D0ACF2-DD94-4A5A-B151-9CA154BF2205}" type="pres">
      <dgm:prSet presAssocID="{495E284C-B2F7-4BA4-B98A-58C8D3168CB3}" presName="composite2" presStyleCnt="0"/>
      <dgm:spPr/>
    </dgm:pt>
    <dgm:pt modelId="{BF1D37F6-C21C-4749-921F-1E6A8CAA7C69}" type="pres">
      <dgm:prSet presAssocID="{495E284C-B2F7-4BA4-B98A-58C8D3168CB3}" presName="background2" presStyleLbl="node2" presStyleIdx="1" presStyleCnt="2"/>
      <dgm:spPr/>
    </dgm:pt>
    <dgm:pt modelId="{00BEAA53-F3F8-4C95-948C-93FBB7A997D1}" type="pres">
      <dgm:prSet presAssocID="{495E284C-B2F7-4BA4-B98A-58C8D3168CB3}" presName="text2" presStyleLbl="fgAcc2" presStyleIdx="1" presStyleCnt="2">
        <dgm:presLayoutVars>
          <dgm:chPref val="3"/>
        </dgm:presLayoutVars>
      </dgm:prSet>
      <dgm:spPr/>
    </dgm:pt>
    <dgm:pt modelId="{0872BC1C-A780-486E-A7B3-E8AC95C7965D}" type="pres">
      <dgm:prSet presAssocID="{495E284C-B2F7-4BA4-B98A-58C8D3168CB3}" presName="hierChild3" presStyleCnt="0"/>
      <dgm:spPr/>
    </dgm:pt>
    <dgm:pt modelId="{F1BA52B9-737A-43F8-AAFC-9F3888E8F12A}" type="pres">
      <dgm:prSet presAssocID="{BAB5FD48-2C6E-43C9-9424-EB65C0E45CC4}" presName="Name17" presStyleLbl="parChTrans1D3" presStyleIdx="2" presStyleCnt="4"/>
      <dgm:spPr/>
    </dgm:pt>
    <dgm:pt modelId="{55369249-96EC-4F07-BA30-016E9BB6F99E}" type="pres">
      <dgm:prSet presAssocID="{8594BCA5-930B-4958-82E7-1236637302EB}" presName="hierRoot3" presStyleCnt="0"/>
      <dgm:spPr/>
    </dgm:pt>
    <dgm:pt modelId="{8567F6B7-4862-4D9E-B1F9-C7C28FF14F4B}" type="pres">
      <dgm:prSet presAssocID="{8594BCA5-930B-4958-82E7-1236637302EB}" presName="composite3" presStyleCnt="0"/>
      <dgm:spPr/>
    </dgm:pt>
    <dgm:pt modelId="{25628110-950A-4C36-B036-50A971AB212D}" type="pres">
      <dgm:prSet presAssocID="{8594BCA5-930B-4958-82E7-1236637302EB}" presName="background3" presStyleLbl="node3" presStyleIdx="2" presStyleCnt="4"/>
      <dgm:spPr/>
    </dgm:pt>
    <dgm:pt modelId="{287B97F4-F0B4-40D7-BE8D-9227980A7217}" type="pres">
      <dgm:prSet presAssocID="{8594BCA5-930B-4958-82E7-1236637302EB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9333F31-DB62-4080-9783-C562D69173B5}" type="pres">
      <dgm:prSet presAssocID="{8594BCA5-930B-4958-82E7-1236637302EB}" presName="hierChild4" presStyleCnt="0"/>
      <dgm:spPr/>
    </dgm:pt>
    <dgm:pt modelId="{FF19A0E1-2366-4BCB-B2FF-70F03338F9CE}" type="pres">
      <dgm:prSet presAssocID="{5601CEE1-8735-46F7-B136-2844A96E5C2C}" presName="Name17" presStyleLbl="parChTrans1D3" presStyleIdx="3" presStyleCnt="4"/>
      <dgm:spPr/>
    </dgm:pt>
    <dgm:pt modelId="{991451C4-4A52-44F3-9E86-D556C2181D8A}" type="pres">
      <dgm:prSet presAssocID="{DAF326D1-0FCD-4704-9002-633886DEF8C6}" presName="hierRoot3" presStyleCnt="0"/>
      <dgm:spPr/>
    </dgm:pt>
    <dgm:pt modelId="{68C201A8-48CD-4E7A-9FB8-1B2A158B7BB9}" type="pres">
      <dgm:prSet presAssocID="{DAF326D1-0FCD-4704-9002-633886DEF8C6}" presName="composite3" presStyleCnt="0"/>
      <dgm:spPr/>
    </dgm:pt>
    <dgm:pt modelId="{C7E25FFD-659B-497E-A049-D722F21CEA10}" type="pres">
      <dgm:prSet presAssocID="{DAF326D1-0FCD-4704-9002-633886DEF8C6}" presName="background3" presStyleLbl="node3" presStyleIdx="3" presStyleCnt="4"/>
      <dgm:spPr/>
    </dgm:pt>
    <dgm:pt modelId="{8702FEFD-E786-4B6A-B483-4B886E24A3CC}" type="pres">
      <dgm:prSet presAssocID="{DAF326D1-0FCD-4704-9002-633886DEF8C6}" presName="text3" presStyleLbl="fgAcc3" presStyleIdx="3" presStyleCnt="4">
        <dgm:presLayoutVars>
          <dgm:chPref val="3"/>
        </dgm:presLayoutVars>
      </dgm:prSet>
      <dgm:spPr/>
    </dgm:pt>
    <dgm:pt modelId="{E4110548-70ED-4D8B-B9DD-029905A2EDA1}" type="pres">
      <dgm:prSet presAssocID="{DAF326D1-0FCD-4704-9002-633886DEF8C6}" presName="hierChild4" presStyleCnt="0"/>
      <dgm:spPr/>
    </dgm:pt>
  </dgm:ptLst>
  <dgm:cxnLst>
    <dgm:cxn modelId="{AA8109D0-A5AF-4533-A131-AEA61C58F67D}" type="presOf" srcId="{495E284C-B2F7-4BA4-B98A-58C8D3168CB3}" destId="{00BEAA53-F3F8-4C95-948C-93FBB7A997D1}" srcOrd="0" destOrd="0" presId="urn:microsoft.com/office/officeart/2005/8/layout/hierarchy1"/>
    <dgm:cxn modelId="{A4AF3B3A-DDC3-4397-A6DD-4D56A5749964}" type="presOf" srcId="{DE22FCFF-9A21-4DF7-B8C8-7D8899D24D0D}" destId="{B1722A19-232B-43BA-8117-29B24A1E8190}" srcOrd="0" destOrd="0" presId="urn:microsoft.com/office/officeart/2005/8/layout/hierarchy1"/>
    <dgm:cxn modelId="{DB19EDD6-A405-413C-BD73-1A8FBCEA7264}" srcId="{0AC32081-B213-4F4B-B19E-1A83A0A72F01}" destId="{C39B741C-9E7D-4B48-9785-5462F28A1AAC}" srcOrd="0" destOrd="0" parTransId="{0596E8F2-9ED8-4561-AC09-536E9F2CA841}" sibTransId="{25139851-3D3F-4235-A777-A80772B16FFA}"/>
    <dgm:cxn modelId="{D03E6711-F4E8-4340-8BB4-7F27347C9FCF}" type="presOf" srcId="{07401127-3F05-47BC-8FA0-645EC505DE92}" destId="{CFC59239-166C-458D-9B9E-4D8B54D73052}" srcOrd="0" destOrd="0" presId="urn:microsoft.com/office/officeart/2005/8/layout/hierarchy1"/>
    <dgm:cxn modelId="{28BBEDCD-B60A-4E92-8391-6D2594B2C435}" type="presOf" srcId="{8594BCA5-930B-4958-82E7-1236637302EB}" destId="{287B97F4-F0B4-40D7-BE8D-9227980A7217}" srcOrd="0" destOrd="0" presId="urn:microsoft.com/office/officeart/2005/8/layout/hierarchy1"/>
    <dgm:cxn modelId="{A13FB7AF-116C-42EB-9E2E-280D9162CB68}" type="presOf" srcId="{BAB5FD48-2C6E-43C9-9424-EB65C0E45CC4}" destId="{F1BA52B9-737A-43F8-AAFC-9F3888E8F12A}" srcOrd="0" destOrd="0" presId="urn:microsoft.com/office/officeart/2005/8/layout/hierarchy1"/>
    <dgm:cxn modelId="{D7591B6E-F93B-47B7-BE05-509C91A58AEE}" srcId="{495E284C-B2F7-4BA4-B98A-58C8D3168CB3}" destId="{8594BCA5-930B-4958-82E7-1236637302EB}" srcOrd="0" destOrd="0" parTransId="{BAB5FD48-2C6E-43C9-9424-EB65C0E45CC4}" sibTransId="{D29E8A4B-2E69-4850-A8F8-DC8FA12600D5}"/>
    <dgm:cxn modelId="{B0947AE4-3399-406E-A220-6379EA594DDC}" srcId="{53F25257-17D1-476B-B10B-77C784BE2EE2}" destId="{1E29FAC3-C5B3-4238-BDC3-97E99E02C92E}" srcOrd="0" destOrd="0" parTransId="{0350EE6F-64E0-4192-9102-659228BD196D}" sibTransId="{6D065ED1-37A8-4924-AE7B-C3F066BC99E3}"/>
    <dgm:cxn modelId="{F434F67D-5999-4139-8ACC-F99C3D73926C}" srcId="{07401127-3F05-47BC-8FA0-645EC505DE92}" destId="{0AC32081-B213-4F4B-B19E-1A83A0A72F01}" srcOrd="0" destOrd="0" parTransId="{2706DD2A-DE40-4D87-951A-8B8600DC20F8}" sibTransId="{2969E70C-FCE9-467E-8564-9B002ACF13E7}"/>
    <dgm:cxn modelId="{83D799D4-2D88-4929-872A-6DC0391A6FB8}" srcId="{07401127-3F05-47BC-8FA0-645EC505DE92}" destId="{495E284C-B2F7-4BA4-B98A-58C8D3168CB3}" srcOrd="1" destOrd="0" parTransId="{46A69D08-B07D-4C4E-9F96-088450408B71}" sibTransId="{0AFCABA4-F98F-4F25-8205-0BCFF1833354}"/>
    <dgm:cxn modelId="{91887768-0B4C-4267-AC62-099AE1D289E6}" type="presOf" srcId="{46A69D08-B07D-4C4E-9F96-088450408B71}" destId="{8D5CA706-7778-4849-93B1-A239D304A73E}" srcOrd="0" destOrd="0" presId="urn:microsoft.com/office/officeart/2005/8/layout/hierarchy1"/>
    <dgm:cxn modelId="{9EC42C68-97D3-40C4-9CC8-784B91BF5F0F}" type="presOf" srcId="{2706DD2A-DE40-4D87-951A-8B8600DC20F8}" destId="{34711D52-E9C6-4955-A1C0-86D6C94D5B4D}" srcOrd="0" destOrd="0" presId="urn:microsoft.com/office/officeart/2005/8/layout/hierarchy1"/>
    <dgm:cxn modelId="{4AAD60F7-5511-4052-8116-1E02E59774F2}" type="presOf" srcId="{DAF326D1-0FCD-4704-9002-633886DEF8C6}" destId="{8702FEFD-E786-4B6A-B483-4B886E24A3CC}" srcOrd="0" destOrd="0" presId="urn:microsoft.com/office/officeart/2005/8/layout/hierarchy1"/>
    <dgm:cxn modelId="{272CC268-9897-4EA4-8C78-065C9BA60052}" type="presOf" srcId="{53F25257-17D1-476B-B10B-77C784BE2EE2}" destId="{51AFFBE4-8589-47E6-9595-A3E5AD0DBA29}" srcOrd="0" destOrd="0" presId="urn:microsoft.com/office/officeart/2005/8/layout/hierarchy1"/>
    <dgm:cxn modelId="{3F514803-A745-4AA9-9598-94C544BB61A6}" type="presOf" srcId="{0AC32081-B213-4F4B-B19E-1A83A0A72F01}" destId="{A5793AB3-CDDF-4718-A9C3-BB981A8E7505}" srcOrd="0" destOrd="0" presId="urn:microsoft.com/office/officeart/2005/8/layout/hierarchy1"/>
    <dgm:cxn modelId="{2C6C66D4-883C-4FB2-BB4B-CB71B8E28D39}" type="presOf" srcId="{1E29FAC3-C5B3-4238-BDC3-97E99E02C92E}" destId="{94F659E9-2BAB-44A2-8064-2A6599E29DED}" srcOrd="0" destOrd="0" presId="urn:microsoft.com/office/officeart/2005/8/layout/hierarchy1"/>
    <dgm:cxn modelId="{8612E2DB-6A53-4150-8919-0967657A114C}" srcId="{53F25257-17D1-476B-B10B-77C784BE2EE2}" destId="{DE22FCFF-9A21-4DF7-B8C8-7D8899D24D0D}" srcOrd="1" destOrd="0" parTransId="{77F0A9B0-CB14-4326-AB08-CDD314B4A96C}" sibTransId="{039A915B-637D-4695-9B59-EB42344B2DFB}"/>
    <dgm:cxn modelId="{4641D6F2-EFDC-4D80-BD16-E1F782B5D855}" srcId="{0AC32081-B213-4F4B-B19E-1A83A0A72F01}" destId="{53F25257-17D1-476B-B10B-77C784BE2EE2}" srcOrd="1" destOrd="0" parTransId="{452B5CA5-1C69-4681-A08F-5FA1CEDB6F3C}" sibTransId="{4B776D61-7070-41CD-A067-7DBAC42AD187}"/>
    <dgm:cxn modelId="{25749E70-A9DC-4E66-811F-F2E8C112D085}" srcId="{819CD77A-A248-4BE0-851D-0561CA06B88E}" destId="{07401127-3F05-47BC-8FA0-645EC505DE92}" srcOrd="0" destOrd="0" parTransId="{4B667594-233E-4C8E-991F-B13E618BA904}" sibTransId="{3E0084E0-46F8-43A6-B466-0D481543A1F9}"/>
    <dgm:cxn modelId="{2108D03B-1671-492B-892F-218FF1867B6A}" srcId="{495E284C-B2F7-4BA4-B98A-58C8D3168CB3}" destId="{DAF326D1-0FCD-4704-9002-633886DEF8C6}" srcOrd="1" destOrd="0" parTransId="{5601CEE1-8735-46F7-B136-2844A96E5C2C}" sibTransId="{A27C5965-8577-4234-A12A-45F3BDF048D9}"/>
    <dgm:cxn modelId="{7B5CE2B8-8594-460E-91E0-BA4D0AC1E4CF}" type="presOf" srcId="{77F0A9B0-CB14-4326-AB08-CDD314B4A96C}" destId="{4EDA64EA-D419-4B8D-B559-5F58096A6CAA}" srcOrd="0" destOrd="0" presId="urn:microsoft.com/office/officeart/2005/8/layout/hierarchy1"/>
    <dgm:cxn modelId="{B7AC4F5F-796F-4422-B3AE-EA05BFAB0488}" type="presOf" srcId="{0596E8F2-9ED8-4561-AC09-536E9F2CA841}" destId="{9A423A5A-0714-4C65-AA55-AB3ED1523326}" srcOrd="0" destOrd="0" presId="urn:microsoft.com/office/officeart/2005/8/layout/hierarchy1"/>
    <dgm:cxn modelId="{75F26313-8D00-475F-AE18-9D88BDEBE8D5}" type="presOf" srcId="{0350EE6F-64E0-4192-9102-659228BD196D}" destId="{34D03C40-BB4D-4962-A9A7-20AD3313AE3B}" srcOrd="0" destOrd="0" presId="urn:microsoft.com/office/officeart/2005/8/layout/hierarchy1"/>
    <dgm:cxn modelId="{8C2EAD01-DB10-45BC-AA26-DA2C1143B211}" type="presOf" srcId="{452B5CA5-1C69-4681-A08F-5FA1CEDB6F3C}" destId="{811FE26D-17E6-41D0-ABAD-BA74F89E9678}" srcOrd="0" destOrd="0" presId="urn:microsoft.com/office/officeart/2005/8/layout/hierarchy1"/>
    <dgm:cxn modelId="{E2AD1FB5-D3CF-43BF-A4B7-E1C483E64F99}" type="presOf" srcId="{C39B741C-9E7D-4B48-9785-5462F28A1AAC}" destId="{112104AD-ECCB-4803-81D9-C28310214CF9}" srcOrd="0" destOrd="0" presId="urn:microsoft.com/office/officeart/2005/8/layout/hierarchy1"/>
    <dgm:cxn modelId="{BAFB5508-FDC3-46CD-BD37-E0C52EEB2E03}" type="presOf" srcId="{819CD77A-A248-4BE0-851D-0561CA06B88E}" destId="{61CB4437-5566-416F-90DB-9DB1FFB8145E}" srcOrd="0" destOrd="0" presId="urn:microsoft.com/office/officeart/2005/8/layout/hierarchy1"/>
    <dgm:cxn modelId="{C5309076-67A3-47A9-90CE-FD1158EE0D3F}" type="presOf" srcId="{5601CEE1-8735-46F7-B136-2844A96E5C2C}" destId="{FF19A0E1-2366-4BCB-B2FF-70F03338F9CE}" srcOrd="0" destOrd="0" presId="urn:microsoft.com/office/officeart/2005/8/layout/hierarchy1"/>
    <dgm:cxn modelId="{148CCD87-E3B5-4ED4-81E1-6A3490E86149}" type="presParOf" srcId="{61CB4437-5566-416F-90DB-9DB1FFB8145E}" destId="{FA5C12CF-2293-4DF2-84B1-2B0C47EC8B6A}" srcOrd="0" destOrd="0" presId="urn:microsoft.com/office/officeart/2005/8/layout/hierarchy1"/>
    <dgm:cxn modelId="{F167B78B-4E05-4FE5-A461-43DABC2B7EBD}" type="presParOf" srcId="{FA5C12CF-2293-4DF2-84B1-2B0C47EC8B6A}" destId="{EB667BE2-31E8-4AB7-ADAA-F3A1F9F8FF8B}" srcOrd="0" destOrd="0" presId="urn:microsoft.com/office/officeart/2005/8/layout/hierarchy1"/>
    <dgm:cxn modelId="{A014D736-076F-4466-B782-C74AA6BF6530}" type="presParOf" srcId="{EB667BE2-31E8-4AB7-ADAA-F3A1F9F8FF8B}" destId="{53CFEDBB-4CC9-402D-89B8-6579DE141CC0}" srcOrd="0" destOrd="0" presId="urn:microsoft.com/office/officeart/2005/8/layout/hierarchy1"/>
    <dgm:cxn modelId="{55269C7E-30C2-4CF2-AA08-A0E0FDA56389}" type="presParOf" srcId="{EB667BE2-31E8-4AB7-ADAA-F3A1F9F8FF8B}" destId="{CFC59239-166C-458D-9B9E-4D8B54D73052}" srcOrd="1" destOrd="0" presId="urn:microsoft.com/office/officeart/2005/8/layout/hierarchy1"/>
    <dgm:cxn modelId="{409F112C-03F4-4CB2-90E0-107A450631E2}" type="presParOf" srcId="{FA5C12CF-2293-4DF2-84B1-2B0C47EC8B6A}" destId="{08C35CD8-00D9-4972-BCAB-0209CC8C43A0}" srcOrd="1" destOrd="0" presId="urn:microsoft.com/office/officeart/2005/8/layout/hierarchy1"/>
    <dgm:cxn modelId="{7DC5FD76-2F1F-47C3-AF16-7863ABF7D0DB}" type="presParOf" srcId="{08C35CD8-00D9-4972-BCAB-0209CC8C43A0}" destId="{34711D52-E9C6-4955-A1C0-86D6C94D5B4D}" srcOrd="0" destOrd="0" presId="urn:microsoft.com/office/officeart/2005/8/layout/hierarchy1"/>
    <dgm:cxn modelId="{EEB08D0A-E9B5-4AD4-99B9-DC0939EB5B05}" type="presParOf" srcId="{08C35CD8-00D9-4972-BCAB-0209CC8C43A0}" destId="{6539C89B-7501-41B7-A992-6F3D919D3344}" srcOrd="1" destOrd="0" presId="urn:microsoft.com/office/officeart/2005/8/layout/hierarchy1"/>
    <dgm:cxn modelId="{FE75A8E0-AFB4-43A0-B776-BCBC48ED4723}" type="presParOf" srcId="{6539C89B-7501-41B7-A992-6F3D919D3344}" destId="{E0AE0B76-AA54-48FE-822C-01AE7CCD14C9}" srcOrd="0" destOrd="0" presId="urn:microsoft.com/office/officeart/2005/8/layout/hierarchy1"/>
    <dgm:cxn modelId="{1A1C11B5-10E6-4B68-BCC6-21D70E511551}" type="presParOf" srcId="{E0AE0B76-AA54-48FE-822C-01AE7CCD14C9}" destId="{E5278CC7-4D96-4693-8C5F-3EDE1994BCC0}" srcOrd="0" destOrd="0" presId="urn:microsoft.com/office/officeart/2005/8/layout/hierarchy1"/>
    <dgm:cxn modelId="{933EED85-6D7F-4236-857B-890AF076E955}" type="presParOf" srcId="{E0AE0B76-AA54-48FE-822C-01AE7CCD14C9}" destId="{A5793AB3-CDDF-4718-A9C3-BB981A8E7505}" srcOrd="1" destOrd="0" presId="urn:microsoft.com/office/officeart/2005/8/layout/hierarchy1"/>
    <dgm:cxn modelId="{1EED6D17-36AA-4C3B-8D3A-EEBE777D69FD}" type="presParOf" srcId="{6539C89B-7501-41B7-A992-6F3D919D3344}" destId="{1184A472-5CFE-46F0-9A51-4D888D33BC54}" srcOrd="1" destOrd="0" presId="urn:microsoft.com/office/officeart/2005/8/layout/hierarchy1"/>
    <dgm:cxn modelId="{77D3F6A7-75B3-496C-AA5D-F907A1572B5B}" type="presParOf" srcId="{1184A472-5CFE-46F0-9A51-4D888D33BC54}" destId="{9A423A5A-0714-4C65-AA55-AB3ED1523326}" srcOrd="0" destOrd="0" presId="urn:microsoft.com/office/officeart/2005/8/layout/hierarchy1"/>
    <dgm:cxn modelId="{CB83AD31-A1C4-4D7A-851D-0EDEDFA9CD22}" type="presParOf" srcId="{1184A472-5CFE-46F0-9A51-4D888D33BC54}" destId="{26D4733F-D5F9-4CDF-88F0-BF98B274E8A2}" srcOrd="1" destOrd="0" presId="urn:microsoft.com/office/officeart/2005/8/layout/hierarchy1"/>
    <dgm:cxn modelId="{E0E9F01B-D3F7-45A0-9CBF-273C4DDC2BF3}" type="presParOf" srcId="{26D4733F-D5F9-4CDF-88F0-BF98B274E8A2}" destId="{82B77B09-292E-47CC-A135-CD3093344F03}" srcOrd="0" destOrd="0" presId="urn:microsoft.com/office/officeart/2005/8/layout/hierarchy1"/>
    <dgm:cxn modelId="{B6C95274-D834-45A0-A76F-7C439CB69BAE}" type="presParOf" srcId="{82B77B09-292E-47CC-A135-CD3093344F03}" destId="{B52AD7CF-1188-43FA-A4EC-C3529F38772D}" srcOrd="0" destOrd="0" presId="urn:microsoft.com/office/officeart/2005/8/layout/hierarchy1"/>
    <dgm:cxn modelId="{2E3C4E92-2A64-4BCA-9A0B-9C49147BF345}" type="presParOf" srcId="{82B77B09-292E-47CC-A135-CD3093344F03}" destId="{112104AD-ECCB-4803-81D9-C28310214CF9}" srcOrd="1" destOrd="0" presId="urn:microsoft.com/office/officeart/2005/8/layout/hierarchy1"/>
    <dgm:cxn modelId="{580676CB-5327-4921-BACD-CAD8F6511F48}" type="presParOf" srcId="{26D4733F-D5F9-4CDF-88F0-BF98B274E8A2}" destId="{148B2B01-0B91-4A1E-87B0-038E8A3EE979}" srcOrd="1" destOrd="0" presId="urn:microsoft.com/office/officeart/2005/8/layout/hierarchy1"/>
    <dgm:cxn modelId="{0B1EBAE4-A10D-4267-818B-EAC906471839}" type="presParOf" srcId="{1184A472-5CFE-46F0-9A51-4D888D33BC54}" destId="{811FE26D-17E6-41D0-ABAD-BA74F89E9678}" srcOrd="2" destOrd="0" presId="urn:microsoft.com/office/officeart/2005/8/layout/hierarchy1"/>
    <dgm:cxn modelId="{B788563A-D35E-411C-A944-A15BE28E6F50}" type="presParOf" srcId="{1184A472-5CFE-46F0-9A51-4D888D33BC54}" destId="{87A1D399-8487-4531-AA4E-C8C83B3A17D5}" srcOrd="3" destOrd="0" presId="urn:microsoft.com/office/officeart/2005/8/layout/hierarchy1"/>
    <dgm:cxn modelId="{05613054-1066-4095-8410-B3B144629B5C}" type="presParOf" srcId="{87A1D399-8487-4531-AA4E-C8C83B3A17D5}" destId="{7C682B30-B23E-437B-91EF-044549D53718}" srcOrd="0" destOrd="0" presId="urn:microsoft.com/office/officeart/2005/8/layout/hierarchy1"/>
    <dgm:cxn modelId="{1EEC3020-E037-4FB7-9EE0-06A813D9FC6E}" type="presParOf" srcId="{7C682B30-B23E-437B-91EF-044549D53718}" destId="{51BF7299-C3F4-4B9E-A492-1EC2C84BCA89}" srcOrd="0" destOrd="0" presId="urn:microsoft.com/office/officeart/2005/8/layout/hierarchy1"/>
    <dgm:cxn modelId="{2D840A72-9848-4CA1-BB09-3E0876127D46}" type="presParOf" srcId="{7C682B30-B23E-437B-91EF-044549D53718}" destId="{51AFFBE4-8589-47E6-9595-A3E5AD0DBA29}" srcOrd="1" destOrd="0" presId="urn:microsoft.com/office/officeart/2005/8/layout/hierarchy1"/>
    <dgm:cxn modelId="{F35FBF76-5437-4185-8C3F-245ADAA14237}" type="presParOf" srcId="{87A1D399-8487-4531-AA4E-C8C83B3A17D5}" destId="{1DED5527-8FA6-4228-BFAB-EC475C9938B0}" srcOrd="1" destOrd="0" presId="urn:microsoft.com/office/officeart/2005/8/layout/hierarchy1"/>
    <dgm:cxn modelId="{E20DE9F7-C2B4-493D-97F8-5B7D5086005A}" type="presParOf" srcId="{1DED5527-8FA6-4228-BFAB-EC475C9938B0}" destId="{34D03C40-BB4D-4962-A9A7-20AD3313AE3B}" srcOrd="0" destOrd="0" presId="urn:microsoft.com/office/officeart/2005/8/layout/hierarchy1"/>
    <dgm:cxn modelId="{7CB43CB3-B261-45E3-8645-1655EA3CDD7D}" type="presParOf" srcId="{1DED5527-8FA6-4228-BFAB-EC475C9938B0}" destId="{45E81DF2-D875-434D-A287-6D13702E27F8}" srcOrd="1" destOrd="0" presId="urn:microsoft.com/office/officeart/2005/8/layout/hierarchy1"/>
    <dgm:cxn modelId="{2AF5013A-A978-453D-B239-9AFCFA729403}" type="presParOf" srcId="{45E81DF2-D875-434D-A287-6D13702E27F8}" destId="{7E986576-FCA9-4095-BE2A-16A6DC0AA043}" srcOrd="0" destOrd="0" presId="urn:microsoft.com/office/officeart/2005/8/layout/hierarchy1"/>
    <dgm:cxn modelId="{C6FFE64F-9233-4CA8-992D-45EC95F9B0BA}" type="presParOf" srcId="{7E986576-FCA9-4095-BE2A-16A6DC0AA043}" destId="{9E1545B1-C80E-451B-8032-45746D5D62A3}" srcOrd="0" destOrd="0" presId="urn:microsoft.com/office/officeart/2005/8/layout/hierarchy1"/>
    <dgm:cxn modelId="{CF966503-6C2C-4231-AECA-F2B1B3394D93}" type="presParOf" srcId="{7E986576-FCA9-4095-BE2A-16A6DC0AA043}" destId="{94F659E9-2BAB-44A2-8064-2A6599E29DED}" srcOrd="1" destOrd="0" presId="urn:microsoft.com/office/officeart/2005/8/layout/hierarchy1"/>
    <dgm:cxn modelId="{0DA29AB8-4605-4C3C-B00B-FEABE40F7D4C}" type="presParOf" srcId="{45E81DF2-D875-434D-A287-6D13702E27F8}" destId="{4D58C6B5-1955-4D6E-8C76-F3FC78C4798D}" srcOrd="1" destOrd="0" presId="urn:microsoft.com/office/officeart/2005/8/layout/hierarchy1"/>
    <dgm:cxn modelId="{D93D494B-0730-4637-88C2-2FD011BC76CB}" type="presParOf" srcId="{1DED5527-8FA6-4228-BFAB-EC475C9938B0}" destId="{4EDA64EA-D419-4B8D-B559-5F58096A6CAA}" srcOrd="2" destOrd="0" presId="urn:microsoft.com/office/officeart/2005/8/layout/hierarchy1"/>
    <dgm:cxn modelId="{0A5A7A31-F29E-4F6D-BD52-323BE4AA5969}" type="presParOf" srcId="{1DED5527-8FA6-4228-BFAB-EC475C9938B0}" destId="{173F4A47-0EC5-4ABC-A832-90D42DF1797C}" srcOrd="3" destOrd="0" presId="urn:microsoft.com/office/officeart/2005/8/layout/hierarchy1"/>
    <dgm:cxn modelId="{F08CD22A-2F84-4BAC-AB9F-12DEC1443AD8}" type="presParOf" srcId="{173F4A47-0EC5-4ABC-A832-90D42DF1797C}" destId="{6305C8D7-E4E0-4467-83CA-2E87FA29783D}" srcOrd="0" destOrd="0" presId="urn:microsoft.com/office/officeart/2005/8/layout/hierarchy1"/>
    <dgm:cxn modelId="{CA64E915-9563-4C66-96AA-C7969D9FCABA}" type="presParOf" srcId="{6305C8D7-E4E0-4467-83CA-2E87FA29783D}" destId="{C7BD0D40-EE07-482E-9121-169BF5890695}" srcOrd="0" destOrd="0" presId="urn:microsoft.com/office/officeart/2005/8/layout/hierarchy1"/>
    <dgm:cxn modelId="{D4D7D7FA-0C6C-4658-BC53-1540F2F30586}" type="presParOf" srcId="{6305C8D7-E4E0-4467-83CA-2E87FA29783D}" destId="{B1722A19-232B-43BA-8117-29B24A1E8190}" srcOrd="1" destOrd="0" presId="urn:microsoft.com/office/officeart/2005/8/layout/hierarchy1"/>
    <dgm:cxn modelId="{8B045A2F-20D2-4E02-847E-58C450065DD3}" type="presParOf" srcId="{173F4A47-0EC5-4ABC-A832-90D42DF1797C}" destId="{67460D2D-F1EA-4941-927D-35761802E99E}" srcOrd="1" destOrd="0" presId="urn:microsoft.com/office/officeart/2005/8/layout/hierarchy1"/>
    <dgm:cxn modelId="{3A45F6EC-A2E6-4178-ADEC-CF716858B66B}" type="presParOf" srcId="{08C35CD8-00D9-4972-BCAB-0209CC8C43A0}" destId="{8D5CA706-7778-4849-93B1-A239D304A73E}" srcOrd="2" destOrd="0" presId="urn:microsoft.com/office/officeart/2005/8/layout/hierarchy1"/>
    <dgm:cxn modelId="{6F13EEC0-B75B-41FE-A5BF-E7AD73567C07}" type="presParOf" srcId="{08C35CD8-00D9-4972-BCAB-0209CC8C43A0}" destId="{3FD1F8BD-2722-4050-A91F-DD23B903A008}" srcOrd="3" destOrd="0" presId="urn:microsoft.com/office/officeart/2005/8/layout/hierarchy1"/>
    <dgm:cxn modelId="{EC132C59-015A-446D-A942-28411801CF30}" type="presParOf" srcId="{3FD1F8BD-2722-4050-A91F-DD23B903A008}" destId="{A4D0ACF2-DD94-4A5A-B151-9CA154BF2205}" srcOrd="0" destOrd="0" presId="urn:microsoft.com/office/officeart/2005/8/layout/hierarchy1"/>
    <dgm:cxn modelId="{25BFC9D0-1186-40E8-A73A-EF34B7B59084}" type="presParOf" srcId="{A4D0ACF2-DD94-4A5A-B151-9CA154BF2205}" destId="{BF1D37F6-C21C-4749-921F-1E6A8CAA7C69}" srcOrd="0" destOrd="0" presId="urn:microsoft.com/office/officeart/2005/8/layout/hierarchy1"/>
    <dgm:cxn modelId="{EA7A244F-343E-4DEB-9E5B-B5DCA79DDA97}" type="presParOf" srcId="{A4D0ACF2-DD94-4A5A-B151-9CA154BF2205}" destId="{00BEAA53-F3F8-4C95-948C-93FBB7A997D1}" srcOrd="1" destOrd="0" presId="urn:microsoft.com/office/officeart/2005/8/layout/hierarchy1"/>
    <dgm:cxn modelId="{6DA2B77C-7F11-4155-A564-8D1F845714C7}" type="presParOf" srcId="{3FD1F8BD-2722-4050-A91F-DD23B903A008}" destId="{0872BC1C-A780-486E-A7B3-E8AC95C7965D}" srcOrd="1" destOrd="0" presId="urn:microsoft.com/office/officeart/2005/8/layout/hierarchy1"/>
    <dgm:cxn modelId="{86F93CCC-32C1-4B18-A41E-D6544EC1BB33}" type="presParOf" srcId="{0872BC1C-A780-486E-A7B3-E8AC95C7965D}" destId="{F1BA52B9-737A-43F8-AAFC-9F3888E8F12A}" srcOrd="0" destOrd="0" presId="urn:microsoft.com/office/officeart/2005/8/layout/hierarchy1"/>
    <dgm:cxn modelId="{B198A4AC-9132-40F4-8A15-203FA9705252}" type="presParOf" srcId="{0872BC1C-A780-486E-A7B3-E8AC95C7965D}" destId="{55369249-96EC-4F07-BA30-016E9BB6F99E}" srcOrd="1" destOrd="0" presId="urn:microsoft.com/office/officeart/2005/8/layout/hierarchy1"/>
    <dgm:cxn modelId="{34C00FF7-E369-4D50-AA09-69A710AFC071}" type="presParOf" srcId="{55369249-96EC-4F07-BA30-016E9BB6F99E}" destId="{8567F6B7-4862-4D9E-B1F9-C7C28FF14F4B}" srcOrd="0" destOrd="0" presId="urn:microsoft.com/office/officeart/2005/8/layout/hierarchy1"/>
    <dgm:cxn modelId="{FD9DF220-6D94-42E9-9118-492E3CB79421}" type="presParOf" srcId="{8567F6B7-4862-4D9E-B1F9-C7C28FF14F4B}" destId="{25628110-950A-4C36-B036-50A971AB212D}" srcOrd="0" destOrd="0" presId="urn:microsoft.com/office/officeart/2005/8/layout/hierarchy1"/>
    <dgm:cxn modelId="{9263BDF5-4A6A-4782-9A55-005C26AA410D}" type="presParOf" srcId="{8567F6B7-4862-4D9E-B1F9-C7C28FF14F4B}" destId="{287B97F4-F0B4-40D7-BE8D-9227980A7217}" srcOrd="1" destOrd="0" presId="urn:microsoft.com/office/officeart/2005/8/layout/hierarchy1"/>
    <dgm:cxn modelId="{2C2BFA8E-57B7-43C2-9CE0-A1D59E93EA03}" type="presParOf" srcId="{55369249-96EC-4F07-BA30-016E9BB6F99E}" destId="{19333F31-DB62-4080-9783-C562D69173B5}" srcOrd="1" destOrd="0" presId="urn:microsoft.com/office/officeart/2005/8/layout/hierarchy1"/>
    <dgm:cxn modelId="{927F2AB5-8089-4A70-A024-B62D1222B938}" type="presParOf" srcId="{0872BC1C-A780-486E-A7B3-E8AC95C7965D}" destId="{FF19A0E1-2366-4BCB-B2FF-70F03338F9CE}" srcOrd="2" destOrd="0" presId="urn:microsoft.com/office/officeart/2005/8/layout/hierarchy1"/>
    <dgm:cxn modelId="{5FB64863-7B69-4492-8F3B-70A0F4428B8D}" type="presParOf" srcId="{0872BC1C-A780-486E-A7B3-E8AC95C7965D}" destId="{991451C4-4A52-44F3-9E86-D556C2181D8A}" srcOrd="3" destOrd="0" presId="urn:microsoft.com/office/officeart/2005/8/layout/hierarchy1"/>
    <dgm:cxn modelId="{41E190AE-2DC7-4A29-8BAB-A60A3AD71C49}" type="presParOf" srcId="{991451C4-4A52-44F3-9E86-D556C2181D8A}" destId="{68C201A8-48CD-4E7A-9FB8-1B2A158B7BB9}" srcOrd="0" destOrd="0" presId="urn:microsoft.com/office/officeart/2005/8/layout/hierarchy1"/>
    <dgm:cxn modelId="{E5E170E0-4A9D-4D20-9A8E-504C2C133845}" type="presParOf" srcId="{68C201A8-48CD-4E7A-9FB8-1B2A158B7BB9}" destId="{C7E25FFD-659B-497E-A049-D722F21CEA10}" srcOrd="0" destOrd="0" presId="urn:microsoft.com/office/officeart/2005/8/layout/hierarchy1"/>
    <dgm:cxn modelId="{A7193C62-6E41-4DB8-9B63-4FAC40ED3BCA}" type="presParOf" srcId="{68C201A8-48CD-4E7A-9FB8-1B2A158B7BB9}" destId="{8702FEFD-E786-4B6A-B483-4B886E24A3CC}" srcOrd="1" destOrd="0" presId="urn:microsoft.com/office/officeart/2005/8/layout/hierarchy1"/>
    <dgm:cxn modelId="{422CB81A-17F0-422B-87B4-FFAF960EC033}" type="presParOf" srcId="{991451C4-4A52-44F3-9E86-D556C2181D8A}" destId="{E4110548-70ED-4D8B-B9DD-029905A2ED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CD77A-A248-4BE0-851D-0561CA06B8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07401127-3F05-47BC-8FA0-645EC505DE92}">
      <dgm:prSet phldrT="[Metin]"/>
      <dgm:spPr/>
      <dgm:t>
        <a:bodyPr/>
        <a:lstStyle/>
        <a:p>
          <a:r>
            <a:rPr lang="tr-TR" dirty="0" smtClean="0"/>
            <a:t>Bilgisayar</a:t>
          </a:r>
          <a:endParaRPr lang="tr-TR" dirty="0"/>
        </a:p>
      </dgm:t>
    </dgm:pt>
    <dgm:pt modelId="{4B667594-233E-4C8E-991F-B13E618BA904}" type="parTrans" cxnId="{25749E70-A9DC-4E66-811F-F2E8C112D085}">
      <dgm:prSet/>
      <dgm:spPr/>
      <dgm:t>
        <a:bodyPr/>
        <a:lstStyle/>
        <a:p>
          <a:endParaRPr lang="tr-TR"/>
        </a:p>
      </dgm:t>
    </dgm:pt>
    <dgm:pt modelId="{3E0084E0-46F8-43A6-B466-0D481543A1F9}" type="sibTrans" cxnId="{25749E70-A9DC-4E66-811F-F2E8C112D085}">
      <dgm:prSet/>
      <dgm:spPr/>
      <dgm:t>
        <a:bodyPr/>
        <a:lstStyle/>
        <a:p>
          <a:endParaRPr lang="tr-TR"/>
        </a:p>
      </dgm:t>
    </dgm:pt>
    <dgm:pt modelId="{0AC32081-B213-4F4B-B19E-1A83A0A72F01}">
      <dgm:prSet phldrT="[Metin]"/>
      <dgm:spPr/>
      <dgm:t>
        <a:bodyPr/>
        <a:lstStyle/>
        <a:p>
          <a:r>
            <a:rPr lang="tr-TR" dirty="0" smtClean="0"/>
            <a:t>Kabin/Kasa</a:t>
          </a:r>
          <a:endParaRPr lang="tr-TR" dirty="0"/>
        </a:p>
      </dgm:t>
    </dgm:pt>
    <dgm:pt modelId="{2706DD2A-DE40-4D87-951A-8B8600DC20F8}" type="parTrans" cxnId="{F434F67D-5999-4139-8ACC-F99C3D73926C}">
      <dgm:prSet/>
      <dgm:spPr/>
      <dgm:t>
        <a:bodyPr/>
        <a:lstStyle/>
        <a:p>
          <a:endParaRPr lang="tr-TR"/>
        </a:p>
      </dgm:t>
    </dgm:pt>
    <dgm:pt modelId="{2969E70C-FCE9-467E-8564-9B002ACF13E7}" type="sibTrans" cxnId="{F434F67D-5999-4139-8ACC-F99C3D73926C}">
      <dgm:prSet/>
      <dgm:spPr/>
      <dgm:t>
        <a:bodyPr/>
        <a:lstStyle/>
        <a:p>
          <a:endParaRPr lang="tr-TR"/>
        </a:p>
      </dgm:t>
    </dgm:pt>
    <dgm:pt modelId="{C39B741C-9E7D-4B48-9785-5462F28A1AAC}">
      <dgm:prSet phldrT="[Metin]"/>
      <dgm:spPr/>
      <dgm:t>
        <a:bodyPr/>
        <a:lstStyle/>
        <a:p>
          <a:r>
            <a:rPr lang="tr-TR" dirty="0" smtClean="0"/>
            <a:t>Hard Disk</a:t>
          </a:r>
          <a:endParaRPr lang="tr-TR" dirty="0"/>
        </a:p>
      </dgm:t>
    </dgm:pt>
    <dgm:pt modelId="{0596E8F2-9ED8-4561-AC09-536E9F2CA841}" type="parTrans" cxnId="{DB19EDD6-A405-413C-BD73-1A8FBCEA7264}">
      <dgm:prSet/>
      <dgm:spPr/>
      <dgm:t>
        <a:bodyPr/>
        <a:lstStyle/>
        <a:p>
          <a:endParaRPr lang="tr-TR"/>
        </a:p>
      </dgm:t>
    </dgm:pt>
    <dgm:pt modelId="{25139851-3D3F-4235-A777-A80772B16FFA}" type="sibTrans" cxnId="{DB19EDD6-A405-413C-BD73-1A8FBCEA7264}">
      <dgm:prSet/>
      <dgm:spPr/>
      <dgm:t>
        <a:bodyPr/>
        <a:lstStyle/>
        <a:p>
          <a:endParaRPr lang="tr-TR"/>
        </a:p>
      </dgm:t>
    </dgm:pt>
    <dgm:pt modelId="{53F25257-17D1-476B-B10B-77C784BE2EE2}">
      <dgm:prSet phldrT="[Metin]"/>
      <dgm:spPr/>
      <dgm:t>
        <a:bodyPr/>
        <a:lstStyle/>
        <a:p>
          <a:r>
            <a:rPr lang="tr-TR" dirty="0" err="1" smtClean="0"/>
            <a:t>Anakart</a:t>
          </a:r>
          <a:endParaRPr lang="tr-TR" dirty="0"/>
        </a:p>
      </dgm:t>
    </dgm:pt>
    <dgm:pt modelId="{452B5CA5-1C69-4681-A08F-5FA1CEDB6F3C}" type="parTrans" cxnId="{4641D6F2-EFDC-4D80-BD16-E1F782B5D855}">
      <dgm:prSet/>
      <dgm:spPr/>
      <dgm:t>
        <a:bodyPr/>
        <a:lstStyle/>
        <a:p>
          <a:endParaRPr lang="tr-TR"/>
        </a:p>
      </dgm:t>
    </dgm:pt>
    <dgm:pt modelId="{4B776D61-7070-41CD-A067-7DBAC42AD187}" type="sibTrans" cxnId="{4641D6F2-EFDC-4D80-BD16-E1F782B5D855}">
      <dgm:prSet/>
      <dgm:spPr/>
      <dgm:t>
        <a:bodyPr/>
        <a:lstStyle/>
        <a:p>
          <a:endParaRPr lang="tr-TR"/>
        </a:p>
      </dgm:t>
    </dgm:pt>
    <dgm:pt modelId="{495E284C-B2F7-4BA4-B98A-58C8D3168CB3}">
      <dgm:prSet phldrT="[Metin]"/>
      <dgm:spPr/>
      <dgm:t>
        <a:bodyPr/>
        <a:lstStyle/>
        <a:p>
          <a:r>
            <a:rPr lang="tr-TR" dirty="0" smtClean="0"/>
            <a:t>Çevre Birimleri</a:t>
          </a:r>
          <a:endParaRPr lang="tr-TR" dirty="0"/>
        </a:p>
      </dgm:t>
    </dgm:pt>
    <dgm:pt modelId="{46A69D08-B07D-4C4E-9F96-088450408B71}" type="parTrans" cxnId="{83D799D4-2D88-4929-872A-6DC0391A6FB8}">
      <dgm:prSet/>
      <dgm:spPr/>
      <dgm:t>
        <a:bodyPr/>
        <a:lstStyle/>
        <a:p>
          <a:endParaRPr lang="tr-TR"/>
        </a:p>
      </dgm:t>
    </dgm:pt>
    <dgm:pt modelId="{0AFCABA4-F98F-4F25-8205-0BCFF1833354}" type="sibTrans" cxnId="{83D799D4-2D88-4929-872A-6DC0391A6FB8}">
      <dgm:prSet/>
      <dgm:spPr/>
      <dgm:t>
        <a:bodyPr/>
        <a:lstStyle/>
        <a:p>
          <a:endParaRPr lang="tr-TR"/>
        </a:p>
      </dgm:t>
    </dgm:pt>
    <dgm:pt modelId="{8594BCA5-930B-4958-82E7-1236637302EB}">
      <dgm:prSet phldrT="[Metin]"/>
      <dgm:spPr/>
      <dgm:t>
        <a:bodyPr/>
        <a:lstStyle/>
        <a:p>
          <a:r>
            <a:rPr lang="tr-TR" dirty="0" smtClean="0"/>
            <a:t>Klavye</a:t>
          </a:r>
          <a:endParaRPr lang="tr-TR" dirty="0"/>
        </a:p>
      </dgm:t>
    </dgm:pt>
    <dgm:pt modelId="{BAB5FD48-2C6E-43C9-9424-EB65C0E45CC4}" type="parTrans" cxnId="{D7591B6E-F93B-47B7-BE05-509C91A58AEE}">
      <dgm:prSet/>
      <dgm:spPr/>
      <dgm:t>
        <a:bodyPr/>
        <a:lstStyle/>
        <a:p>
          <a:endParaRPr lang="tr-TR"/>
        </a:p>
      </dgm:t>
    </dgm:pt>
    <dgm:pt modelId="{D29E8A4B-2E69-4850-A8F8-DC8FA12600D5}" type="sibTrans" cxnId="{D7591B6E-F93B-47B7-BE05-509C91A58AEE}">
      <dgm:prSet/>
      <dgm:spPr/>
      <dgm:t>
        <a:bodyPr/>
        <a:lstStyle/>
        <a:p>
          <a:endParaRPr lang="tr-TR"/>
        </a:p>
      </dgm:t>
    </dgm:pt>
    <dgm:pt modelId="{1E29FAC3-C5B3-4238-BDC3-97E99E02C92E}">
      <dgm:prSet phldrT="[Metin]"/>
      <dgm:spPr/>
      <dgm:t>
        <a:bodyPr/>
        <a:lstStyle/>
        <a:p>
          <a:r>
            <a:rPr lang="tr-TR" dirty="0" smtClean="0"/>
            <a:t>CPU/İşlemci</a:t>
          </a:r>
          <a:endParaRPr lang="tr-TR" dirty="0"/>
        </a:p>
      </dgm:t>
    </dgm:pt>
    <dgm:pt modelId="{0350EE6F-64E0-4192-9102-659228BD196D}" type="parTrans" cxnId="{B0947AE4-3399-406E-A220-6379EA594DDC}">
      <dgm:prSet/>
      <dgm:spPr/>
      <dgm:t>
        <a:bodyPr/>
        <a:lstStyle/>
        <a:p>
          <a:endParaRPr lang="tr-TR"/>
        </a:p>
      </dgm:t>
    </dgm:pt>
    <dgm:pt modelId="{6D065ED1-37A8-4924-AE7B-C3F066BC99E3}" type="sibTrans" cxnId="{B0947AE4-3399-406E-A220-6379EA594DDC}">
      <dgm:prSet/>
      <dgm:spPr/>
      <dgm:t>
        <a:bodyPr/>
        <a:lstStyle/>
        <a:p>
          <a:endParaRPr lang="tr-TR"/>
        </a:p>
      </dgm:t>
    </dgm:pt>
    <dgm:pt modelId="{DE22FCFF-9A21-4DF7-B8C8-7D8899D24D0D}">
      <dgm:prSet phldrT="[Metin]"/>
      <dgm:spPr/>
      <dgm:t>
        <a:bodyPr/>
        <a:lstStyle/>
        <a:p>
          <a:r>
            <a:rPr lang="tr-TR" dirty="0" smtClean="0"/>
            <a:t>RAM/Bellek</a:t>
          </a:r>
          <a:endParaRPr lang="tr-TR" dirty="0"/>
        </a:p>
      </dgm:t>
    </dgm:pt>
    <dgm:pt modelId="{77F0A9B0-CB14-4326-AB08-CDD314B4A96C}" type="parTrans" cxnId="{8612E2DB-6A53-4150-8919-0967657A114C}">
      <dgm:prSet/>
      <dgm:spPr/>
      <dgm:t>
        <a:bodyPr/>
        <a:lstStyle/>
        <a:p>
          <a:endParaRPr lang="tr-TR"/>
        </a:p>
      </dgm:t>
    </dgm:pt>
    <dgm:pt modelId="{039A915B-637D-4695-9B59-EB42344B2DFB}" type="sibTrans" cxnId="{8612E2DB-6A53-4150-8919-0967657A114C}">
      <dgm:prSet/>
      <dgm:spPr/>
      <dgm:t>
        <a:bodyPr/>
        <a:lstStyle/>
        <a:p>
          <a:endParaRPr lang="tr-TR"/>
        </a:p>
      </dgm:t>
    </dgm:pt>
    <dgm:pt modelId="{DAF326D1-0FCD-4704-9002-633886DEF8C6}">
      <dgm:prSet phldrT="[Metin]"/>
      <dgm:spPr/>
      <dgm:t>
        <a:bodyPr/>
        <a:lstStyle/>
        <a:p>
          <a:r>
            <a:rPr lang="tr-TR" dirty="0" smtClean="0"/>
            <a:t>Fare</a:t>
          </a:r>
          <a:endParaRPr lang="tr-TR" dirty="0"/>
        </a:p>
      </dgm:t>
    </dgm:pt>
    <dgm:pt modelId="{5601CEE1-8735-46F7-B136-2844A96E5C2C}" type="parTrans" cxnId="{2108D03B-1671-492B-892F-218FF1867B6A}">
      <dgm:prSet/>
      <dgm:spPr/>
      <dgm:t>
        <a:bodyPr/>
        <a:lstStyle/>
        <a:p>
          <a:endParaRPr lang="tr-TR"/>
        </a:p>
      </dgm:t>
    </dgm:pt>
    <dgm:pt modelId="{A27C5965-8577-4234-A12A-45F3BDF048D9}" type="sibTrans" cxnId="{2108D03B-1671-492B-892F-218FF1867B6A}">
      <dgm:prSet/>
      <dgm:spPr/>
      <dgm:t>
        <a:bodyPr/>
        <a:lstStyle/>
        <a:p>
          <a:endParaRPr lang="tr-TR"/>
        </a:p>
      </dgm:t>
    </dgm:pt>
    <dgm:pt modelId="{61CB4437-5566-416F-90DB-9DB1FFB8145E}" type="pres">
      <dgm:prSet presAssocID="{819CD77A-A248-4BE0-851D-0561CA06B8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5C12CF-2293-4DF2-84B1-2B0C47EC8B6A}" type="pres">
      <dgm:prSet presAssocID="{07401127-3F05-47BC-8FA0-645EC505DE92}" presName="hierRoot1" presStyleCnt="0"/>
      <dgm:spPr/>
    </dgm:pt>
    <dgm:pt modelId="{EB667BE2-31E8-4AB7-ADAA-F3A1F9F8FF8B}" type="pres">
      <dgm:prSet presAssocID="{07401127-3F05-47BC-8FA0-645EC505DE92}" presName="composite" presStyleCnt="0"/>
      <dgm:spPr/>
    </dgm:pt>
    <dgm:pt modelId="{53CFEDBB-4CC9-402D-89B8-6579DE141CC0}" type="pres">
      <dgm:prSet presAssocID="{07401127-3F05-47BC-8FA0-645EC505DE92}" presName="background" presStyleLbl="node0" presStyleIdx="0" presStyleCnt="1"/>
      <dgm:spPr/>
    </dgm:pt>
    <dgm:pt modelId="{CFC59239-166C-458D-9B9E-4D8B54D73052}" type="pres">
      <dgm:prSet presAssocID="{07401127-3F05-47BC-8FA0-645EC505DE92}" presName="text" presStyleLbl="fgAcc0" presStyleIdx="0" presStyleCnt="1">
        <dgm:presLayoutVars>
          <dgm:chPref val="3"/>
        </dgm:presLayoutVars>
      </dgm:prSet>
      <dgm:spPr/>
    </dgm:pt>
    <dgm:pt modelId="{08C35CD8-00D9-4972-BCAB-0209CC8C43A0}" type="pres">
      <dgm:prSet presAssocID="{07401127-3F05-47BC-8FA0-645EC505DE92}" presName="hierChild2" presStyleCnt="0"/>
      <dgm:spPr/>
    </dgm:pt>
    <dgm:pt modelId="{34711D52-E9C6-4955-A1C0-86D6C94D5B4D}" type="pres">
      <dgm:prSet presAssocID="{2706DD2A-DE40-4D87-951A-8B8600DC20F8}" presName="Name10" presStyleLbl="parChTrans1D2" presStyleIdx="0" presStyleCnt="2"/>
      <dgm:spPr/>
    </dgm:pt>
    <dgm:pt modelId="{6539C89B-7501-41B7-A992-6F3D919D3344}" type="pres">
      <dgm:prSet presAssocID="{0AC32081-B213-4F4B-B19E-1A83A0A72F01}" presName="hierRoot2" presStyleCnt="0"/>
      <dgm:spPr/>
    </dgm:pt>
    <dgm:pt modelId="{E0AE0B76-AA54-48FE-822C-01AE7CCD14C9}" type="pres">
      <dgm:prSet presAssocID="{0AC32081-B213-4F4B-B19E-1A83A0A72F01}" presName="composite2" presStyleCnt="0"/>
      <dgm:spPr/>
    </dgm:pt>
    <dgm:pt modelId="{E5278CC7-4D96-4693-8C5F-3EDE1994BCC0}" type="pres">
      <dgm:prSet presAssocID="{0AC32081-B213-4F4B-B19E-1A83A0A72F01}" presName="background2" presStyleLbl="node2" presStyleIdx="0" presStyleCnt="2"/>
      <dgm:spPr/>
    </dgm:pt>
    <dgm:pt modelId="{A5793AB3-CDDF-4718-A9C3-BB981A8E7505}" type="pres">
      <dgm:prSet presAssocID="{0AC32081-B213-4F4B-B19E-1A83A0A72F0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184A472-5CFE-46F0-9A51-4D888D33BC54}" type="pres">
      <dgm:prSet presAssocID="{0AC32081-B213-4F4B-B19E-1A83A0A72F01}" presName="hierChild3" presStyleCnt="0"/>
      <dgm:spPr/>
    </dgm:pt>
    <dgm:pt modelId="{9A423A5A-0714-4C65-AA55-AB3ED1523326}" type="pres">
      <dgm:prSet presAssocID="{0596E8F2-9ED8-4561-AC09-536E9F2CA841}" presName="Name17" presStyleLbl="parChTrans1D3" presStyleIdx="0" presStyleCnt="4"/>
      <dgm:spPr/>
    </dgm:pt>
    <dgm:pt modelId="{26D4733F-D5F9-4CDF-88F0-BF98B274E8A2}" type="pres">
      <dgm:prSet presAssocID="{C39B741C-9E7D-4B48-9785-5462F28A1AAC}" presName="hierRoot3" presStyleCnt="0"/>
      <dgm:spPr/>
    </dgm:pt>
    <dgm:pt modelId="{82B77B09-292E-47CC-A135-CD3093344F03}" type="pres">
      <dgm:prSet presAssocID="{C39B741C-9E7D-4B48-9785-5462F28A1AAC}" presName="composite3" presStyleCnt="0"/>
      <dgm:spPr/>
    </dgm:pt>
    <dgm:pt modelId="{B52AD7CF-1188-43FA-A4EC-C3529F38772D}" type="pres">
      <dgm:prSet presAssocID="{C39B741C-9E7D-4B48-9785-5462F28A1AAC}" presName="background3" presStyleLbl="node3" presStyleIdx="0" presStyleCnt="4"/>
      <dgm:spPr/>
    </dgm:pt>
    <dgm:pt modelId="{112104AD-ECCB-4803-81D9-C28310214CF9}" type="pres">
      <dgm:prSet presAssocID="{C39B741C-9E7D-4B48-9785-5462F28A1AA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48B2B01-0B91-4A1E-87B0-038E8A3EE979}" type="pres">
      <dgm:prSet presAssocID="{C39B741C-9E7D-4B48-9785-5462F28A1AAC}" presName="hierChild4" presStyleCnt="0"/>
      <dgm:spPr/>
    </dgm:pt>
    <dgm:pt modelId="{811FE26D-17E6-41D0-ABAD-BA74F89E9678}" type="pres">
      <dgm:prSet presAssocID="{452B5CA5-1C69-4681-A08F-5FA1CEDB6F3C}" presName="Name17" presStyleLbl="parChTrans1D3" presStyleIdx="1" presStyleCnt="4"/>
      <dgm:spPr/>
    </dgm:pt>
    <dgm:pt modelId="{87A1D399-8487-4531-AA4E-C8C83B3A17D5}" type="pres">
      <dgm:prSet presAssocID="{53F25257-17D1-476B-B10B-77C784BE2EE2}" presName="hierRoot3" presStyleCnt="0"/>
      <dgm:spPr/>
    </dgm:pt>
    <dgm:pt modelId="{7C682B30-B23E-437B-91EF-044549D53718}" type="pres">
      <dgm:prSet presAssocID="{53F25257-17D1-476B-B10B-77C784BE2EE2}" presName="composite3" presStyleCnt="0"/>
      <dgm:spPr/>
    </dgm:pt>
    <dgm:pt modelId="{51BF7299-C3F4-4B9E-A492-1EC2C84BCA89}" type="pres">
      <dgm:prSet presAssocID="{53F25257-17D1-476B-B10B-77C784BE2EE2}" presName="background3" presStyleLbl="node3" presStyleIdx="1" presStyleCnt="4"/>
      <dgm:spPr/>
    </dgm:pt>
    <dgm:pt modelId="{51AFFBE4-8589-47E6-9595-A3E5AD0DBA29}" type="pres">
      <dgm:prSet presAssocID="{53F25257-17D1-476B-B10B-77C784BE2EE2}" presName="text3" presStyleLbl="fgAcc3" presStyleIdx="1" presStyleCnt="4">
        <dgm:presLayoutVars>
          <dgm:chPref val="3"/>
        </dgm:presLayoutVars>
      </dgm:prSet>
      <dgm:spPr/>
    </dgm:pt>
    <dgm:pt modelId="{1DED5527-8FA6-4228-BFAB-EC475C9938B0}" type="pres">
      <dgm:prSet presAssocID="{53F25257-17D1-476B-B10B-77C784BE2EE2}" presName="hierChild4" presStyleCnt="0"/>
      <dgm:spPr/>
    </dgm:pt>
    <dgm:pt modelId="{34D03C40-BB4D-4962-A9A7-20AD3313AE3B}" type="pres">
      <dgm:prSet presAssocID="{0350EE6F-64E0-4192-9102-659228BD196D}" presName="Name23" presStyleLbl="parChTrans1D4" presStyleIdx="0" presStyleCnt="2"/>
      <dgm:spPr/>
    </dgm:pt>
    <dgm:pt modelId="{45E81DF2-D875-434D-A287-6D13702E27F8}" type="pres">
      <dgm:prSet presAssocID="{1E29FAC3-C5B3-4238-BDC3-97E99E02C92E}" presName="hierRoot4" presStyleCnt="0"/>
      <dgm:spPr/>
    </dgm:pt>
    <dgm:pt modelId="{7E986576-FCA9-4095-BE2A-16A6DC0AA043}" type="pres">
      <dgm:prSet presAssocID="{1E29FAC3-C5B3-4238-BDC3-97E99E02C92E}" presName="composite4" presStyleCnt="0"/>
      <dgm:spPr/>
    </dgm:pt>
    <dgm:pt modelId="{9E1545B1-C80E-451B-8032-45746D5D62A3}" type="pres">
      <dgm:prSet presAssocID="{1E29FAC3-C5B3-4238-BDC3-97E99E02C92E}" presName="background4" presStyleLbl="node4" presStyleIdx="0" presStyleCnt="2"/>
      <dgm:spPr/>
    </dgm:pt>
    <dgm:pt modelId="{94F659E9-2BAB-44A2-8064-2A6599E29DED}" type="pres">
      <dgm:prSet presAssocID="{1E29FAC3-C5B3-4238-BDC3-97E99E02C92E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D58C6B5-1955-4D6E-8C76-F3FC78C4798D}" type="pres">
      <dgm:prSet presAssocID="{1E29FAC3-C5B3-4238-BDC3-97E99E02C92E}" presName="hierChild5" presStyleCnt="0"/>
      <dgm:spPr/>
    </dgm:pt>
    <dgm:pt modelId="{4EDA64EA-D419-4B8D-B559-5F58096A6CAA}" type="pres">
      <dgm:prSet presAssocID="{77F0A9B0-CB14-4326-AB08-CDD314B4A96C}" presName="Name23" presStyleLbl="parChTrans1D4" presStyleIdx="1" presStyleCnt="2"/>
      <dgm:spPr/>
    </dgm:pt>
    <dgm:pt modelId="{173F4A47-0EC5-4ABC-A832-90D42DF1797C}" type="pres">
      <dgm:prSet presAssocID="{DE22FCFF-9A21-4DF7-B8C8-7D8899D24D0D}" presName="hierRoot4" presStyleCnt="0"/>
      <dgm:spPr/>
    </dgm:pt>
    <dgm:pt modelId="{6305C8D7-E4E0-4467-83CA-2E87FA29783D}" type="pres">
      <dgm:prSet presAssocID="{DE22FCFF-9A21-4DF7-B8C8-7D8899D24D0D}" presName="composite4" presStyleCnt="0"/>
      <dgm:spPr/>
    </dgm:pt>
    <dgm:pt modelId="{C7BD0D40-EE07-482E-9121-169BF5890695}" type="pres">
      <dgm:prSet presAssocID="{DE22FCFF-9A21-4DF7-B8C8-7D8899D24D0D}" presName="background4" presStyleLbl="node4" presStyleIdx="1" presStyleCnt="2"/>
      <dgm:spPr/>
    </dgm:pt>
    <dgm:pt modelId="{B1722A19-232B-43BA-8117-29B24A1E8190}" type="pres">
      <dgm:prSet presAssocID="{DE22FCFF-9A21-4DF7-B8C8-7D8899D24D0D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7460D2D-F1EA-4941-927D-35761802E99E}" type="pres">
      <dgm:prSet presAssocID="{DE22FCFF-9A21-4DF7-B8C8-7D8899D24D0D}" presName="hierChild5" presStyleCnt="0"/>
      <dgm:spPr/>
    </dgm:pt>
    <dgm:pt modelId="{8D5CA706-7778-4849-93B1-A239D304A73E}" type="pres">
      <dgm:prSet presAssocID="{46A69D08-B07D-4C4E-9F96-088450408B71}" presName="Name10" presStyleLbl="parChTrans1D2" presStyleIdx="1" presStyleCnt="2"/>
      <dgm:spPr/>
    </dgm:pt>
    <dgm:pt modelId="{3FD1F8BD-2722-4050-A91F-DD23B903A008}" type="pres">
      <dgm:prSet presAssocID="{495E284C-B2F7-4BA4-B98A-58C8D3168CB3}" presName="hierRoot2" presStyleCnt="0"/>
      <dgm:spPr/>
    </dgm:pt>
    <dgm:pt modelId="{A4D0ACF2-DD94-4A5A-B151-9CA154BF2205}" type="pres">
      <dgm:prSet presAssocID="{495E284C-B2F7-4BA4-B98A-58C8D3168CB3}" presName="composite2" presStyleCnt="0"/>
      <dgm:spPr/>
    </dgm:pt>
    <dgm:pt modelId="{BF1D37F6-C21C-4749-921F-1E6A8CAA7C69}" type="pres">
      <dgm:prSet presAssocID="{495E284C-B2F7-4BA4-B98A-58C8D3168CB3}" presName="background2" presStyleLbl="node2" presStyleIdx="1" presStyleCnt="2"/>
      <dgm:spPr/>
    </dgm:pt>
    <dgm:pt modelId="{00BEAA53-F3F8-4C95-948C-93FBB7A997D1}" type="pres">
      <dgm:prSet presAssocID="{495E284C-B2F7-4BA4-B98A-58C8D3168CB3}" presName="text2" presStyleLbl="fgAcc2" presStyleIdx="1" presStyleCnt="2">
        <dgm:presLayoutVars>
          <dgm:chPref val="3"/>
        </dgm:presLayoutVars>
      </dgm:prSet>
      <dgm:spPr/>
    </dgm:pt>
    <dgm:pt modelId="{0872BC1C-A780-486E-A7B3-E8AC95C7965D}" type="pres">
      <dgm:prSet presAssocID="{495E284C-B2F7-4BA4-B98A-58C8D3168CB3}" presName="hierChild3" presStyleCnt="0"/>
      <dgm:spPr/>
    </dgm:pt>
    <dgm:pt modelId="{F1BA52B9-737A-43F8-AAFC-9F3888E8F12A}" type="pres">
      <dgm:prSet presAssocID="{BAB5FD48-2C6E-43C9-9424-EB65C0E45CC4}" presName="Name17" presStyleLbl="parChTrans1D3" presStyleIdx="2" presStyleCnt="4"/>
      <dgm:spPr/>
    </dgm:pt>
    <dgm:pt modelId="{55369249-96EC-4F07-BA30-016E9BB6F99E}" type="pres">
      <dgm:prSet presAssocID="{8594BCA5-930B-4958-82E7-1236637302EB}" presName="hierRoot3" presStyleCnt="0"/>
      <dgm:spPr/>
    </dgm:pt>
    <dgm:pt modelId="{8567F6B7-4862-4D9E-B1F9-C7C28FF14F4B}" type="pres">
      <dgm:prSet presAssocID="{8594BCA5-930B-4958-82E7-1236637302EB}" presName="composite3" presStyleCnt="0"/>
      <dgm:spPr/>
    </dgm:pt>
    <dgm:pt modelId="{25628110-950A-4C36-B036-50A971AB212D}" type="pres">
      <dgm:prSet presAssocID="{8594BCA5-930B-4958-82E7-1236637302EB}" presName="background3" presStyleLbl="node3" presStyleIdx="2" presStyleCnt="4"/>
      <dgm:spPr/>
    </dgm:pt>
    <dgm:pt modelId="{287B97F4-F0B4-40D7-BE8D-9227980A7217}" type="pres">
      <dgm:prSet presAssocID="{8594BCA5-930B-4958-82E7-1236637302EB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9333F31-DB62-4080-9783-C562D69173B5}" type="pres">
      <dgm:prSet presAssocID="{8594BCA5-930B-4958-82E7-1236637302EB}" presName="hierChild4" presStyleCnt="0"/>
      <dgm:spPr/>
    </dgm:pt>
    <dgm:pt modelId="{FF19A0E1-2366-4BCB-B2FF-70F03338F9CE}" type="pres">
      <dgm:prSet presAssocID="{5601CEE1-8735-46F7-B136-2844A96E5C2C}" presName="Name17" presStyleLbl="parChTrans1D3" presStyleIdx="3" presStyleCnt="4"/>
      <dgm:spPr/>
    </dgm:pt>
    <dgm:pt modelId="{991451C4-4A52-44F3-9E86-D556C2181D8A}" type="pres">
      <dgm:prSet presAssocID="{DAF326D1-0FCD-4704-9002-633886DEF8C6}" presName="hierRoot3" presStyleCnt="0"/>
      <dgm:spPr/>
    </dgm:pt>
    <dgm:pt modelId="{68C201A8-48CD-4E7A-9FB8-1B2A158B7BB9}" type="pres">
      <dgm:prSet presAssocID="{DAF326D1-0FCD-4704-9002-633886DEF8C6}" presName="composite3" presStyleCnt="0"/>
      <dgm:spPr/>
    </dgm:pt>
    <dgm:pt modelId="{C7E25FFD-659B-497E-A049-D722F21CEA10}" type="pres">
      <dgm:prSet presAssocID="{DAF326D1-0FCD-4704-9002-633886DEF8C6}" presName="background3" presStyleLbl="node3" presStyleIdx="3" presStyleCnt="4"/>
      <dgm:spPr/>
    </dgm:pt>
    <dgm:pt modelId="{8702FEFD-E786-4B6A-B483-4B886E24A3CC}" type="pres">
      <dgm:prSet presAssocID="{DAF326D1-0FCD-4704-9002-633886DEF8C6}" presName="text3" presStyleLbl="fgAcc3" presStyleIdx="3" presStyleCnt="4">
        <dgm:presLayoutVars>
          <dgm:chPref val="3"/>
        </dgm:presLayoutVars>
      </dgm:prSet>
      <dgm:spPr/>
    </dgm:pt>
    <dgm:pt modelId="{E4110548-70ED-4D8B-B9DD-029905A2EDA1}" type="pres">
      <dgm:prSet presAssocID="{DAF326D1-0FCD-4704-9002-633886DEF8C6}" presName="hierChild4" presStyleCnt="0"/>
      <dgm:spPr/>
    </dgm:pt>
  </dgm:ptLst>
  <dgm:cxnLst>
    <dgm:cxn modelId="{937793E1-9676-4D63-B7A2-801397EE4924}" type="presOf" srcId="{77F0A9B0-CB14-4326-AB08-CDD314B4A96C}" destId="{4EDA64EA-D419-4B8D-B559-5F58096A6CAA}" srcOrd="0" destOrd="0" presId="urn:microsoft.com/office/officeart/2005/8/layout/hierarchy1"/>
    <dgm:cxn modelId="{10793C7B-A473-4828-A7DB-1B3A670FC082}" type="presOf" srcId="{819CD77A-A248-4BE0-851D-0561CA06B88E}" destId="{61CB4437-5566-416F-90DB-9DB1FFB8145E}" srcOrd="0" destOrd="0" presId="urn:microsoft.com/office/officeart/2005/8/layout/hierarchy1"/>
    <dgm:cxn modelId="{5FFAE041-4954-4812-B7DD-9E364D6ED90A}" type="presOf" srcId="{BAB5FD48-2C6E-43C9-9424-EB65C0E45CC4}" destId="{F1BA52B9-737A-43F8-AAFC-9F3888E8F12A}" srcOrd="0" destOrd="0" presId="urn:microsoft.com/office/officeart/2005/8/layout/hierarchy1"/>
    <dgm:cxn modelId="{2360A086-6BB1-414E-89A4-9B3F60BB0EAF}" type="presOf" srcId="{DAF326D1-0FCD-4704-9002-633886DEF8C6}" destId="{8702FEFD-E786-4B6A-B483-4B886E24A3CC}" srcOrd="0" destOrd="0" presId="urn:microsoft.com/office/officeart/2005/8/layout/hierarchy1"/>
    <dgm:cxn modelId="{4067E0CB-9619-4427-B6C6-341EAFACB541}" type="presOf" srcId="{0AC32081-B213-4F4B-B19E-1A83A0A72F01}" destId="{A5793AB3-CDDF-4718-A9C3-BB981A8E7505}" srcOrd="0" destOrd="0" presId="urn:microsoft.com/office/officeart/2005/8/layout/hierarchy1"/>
    <dgm:cxn modelId="{C58CFD5A-1BE6-4B0A-AFC6-2C857D315DB1}" type="presOf" srcId="{C39B741C-9E7D-4B48-9785-5462F28A1AAC}" destId="{112104AD-ECCB-4803-81D9-C28310214CF9}" srcOrd="0" destOrd="0" presId="urn:microsoft.com/office/officeart/2005/8/layout/hierarchy1"/>
    <dgm:cxn modelId="{394B2051-9EF0-4EB6-ACA3-49C96279219A}" type="presOf" srcId="{46A69D08-B07D-4C4E-9F96-088450408B71}" destId="{8D5CA706-7778-4849-93B1-A239D304A73E}" srcOrd="0" destOrd="0" presId="urn:microsoft.com/office/officeart/2005/8/layout/hierarchy1"/>
    <dgm:cxn modelId="{DB19EDD6-A405-413C-BD73-1A8FBCEA7264}" srcId="{0AC32081-B213-4F4B-B19E-1A83A0A72F01}" destId="{C39B741C-9E7D-4B48-9785-5462F28A1AAC}" srcOrd="0" destOrd="0" parTransId="{0596E8F2-9ED8-4561-AC09-536E9F2CA841}" sibTransId="{25139851-3D3F-4235-A777-A80772B16FFA}"/>
    <dgm:cxn modelId="{D7591B6E-F93B-47B7-BE05-509C91A58AEE}" srcId="{495E284C-B2F7-4BA4-B98A-58C8D3168CB3}" destId="{8594BCA5-930B-4958-82E7-1236637302EB}" srcOrd="0" destOrd="0" parTransId="{BAB5FD48-2C6E-43C9-9424-EB65C0E45CC4}" sibTransId="{D29E8A4B-2E69-4850-A8F8-DC8FA12600D5}"/>
    <dgm:cxn modelId="{4EAEA19D-EE84-407F-AFB1-9DAD7DD63A3C}" type="presOf" srcId="{07401127-3F05-47BC-8FA0-645EC505DE92}" destId="{CFC59239-166C-458D-9B9E-4D8B54D73052}" srcOrd="0" destOrd="0" presId="urn:microsoft.com/office/officeart/2005/8/layout/hierarchy1"/>
    <dgm:cxn modelId="{E6774E8A-8D4F-403A-AD32-EA2062EC11AF}" type="presOf" srcId="{5601CEE1-8735-46F7-B136-2844A96E5C2C}" destId="{FF19A0E1-2366-4BCB-B2FF-70F03338F9CE}" srcOrd="0" destOrd="0" presId="urn:microsoft.com/office/officeart/2005/8/layout/hierarchy1"/>
    <dgm:cxn modelId="{B0947AE4-3399-406E-A220-6379EA594DDC}" srcId="{53F25257-17D1-476B-B10B-77C784BE2EE2}" destId="{1E29FAC3-C5B3-4238-BDC3-97E99E02C92E}" srcOrd="0" destOrd="0" parTransId="{0350EE6F-64E0-4192-9102-659228BD196D}" sibTransId="{6D065ED1-37A8-4924-AE7B-C3F066BC99E3}"/>
    <dgm:cxn modelId="{F434F67D-5999-4139-8ACC-F99C3D73926C}" srcId="{07401127-3F05-47BC-8FA0-645EC505DE92}" destId="{0AC32081-B213-4F4B-B19E-1A83A0A72F01}" srcOrd="0" destOrd="0" parTransId="{2706DD2A-DE40-4D87-951A-8B8600DC20F8}" sibTransId="{2969E70C-FCE9-467E-8564-9B002ACF13E7}"/>
    <dgm:cxn modelId="{27232E1E-1950-4021-B06B-4EDA9D506A0F}" type="presOf" srcId="{0596E8F2-9ED8-4561-AC09-536E9F2CA841}" destId="{9A423A5A-0714-4C65-AA55-AB3ED1523326}" srcOrd="0" destOrd="0" presId="urn:microsoft.com/office/officeart/2005/8/layout/hierarchy1"/>
    <dgm:cxn modelId="{83D799D4-2D88-4929-872A-6DC0391A6FB8}" srcId="{07401127-3F05-47BC-8FA0-645EC505DE92}" destId="{495E284C-B2F7-4BA4-B98A-58C8D3168CB3}" srcOrd="1" destOrd="0" parTransId="{46A69D08-B07D-4C4E-9F96-088450408B71}" sibTransId="{0AFCABA4-F98F-4F25-8205-0BCFF1833354}"/>
    <dgm:cxn modelId="{7B43730E-B8D9-40BF-8EC2-2A64295BA973}" type="presOf" srcId="{452B5CA5-1C69-4681-A08F-5FA1CEDB6F3C}" destId="{811FE26D-17E6-41D0-ABAD-BA74F89E9678}" srcOrd="0" destOrd="0" presId="urn:microsoft.com/office/officeart/2005/8/layout/hierarchy1"/>
    <dgm:cxn modelId="{D04784A7-5614-459F-BEB2-908D37320872}" type="presOf" srcId="{DE22FCFF-9A21-4DF7-B8C8-7D8899D24D0D}" destId="{B1722A19-232B-43BA-8117-29B24A1E8190}" srcOrd="0" destOrd="0" presId="urn:microsoft.com/office/officeart/2005/8/layout/hierarchy1"/>
    <dgm:cxn modelId="{C27E0D92-77EB-422E-8FAA-5358459F3E1B}" type="presOf" srcId="{495E284C-B2F7-4BA4-B98A-58C8D3168CB3}" destId="{00BEAA53-F3F8-4C95-948C-93FBB7A997D1}" srcOrd="0" destOrd="0" presId="urn:microsoft.com/office/officeart/2005/8/layout/hierarchy1"/>
    <dgm:cxn modelId="{8612E2DB-6A53-4150-8919-0967657A114C}" srcId="{53F25257-17D1-476B-B10B-77C784BE2EE2}" destId="{DE22FCFF-9A21-4DF7-B8C8-7D8899D24D0D}" srcOrd="1" destOrd="0" parTransId="{77F0A9B0-CB14-4326-AB08-CDD314B4A96C}" sibTransId="{039A915B-637D-4695-9B59-EB42344B2DFB}"/>
    <dgm:cxn modelId="{4641D6F2-EFDC-4D80-BD16-E1F782B5D855}" srcId="{0AC32081-B213-4F4B-B19E-1A83A0A72F01}" destId="{53F25257-17D1-476B-B10B-77C784BE2EE2}" srcOrd="1" destOrd="0" parTransId="{452B5CA5-1C69-4681-A08F-5FA1CEDB6F3C}" sibTransId="{4B776D61-7070-41CD-A067-7DBAC42AD187}"/>
    <dgm:cxn modelId="{2108D03B-1671-492B-892F-218FF1867B6A}" srcId="{495E284C-B2F7-4BA4-B98A-58C8D3168CB3}" destId="{DAF326D1-0FCD-4704-9002-633886DEF8C6}" srcOrd="1" destOrd="0" parTransId="{5601CEE1-8735-46F7-B136-2844A96E5C2C}" sibTransId="{A27C5965-8577-4234-A12A-45F3BDF048D9}"/>
    <dgm:cxn modelId="{25749E70-A9DC-4E66-811F-F2E8C112D085}" srcId="{819CD77A-A248-4BE0-851D-0561CA06B88E}" destId="{07401127-3F05-47BC-8FA0-645EC505DE92}" srcOrd="0" destOrd="0" parTransId="{4B667594-233E-4C8E-991F-B13E618BA904}" sibTransId="{3E0084E0-46F8-43A6-B466-0D481543A1F9}"/>
    <dgm:cxn modelId="{A30C26CC-9282-430F-82A6-9617343B8878}" type="presOf" srcId="{8594BCA5-930B-4958-82E7-1236637302EB}" destId="{287B97F4-F0B4-40D7-BE8D-9227980A7217}" srcOrd="0" destOrd="0" presId="urn:microsoft.com/office/officeart/2005/8/layout/hierarchy1"/>
    <dgm:cxn modelId="{E6BFA24E-9A7B-43AD-9342-F2453A1997D0}" type="presOf" srcId="{0350EE6F-64E0-4192-9102-659228BD196D}" destId="{34D03C40-BB4D-4962-A9A7-20AD3313AE3B}" srcOrd="0" destOrd="0" presId="urn:microsoft.com/office/officeart/2005/8/layout/hierarchy1"/>
    <dgm:cxn modelId="{8352FA04-B415-4D20-8E67-84BDE8461FF7}" type="presOf" srcId="{1E29FAC3-C5B3-4238-BDC3-97E99E02C92E}" destId="{94F659E9-2BAB-44A2-8064-2A6599E29DED}" srcOrd="0" destOrd="0" presId="urn:microsoft.com/office/officeart/2005/8/layout/hierarchy1"/>
    <dgm:cxn modelId="{96DF6944-50C9-470E-8DFA-19CB6942B0BA}" type="presOf" srcId="{2706DD2A-DE40-4D87-951A-8B8600DC20F8}" destId="{34711D52-E9C6-4955-A1C0-86D6C94D5B4D}" srcOrd="0" destOrd="0" presId="urn:microsoft.com/office/officeart/2005/8/layout/hierarchy1"/>
    <dgm:cxn modelId="{79C89F41-C6F7-47D9-8425-ECE50A6A33AA}" type="presOf" srcId="{53F25257-17D1-476B-B10B-77C784BE2EE2}" destId="{51AFFBE4-8589-47E6-9595-A3E5AD0DBA29}" srcOrd="0" destOrd="0" presId="urn:microsoft.com/office/officeart/2005/8/layout/hierarchy1"/>
    <dgm:cxn modelId="{14D5E4B0-241B-4D8D-8997-97079267B071}" type="presParOf" srcId="{61CB4437-5566-416F-90DB-9DB1FFB8145E}" destId="{FA5C12CF-2293-4DF2-84B1-2B0C47EC8B6A}" srcOrd="0" destOrd="0" presId="urn:microsoft.com/office/officeart/2005/8/layout/hierarchy1"/>
    <dgm:cxn modelId="{A05A6588-CBAE-484E-8CA9-5B3153FF9FBA}" type="presParOf" srcId="{FA5C12CF-2293-4DF2-84B1-2B0C47EC8B6A}" destId="{EB667BE2-31E8-4AB7-ADAA-F3A1F9F8FF8B}" srcOrd="0" destOrd="0" presId="urn:microsoft.com/office/officeart/2005/8/layout/hierarchy1"/>
    <dgm:cxn modelId="{7C96CBD0-1BA9-4312-80E9-FAC671287B23}" type="presParOf" srcId="{EB667BE2-31E8-4AB7-ADAA-F3A1F9F8FF8B}" destId="{53CFEDBB-4CC9-402D-89B8-6579DE141CC0}" srcOrd="0" destOrd="0" presId="urn:microsoft.com/office/officeart/2005/8/layout/hierarchy1"/>
    <dgm:cxn modelId="{5CE10C99-258E-43C3-8460-B6B52C9C39B2}" type="presParOf" srcId="{EB667BE2-31E8-4AB7-ADAA-F3A1F9F8FF8B}" destId="{CFC59239-166C-458D-9B9E-4D8B54D73052}" srcOrd="1" destOrd="0" presId="urn:microsoft.com/office/officeart/2005/8/layout/hierarchy1"/>
    <dgm:cxn modelId="{8978A766-E10D-4A47-B66D-58EB3DF8EE8D}" type="presParOf" srcId="{FA5C12CF-2293-4DF2-84B1-2B0C47EC8B6A}" destId="{08C35CD8-00D9-4972-BCAB-0209CC8C43A0}" srcOrd="1" destOrd="0" presId="urn:microsoft.com/office/officeart/2005/8/layout/hierarchy1"/>
    <dgm:cxn modelId="{9F4FAD17-D502-4240-A3A7-5F30990E5273}" type="presParOf" srcId="{08C35CD8-00D9-4972-BCAB-0209CC8C43A0}" destId="{34711D52-E9C6-4955-A1C0-86D6C94D5B4D}" srcOrd="0" destOrd="0" presId="urn:microsoft.com/office/officeart/2005/8/layout/hierarchy1"/>
    <dgm:cxn modelId="{BD4C797E-84CD-405A-B6C6-16E598648483}" type="presParOf" srcId="{08C35CD8-00D9-4972-BCAB-0209CC8C43A0}" destId="{6539C89B-7501-41B7-A992-6F3D919D3344}" srcOrd="1" destOrd="0" presId="urn:microsoft.com/office/officeart/2005/8/layout/hierarchy1"/>
    <dgm:cxn modelId="{BC41C6EB-4854-4F29-B98D-FB39025D0C4C}" type="presParOf" srcId="{6539C89B-7501-41B7-A992-6F3D919D3344}" destId="{E0AE0B76-AA54-48FE-822C-01AE7CCD14C9}" srcOrd="0" destOrd="0" presId="urn:microsoft.com/office/officeart/2005/8/layout/hierarchy1"/>
    <dgm:cxn modelId="{971F3498-B593-4F5A-A428-08633438F697}" type="presParOf" srcId="{E0AE0B76-AA54-48FE-822C-01AE7CCD14C9}" destId="{E5278CC7-4D96-4693-8C5F-3EDE1994BCC0}" srcOrd="0" destOrd="0" presId="urn:microsoft.com/office/officeart/2005/8/layout/hierarchy1"/>
    <dgm:cxn modelId="{401A7A69-82FE-47BF-A0CD-9A4787B897A2}" type="presParOf" srcId="{E0AE0B76-AA54-48FE-822C-01AE7CCD14C9}" destId="{A5793AB3-CDDF-4718-A9C3-BB981A8E7505}" srcOrd="1" destOrd="0" presId="urn:microsoft.com/office/officeart/2005/8/layout/hierarchy1"/>
    <dgm:cxn modelId="{2F7B5D07-F758-4D30-99ED-E280287AF3E2}" type="presParOf" srcId="{6539C89B-7501-41B7-A992-6F3D919D3344}" destId="{1184A472-5CFE-46F0-9A51-4D888D33BC54}" srcOrd="1" destOrd="0" presId="urn:microsoft.com/office/officeart/2005/8/layout/hierarchy1"/>
    <dgm:cxn modelId="{35D91036-78DE-4792-BAF0-18A1DE0C52C3}" type="presParOf" srcId="{1184A472-5CFE-46F0-9A51-4D888D33BC54}" destId="{9A423A5A-0714-4C65-AA55-AB3ED1523326}" srcOrd="0" destOrd="0" presId="urn:microsoft.com/office/officeart/2005/8/layout/hierarchy1"/>
    <dgm:cxn modelId="{1BD154C8-B422-4D89-9637-19A1D3EAC381}" type="presParOf" srcId="{1184A472-5CFE-46F0-9A51-4D888D33BC54}" destId="{26D4733F-D5F9-4CDF-88F0-BF98B274E8A2}" srcOrd="1" destOrd="0" presId="urn:microsoft.com/office/officeart/2005/8/layout/hierarchy1"/>
    <dgm:cxn modelId="{1D442E78-0616-471F-BE86-C11D5E49EE15}" type="presParOf" srcId="{26D4733F-D5F9-4CDF-88F0-BF98B274E8A2}" destId="{82B77B09-292E-47CC-A135-CD3093344F03}" srcOrd="0" destOrd="0" presId="urn:microsoft.com/office/officeart/2005/8/layout/hierarchy1"/>
    <dgm:cxn modelId="{24031F07-924E-4CDB-9BEC-BD937F74D5DB}" type="presParOf" srcId="{82B77B09-292E-47CC-A135-CD3093344F03}" destId="{B52AD7CF-1188-43FA-A4EC-C3529F38772D}" srcOrd="0" destOrd="0" presId="urn:microsoft.com/office/officeart/2005/8/layout/hierarchy1"/>
    <dgm:cxn modelId="{48720699-0B13-4A1E-9284-FBC9D136FFE6}" type="presParOf" srcId="{82B77B09-292E-47CC-A135-CD3093344F03}" destId="{112104AD-ECCB-4803-81D9-C28310214CF9}" srcOrd="1" destOrd="0" presId="urn:microsoft.com/office/officeart/2005/8/layout/hierarchy1"/>
    <dgm:cxn modelId="{AAC29318-C9DD-4A08-A947-115DAEE18A52}" type="presParOf" srcId="{26D4733F-D5F9-4CDF-88F0-BF98B274E8A2}" destId="{148B2B01-0B91-4A1E-87B0-038E8A3EE979}" srcOrd="1" destOrd="0" presId="urn:microsoft.com/office/officeart/2005/8/layout/hierarchy1"/>
    <dgm:cxn modelId="{31B67235-EAB7-48F5-B998-7A11F43D4619}" type="presParOf" srcId="{1184A472-5CFE-46F0-9A51-4D888D33BC54}" destId="{811FE26D-17E6-41D0-ABAD-BA74F89E9678}" srcOrd="2" destOrd="0" presId="urn:microsoft.com/office/officeart/2005/8/layout/hierarchy1"/>
    <dgm:cxn modelId="{4FB1223F-0EDB-46F6-A31D-BB37B447CF14}" type="presParOf" srcId="{1184A472-5CFE-46F0-9A51-4D888D33BC54}" destId="{87A1D399-8487-4531-AA4E-C8C83B3A17D5}" srcOrd="3" destOrd="0" presId="urn:microsoft.com/office/officeart/2005/8/layout/hierarchy1"/>
    <dgm:cxn modelId="{8B261AC9-B964-43BC-87E1-65EFCE027134}" type="presParOf" srcId="{87A1D399-8487-4531-AA4E-C8C83B3A17D5}" destId="{7C682B30-B23E-437B-91EF-044549D53718}" srcOrd="0" destOrd="0" presId="urn:microsoft.com/office/officeart/2005/8/layout/hierarchy1"/>
    <dgm:cxn modelId="{DEBDF01F-23C1-4A30-8F0F-D4E80363EE0E}" type="presParOf" srcId="{7C682B30-B23E-437B-91EF-044549D53718}" destId="{51BF7299-C3F4-4B9E-A492-1EC2C84BCA89}" srcOrd="0" destOrd="0" presId="urn:microsoft.com/office/officeart/2005/8/layout/hierarchy1"/>
    <dgm:cxn modelId="{E54C7957-CEDA-4CC6-8F04-9894960686C4}" type="presParOf" srcId="{7C682B30-B23E-437B-91EF-044549D53718}" destId="{51AFFBE4-8589-47E6-9595-A3E5AD0DBA29}" srcOrd="1" destOrd="0" presId="urn:microsoft.com/office/officeart/2005/8/layout/hierarchy1"/>
    <dgm:cxn modelId="{0AF5EFFD-9469-4823-9E6E-E56A47C7560B}" type="presParOf" srcId="{87A1D399-8487-4531-AA4E-C8C83B3A17D5}" destId="{1DED5527-8FA6-4228-BFAB-EC475C9938B0}" srcOrd="1" destOrd="0" presId="urn:microsoft.com/office/officeart/2005/8/layout/hierarchy1"/>
    <dgm:cxn modelId="{6140ADB5-8962-447D-B700-7B9A63AAEF2B}" type="presParOf" srcId="{1DED5527-8FA6-4228-BFAB-EC475C9938B0}" destId="{34D03C40-BB4D-4962-A9A7-20AD3313AE3B}" srcOrd="0" destOrd="0" presId="urn:microsoft.com/office/officeart/2005/8/layout/hierarchy1"/>
    <dgm:cxn modelId="{F5D4094D-E274-4084-B47F-F7AF7739F577}" type="presParOf" srcId="{1DED5527-8FA6-4228-BFAB-EC475C9938B0}" destId="{45E81DF2-D875-434D-A287-6D13702E27F8}" srcOrd="1" destOrd="0" presId="urn:microsoft.com/office/officeart/2005/8/layout/hierarchy1"/>
    <dgm:cxn modelId="{00A96D35-3C00-4377-8BF1-A6318116B0B1}" type="presParOf" srcId="{45E81DF2-D875-434D-A287-6D13702E27F8}" destId="{7E986576-FCA9-4095-BE2A-16A6DC0AA043}" srcOrd="0" destOrd="0" presId="urn:microsoft.com/office/officeart/2005/8/layout/hierarchy1"/>
    <dgm:cxn modelId="{90271726-021F-4EE1-865D-5CF47603752D}" type="presParOf" srcId="{7E986576-FCA9-4095-BE2A-16A6DC0AA043}" destId="{9E1545B1-C80E-451B-8032-45746D5D62A3}" srcOrd="0" destOrd="0" presId="urn:microsoft.com/office/officeart/2005/8/layout/hierarchy1"/>
    <dgm:cxn modelId="{8AD9624E-7F1F-448A-9160-4C5AF512C94B}" type="presParOf" srcId="{7E986576-FCA9-4095-BE2A-16A6DC0AA043}" destId="{94F659E9-2BAB-44A2-8064-2A6599E29DED}" srcOrd="1" destOrd="0" presId="urn:microsoft.com/office/officeart/2005/8/layout/hierarchy1"/>
    <dgm:cxn modelId="{BE9E83CC-810C-4806-B7E2-E8F15DF904B3}" type="presParOf" srcId="{45E81DF2-D875-434D-A287-6D13702E27F8}" destId="{4D58C6B5-1955-4D6E-8C76-F3FC78C4798D}" srcOrd="1" destOrd="0" presId="urn:microsoft.com/office/officeart/2005/8/layout/hierarchy1"/>
    <dgm:cxn modelId="{D82EE561-DC2B-4366-8F57-9E0B9A133F4A}" type="presParOf" srcId="{1DED5527-8FA6-4228-BFAB-EC475C9938B0}" destId="{4EDA64EA-D419-4B8D-B559-5F58096A6CAA}" srcOrd="2" destOrd="0" presId="urn:microsoft.com/office/officeart/2005/8/layout/hierarchy1"/>
    <dgm:cxn modelId="{2CDF3BEC-FF40-4128-9295-D6CBA7D56557}" type="presParOf" srcId="{1DED5527-8FA6-4228-BFAB-EC475C9938B0}" destId="{173F4A47-0EC5-4ABC-A832-90D42DF1797C}" srcOrd="3" destOrd="0" presId="urn:microsoft.com/office/officeart/2005/8/layout/hierarchy1"/>
    <dgm:cxn modelId="{568CE1F7-A862-4AAA-931B-3B73AA76D471}" type="presParOf" srcId="{173F4A47-0EC5-4ABC-A832-90D42DF1797C}" destId="{6305C8D7-E4E0-4467-83CA-2E87FA29783D}" srcOrd="0" destOrd="0" presId="urn:microsoft.com/office/officeart/2005/8/layout/hierarchy1"/>
    <dgm:cxn modelId="{EBF66E00-E091-490C-BB35-FDDE566A5F85}" type="presParOf" srcId="{6305C8D7-E4E0-4467-83CA-2E87FA29783D}" destId="{C7BD0D40-EE07-482E-9121-169BF5890695}" srcOrd="0" destOrd="0" presId="urn:microsoft.com/office/officeart/2005/8/layout/hierarchy1"/>
    <dgm:cxn modelId="{707D3EF1-2F7F-4805-9842-F81C66EA79CE}" type="presParOf" srcId="{6305C8D7-E4E0-4467-83CA-2E87FA29783D}" destId="{B1722A19-232B-43BA-8117-29B24A1E8190}" srcOrd="1" destOrd="0" presId="urn:microsoft.com/office/officeart/2005/8/layout/hierarchy1"/>
    <dgm:cxn modelId="{9930ED8F-5F36-4444-91D0-EB67496CDBCD}" type="presParOf" srcId="{173F4A47-0EC5-4ABC-A832-90D42DF1797C}" destId="{67460D2D-F1EA-4941-927D-35761802E99E}" srcOrd="1" destOrd="0" presId="urn:microsoft.com/office/officeart/2005/8/layout/hierarchy1"/>
    <dgm:cxn modelId="{14E564A1-F058-44F8-BA50-BCCB1A6529B8}" type="presParOf" srcId="{08C35CD8-00D9-4972-BCAB-0209CC8C43A0}" destId="{8D5CA706-7778-4849-93B1-A239D304A73E}" srcOrd="2" destOrd="0" presId="urn:microsoft.com/office/officeart/2005/8/layout/hierarchy1"/>
    <dgm:cxn modelId="{CF89637C-3DC1-4893-82E2-805ABFD8F8B3}" type="presParOf" srcId="{08C35CD8-00D9-4972-BCAB-0209CC8C43A0}" destId="{3FD1F8BD-2722-4050-A91F-DD23B903A008}" srcOrd="3" destOrd="0" presId="urn:microsoft.com/office/officeart/2005/8/layout/hierarchy1"/>
    <dgm:cxn modelId="{66EEF8AD-1DA2-4597-A0DE-3571CA9EA854}" type="presParOf" srcId="{3FD1F8BD-2722-4050-A91F-DD23B903A008}" destId="{A4D0ACF2-DD94-4A5A-B151-9CA154BF2205}" srcOrd="0" destOrd="0" presId="urn:microsoft.com/office/officeart/2005/8/layout/hierarchy1"/>
    <dgm:cxn modelId="{7ADFE0AF-C296-43FC-88EA-CC3252D3A3CB}" type="presParOf" srcId="{A4D0ACF2-DD94-4A5A-B151-9CA154BF2205}" destId="{BF1D37F6-C21C-4749-921F-1E6A8CAA7C69}" srcOrd="0" destOrd="0" presId="urn:microsoft.com/office/officeart/2005/8/layout/hierarchy1"/>
    <dgm:cxn modelId="{6DC054C8-3D72-498A-94D1-6F9B8E4D761B}" type="presParOf" srcId="{A4D0ACF2-DD94-4A5A-B151-9CA154BF2205}" destId="{00BEAA53-F3F8-4C95-948C-93FBB7A997D1}" srcOrd="1" destOrd="0" presId="urn:microsoft.com/office/officeart/2005/8/layout/hierarchy1"/>
    <dgm:cxn modelId="{3B09F3D4-8B1B-4B87-8E37-2C9A9DB46B85}" type="presParOf" srcId="{3FD1F8BD-2722-4050-A91F-DD23B903A008}" destId="{0872BC1C-A780-486E-A7B3-E8AC95C7965D}" srcOrd="1" destOrd="0" presId="urn:microsoft.com/office/officeart/2005/8/layout/hierarchy1"/>
    <dgm:cxn modelId="{8185F38E-15BB-4166-A282-B84C1FED1E06}" type="presParOf" srcId="{0872BC1C-A780-486E-A7B3-E8AC95C7965D}" destId="{F1BA52B9-737A-43F8-AAFC-9F3888E8F12A}" srcOrd="0" destOrd="0" presId="urn:microsoft.com/office/officeart/2005/8/layout/hierarchy1"/>
    <dgm:cxn modelId="{EDB9C00F-4423-4AC5-BD35-F07E4CD8743B}" type="presParOf" srcId="{0872BC1C-A780-486E-A7B3-E8AC95C7965D}" destId="{55369249-96EC-4F07-BA30-016E9BB6F99E}" srcOrd="1" destOrd="0" presId="urn:microsoft.com/office/officeart/2005/8/layout/hierarchy1"/>
    <dgm:cxn modelId="{A0B92FA5-A96A-4750-8823-221C05189704}" type="presParOf" srcId="{55369249-96EC-4F07-BA30-016E9BB6F99E}" destId="{8567F6B7-4862-4D9E-B1F9-C7C28FF14F4B}" srcOrd="0" destOrd="0" presId="urn:microsoft.com/office/officeart/2005/8/layout/hierarchy1"/>
    <dgm:cxn modelId="{00981350-A4C5-4D10-8A06-ACACA8A61D77}" type="presParOf" srcId="{8567F6B7-4862-4D9E-B1F9-C7C28FF14F4B}" destId="{25628110-950A-4C36-B036-50A971AB212D}" srcOrd="0" destOrd="0" presId="urn:microsoft.com/office/officeart/2005/8/layout/hierarchy1"/>
    <dgm:cxn modelId="{E2C67E7F-0082-43BB-BEEC-C4CC43A224BB}" type="presParOf" srcId="{8567F6B7-4862-4D9E-B1F9-C7C28FF14F4B}" destId="{287B97F4-F0B4-40D7-BE8D-9227980A7217}" srcOrd="1" destOrd="0" presId="urn:microsoft.com/office/officeart/2005/8/layout/hierarchy1"/>
    <dgm:cxn modelId="{4A01B669-D48C-41FB-A77D-33340EB4CCD6}" type="presParOf" srcId="{55369249-96EC-4F07-BA30-016E9BB6F99E}" destId="{19333F31-DB62-4080-9783-C562D69173B5}" srcOrd="1" destOrd="0" presId="urn:microsoft.com/office/officeart/2005/8/layout/hierarchy1"/>
    <dgm:cxn modelId="{6E9929BD-A882-4865-9276-934170EFF96E}" type="presParOf" srcId="{0872BC1C-A780-486E-A7B3-E8AC95C7965D}" destId="{FF19A0E1-2366-4BCB-B2FF-70F03338F9CE}" srcOrd="2" destOrd="0" presId="urn:microsoft.com/office/officeart/2005/8/layout/hierarchy1"/>
    <dgm:cxn modelId="{D782F943-41E3-43EC-9643-FB5D49B822E8}" type="presParOf" srcId="{0872BC1C-A780-486E-A7B3-E8AC95C7965D}" destId="{991451C4-4A52-44F3-9E86-D556C2181D8A}" srcOrd="3" destOrd="0" presId="urn:microsoft.com/office/officeart/2005/8/layout/hierarchy1"/>
    <dgm:cxn modelId="{99DA7245-3C50-46CA-A8A9-ECFB3D2AD808}" type="presParOf" srcId="{991451C4-4A52-44F3-9E86-D556C2181D8A}" destId="{68C201A8-48CD-4E7A-9FB8-1B2A158B7BB9}" srcOrd="0" destOrd="0" presId="urn:microsoft.com/office/officeart/2005/8/layout/hierarchy1"/>
    <dgm:cxn modelId="{674B4CA7-AAB2-4ED4-8D9C-581AA930A3D2}" type="presParOf" srcId="{68C201A8-48CD-4E7A-9FB8-1B2A158B7BB9}" destId="{C7E25FFD-659B-497E-A049-D722F21CEA10}" srcOrd="0" destOrd="0" presId="urn:microsoft.com/office/officeart/2005/8/layout/hierarchy1"/>
    <dgm:cxn modelId="{7014D866-769F-4B26-A9FC-15B3F5170907}" type="presParOf" srcId="{68C201A8-48CD-4E7A-9FB8-1B2A158B7BB9}" destId="{8702FEFD-E786-4B6A-B483-4B886E24A3CC}" srcOrd="1" destOrd="0" presId="urn:microsoft.com/office/officeart/2005/8/layout/hierarchy1"/>
    <dgm:cxn modelId="{5B5CF143-6072-4825-A56E-4CBD0CF9B91A}" type="presParOf" srcId="{991451C4-4A52-44F3-9E86-D556C2181D8A}" destId="{E4110548-70ED-4D8B-B9DD-029905A2ED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CD77A-A248-4BE0-851D-0561CA06B8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07401127-3F05-47BC-8FA0-645EC505DE92}">
      <dgm:prSet phldrT="[Metin]"/>
      <dgm:spPr/>
      <dgm:t>
        <a:bodyPr/>
        <a:lstStyle/>
        <a:p>
          <a:r>
            <a:rPr lang="tr-TR" dirty="0" smtClean="0"/>
            <a:t>Bilgisayar</a:t>
          </a:r>
          <a:endParaRPr lang="tr-TR" dirty="0"/>
        </a:p>
      </dgm:t>
    </dgm:pt>
    <dgm:pt modelId="{4B667594-233E-4C8E-991F-B13E618BA904}" type="parTrans" cxnId="{25749E70-A9DC-4E66-811F-F2E8C112D085}">
      <dgm:prSet/>
      <dgm:spPr/>
      <dgm:t>
        <a:bodyPr/>
        <a:lstStyle/>
        <a:p>
          <a:endParaRPr lang="tr-TR"/>
        </a:p>
      </dgm:t>
    </dgm:pt>
    <dgm:pt modelId="{3E0084E0-46F8-43A6-B466-0D481543A1F9}" type="sibTrans" cxnId="{25749E70-A9DC-4E66-811F-F2E8C112D085}">
      <dgm:prSet/>
      <dgm:spPr/>
      <dgm:t>
        <a:bodyPr/>
        <a:lstStyle/>
        <a:p>
          <a:endParaRPr lang="tr-TR"/>
        </a:p>
      </dgm:t>
    </dgm:pt>
    <dgm:pt modelId="{0AC32081-B213-4F4B-B19E-1A83A0A72F01}">
      <dgm:prSet phldrT="[Metin]"/>
      <dgm:spPr/>
      <dgm:t>
        <a:bodyPr/>
        <a:lstStyle/>
        <a:p>
          <a:r>
            <a:rPr lang="tr-TR" dirty="0" smtClean="0"/>
            <a:t>Kabin/Kasa</a:t>
          </a:r>
          <a:endParaRPr lang="tr-TR" dirty="0"/>
        </a:p>
      </dgm:t>
    </dgm:pt>
    <dgm:pt modelId="{2706DD2A-DE40-4D87-951A-8B8600DC20F8}" type="parTrans" cxnId="{F434F67D-5999-4139-8ACC-F99C3D73926C}">
      <dgm:prSet/>
      <dgm:spPr/>
      <dgm:t>
        <a:bodyPr/>
        <a:lstStyle/>
        <a:p>
          <a:endParaRPr lang="tr-TR"/>
        </a:p>
      </dgm:t>
    </dgm:pt>
    <dgm:pt modelId="{2969E70C-FCE9-467E-8564-9B002ACF13E7}" type="sibTrans" cxnId="{F434F67D-5999-4139-8ACC-F99C3D73926C}">
      <dgm:prSet/>
      <dgm:spPr/>
      <dgm:t>
        <a:bodyPr/>
        <a:lstStyle/>
        <a:p>
          <a:endParaRPr lang="tr-TR"/>
        </a:p>
      </dgm:t>
    </dgm:pt>
    <dgm:pt modelId="{C39B741C-9E7D-4B48-9785-5462F28A1AAC}">
      <dgm:prSet phldrT="[Metin]"/>
      <dgm:spPr/>
      <dgm:t>
        <a:bodyPr/>
        <a:lstStyle/>
        <a:p>
          <a:r>
            <a:rPr lang="tr-TR" dirty="0" smtClean="0"/>
            <a:t>Hard Disk</a:t>
          </a:r>
          <a:endParaRPr lang="tr-TR" dirty="0"/>
        </a:p>
      </dgm:t>
    </dgm:pt>
    <dgm:pt modelId="{0596E8F2-9ED8-4561-AC09-536E9F2CA841}" type="parTrans" cxnId="{DB19EDD6-A405-413C-BD73-1A8FBCEA7264}">
      <dgm:prSet/>
      <dgm:spPr/>
      <dgm:t>
        <a:bodyPr/>
        <a:lstStyle/>
        <a:p>
          <a:endParaRPr lang="tr-TR"/>
        </a:p>
      </dgm:t>
    </dgm:pt>
    <dgm:pt modelId="{25139851-3D3F-4235-A777-A80772B16FFA}" type="sibTrans" cxnId="{DB19EDD6-A405-413C-BD73-1A8FBCEA7264}">
      <dgm:prSet/>
      <dgm:spPr/>
      <dgm:t>
        <a:bodyPr/>
        <a:lstStyle/>
        <a:p>
          <a:endParaRPr lang="tr-TR"/>
        </a:p>
      </dgm:t>
    </dgm:pt>
    <dgm:pt modelId="{53F25257-17D1-476B-B10B-77C784BE2EE2}">
      <dgm:prSet phldrT="[Metin]"/>
      <dgm:spPr/>
      <dgm:t>
        <a:bodyPr/>
        <a:lstStyle/>
        <a:p>
          <a:r>
            <a:rPr lang="tr-TR" dirty="0" err="1" smtClean="0"/>
            <a:t>Anakart</a:t>
          </a:r>
          <a:endParaRPr lang="tr-TR" dirty="0"/>
        </a:p>
      </dgm:t>
    </dgm:pt>
    <dgm:pt modelId="{452B5CA5-1C69-4681-A08F-5FA1CEDB6F3C}" type="parTrans" cxnId="{4641D6F2-EFDC-4D80-BD16-E1F782B5D855}">
      <dgm:prSet/>
      <dgm:spPr/>
      <dgm:t>
        <a:bodyPr/>
        <a:lstStyle/>
        <a:p>
          <a:endParaRPr lang="tr-TR"/>
        </a:p>
      </dgm:t>
    </dgm:pt>
    <dgm:pt modelId="{4B776D61-7070-41CD-A067-7DBAC42AD187}" type="sibTrans" cxnId="{4641D6F2-EFDC-4D80-BD16-E1F782B5D855}">
      <dgm:prSet/>
      <dgm:spPr/>
      <dgm:t>
        <a:bodyPr/>
        <a:lstStyle/>
        <a:p>
          <a:endParaRPr lang="tr-TR"/>
        </a:p>
      </dgm:t>
    </dgm:pt>
    <dgm:pt modelId="{495E284C-B2F7-4BA4-B98A-58C8D3168CB3}">
      <dgm:prSet phldrT="[Metin]"/>
      <dgm:spPr/>
      <dgm:t>
        <a:bodyPr/>
        <a:lstStyle/>
        <a:p>
          <a:r>
            <a:rPr lang="tr-TR" dirty="0" smtClean="0"/>
            <a:t>Çevre Birimleri</a:t>
          </a:r>
          <a:endParaRPr lang="tr-TR" dirty="0"/>
        </a:p>
      </dgm:t>
    </dgm:pt>
    <dgm:pt modelId="{46A69D08-B07D-4C4E-9F96-088450408B71}" type="parTrans" cxnId="{83D799D4-2D88-4929-872A-6DC0391A6FB8}">
      <dgm:prSet/>
      <dgm:spPr/>
      <dgm:t>
        <a:bodyPr/>
        <a:lstStyle/>
        <a:p>
          <a:endParaRPr lang="tr-TR"/>
        </a:p>
      </dgm:t>
    </dgm:pt>
    <dgm:pt modelId="{0AFCABA4-F98F-4F25-8205-0BCFF1833354}" type="sibTrans" cxnId="{83D799D4-2D88-4929-872A-6DC0391A6FB8}">
      <dgm:prSet/>
      <dgm:spPr/>
      <dgm:t>
        <a:bodyPr/>
        <a:lstStyle/>
        <a:p>
          <a:endParaRPr lang="tr-TR"/>
        </a:p>
      </dgm:t>
    </dgm:pt>
    <dgm:pt modelId="{8594BCA5-930B-4958-82E7-1236637302EB}">
      <dgm:prSet phldrT="[Metin]"/>
      <dgm:spPr/>
      <dgm:t>
        <a:bodyPr/>
        <a:lstStyle/>
        <a:p>
          <a:r>
            <a:rPr lang="tr-TR" dirty="0" smtClean="0"/>
            <a:t>Klavye</a:t>
          </a:r>
          <a:endParaRPr lang="tr-TR" dirty="0"/>
        </a:p>
      </dgm:t>
    </dgm:pt>
    <dgm:pt modelId="{BAB5FD48-2C6E-43C9-9424-EB65C0E45CC4}" type="parTrans" cxnId="{D7591B6E-F93B-47B7-BE05-509C91A58AEE}">
      <dgm:prSet/>
      <dgm:spPr/>
      <dgm:t>
        <a:bodyPr/>
        <a:lstStyle/>
        <a:p>
          <a:endParaRPr lang="tr-TR"/>
        </a:p>
      </dgm:t>
    </dgm:pt>
    <dgm:pt modelId="{D29E8A4B-2E69-4850-A8F8-DC8FA12600D5}" type="sibTrans" cxnId="{D7591B6E-F93B-47B7-BE05-509C91A58AEE}">
      <dgm:prSet/>
      <dgm:spPr/>
      <dgm:t>
        <a:bodyPr/>
        <a:lstStyle/>
        <a:p>
          <a:endParaRPr lang="tr-TR"/>
        </a:p>
      </dgm:t>
    </dgm:pt>
    <dgm:pt modelId="{1E29FAC3-C5B3-4238-BDC3-97E99E02C92E}">
      <dgm:prSet phldrT="[Metin]"/>
      <dgm:spPr/>
      <dgm:t>
        <a:bodyPr/>
        <a:lstStyle/>
        <a:p>
          <a:r>
            <a:rPr lang="tr-TR" dirty="0" smtClean="0"/>
            <a:t>CPU/İşlemci</a:t>
          </a:r>
          <a:endParaRPr lang="tr-TR" dirty="0"/>
        </a:p>
      </dgm:t>
    </dgm:pt>
    <dgm:pt modelId="{0350EE6F-64E0-4192-9102-659228BD196D}" type="parTrans" cxnId="{B0947AE4-3399-406E-A220-6379EA594DDC}">
      <dgm:prSet/>
      <dgm:spPr/>
      <dgm:t>
        <a:bodyPr/>
        <a:lstStyle/>
        <a:p>
          <a:endParaRPr lang="tr-TR"/>
        </a:p>
      </dgm:t>
    </dgm:pt>
    <dgm:pt modelId="{6D065ED1-37A8-4924-AE7B-C3F066BC99E3}" type="sibTrans" cxnId="{B0947AE4-3399-406E-A220-6379EA594DDC}">
      <dgm:prSet/>
      <dgm:spPr/>
      <dgm:t>
        <a:bodyPr/>
        <a:lstStyle/>
        <a:p>
          <a:endParaRPr lang="tr-TR"/>
        </a:p>
      </dgm:t>
    </dgm:pt>
    <dgm:pt modelId="{DE22FCFF-9A21-4DF7-B8C8-7D8899D24D0D}">
      <dgm:prSet phldrT="[Metin]"/>
      <dgm:spPr/>
      <dgm:t>
        <a:bodyPr/>
        <a:lstStyle/>
        <a:p>
          <a:r>
            <a:rPr lang="tr-TR" dirty="0" smtClean="0"/>
            <a:t>RAM/Bellek</a:t>
          </a:r>
          <a:endParaRPr lang="tr-TR" dirty="0"/>
        </a:p>
      </dgm:t>
    </dgm:pt>
    <dgm:pt modelId="{77F0A9B0-CB14-4326-AB08-CDD314B4A96C}" type="parTrans" cxnId="{8612E2DB-6A53-4150-8919-0967657A114C}">
      <dgm:prSet/>
      <dgm:spPr/>
      <dgm:t>
        <a:bodyPr/>
        <a:lstStyle/>
        <a:p>
          <a:endParaRPr lang="tr-TR"/>
        </a:p>
      </dgm:t>
    </dgm:pt>
    <dgm:pt modelId="{039A915B-637D-4695-9B59-EB42344B2DFB}" type="sibTrans" cxnId="{8612E2DB-6A53-4150-8919-0967657A114C}">
      <dgm:prSet/>
      <dgm:spPr/>
      <dgm:t>
        <a:bodyPr/>
        <a:lstStyle/>
        <a:p>
          <a:endParaRPr lang="tr-TR"/>
        </a:p>
      </dgm:t>
    </dgm:pt>
    <dgm:pt modelId="{DAF326D1-0FCD-4704-9002-633886DEF8C6}">
      <dgm:prSet phldrT="[Metin]"/>
      <dgm:spPr/>
      <dgm:t>
        <a:bodyPr/>
        <a:lstStyle/>
        <a:p>
          <a:r>
            <a:rPr lang="tr-TR" dirty="0" smtClean="0"/>
            <a:t>Fare</a:t>
          </a:r>
          <a:endParaRPr lang="tr-TR" dirty="0"/>
        </a:p>
      </dgm:t>
    </dgm:pt>
    <dgm:pt modelId="{5601CEE1-8735-46F7-B136-2844A96E5C2C}" type="parTrans" cxnId="{2108D03B-1671-492B-892F-218FF1867B6A}">
      <dgm:prSet/>
      <dgm:spPr/>
      <dgm:t>
        <a:bodyPr/>
        <a:lstStyle/>
        <a:p>
          <a:endParaRPr lang="tr-TR"/>
        </a:p>
      </dgm:t>
    </dgm:pt>
    <dgm:pt modelId="{A27C5965-8577-4234-A12A-45F3BDF048D9}" type="sibTrans" cxnId="{2108D03B-1671-492B-892F-218FF1867B6A}">
      <dgm:prSet/>
      <dgm:spPr/>
      <dgm:t>
        <a:bodyPr/>
        <a:lstStyle/>
        <a:p>
          <a:endParaRPr lang="tr-TR"/>
        </a:p>
      </dgm:t>
    </dgm:pt>
    <dgm:pt modelId="{61CB4437-5566-416F-90DB-9DB1FFB8145E}" type="pres">
      <dgm:prSet presAssocID="{819CD77A-A248-4BE0-851D-0561CA06B8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5C12CF-2293-4DF2-84B1-2B0C47EC8B6A}" type="pres">
      <dgm:prSet presAssocID="{07401127-3F05-47BC-8FA0-645EC505DE92}" presName="hierRoot1" presStyleCnt="0"/>
      <dgm:spPr/>
    </dgm:pt>
    <dgm:pt modelId="{EB667BE2-31E8-4AB7-ADAA-F3A1F9F8FF8B}" type="pres">
      <dgm:prSet presAssocID="{07401127-3F05-47BC-8FA0-645EC505DE92}" presName="composite" presStyleCnt="0"/>
      <dgm:spPr/>
    </dgm:pt>
    <dgm:pt modelId="{53CFEDBB-4CC9-402D-89B8-6579DE141CC0}" type="pres">
      <dgm:prSet presAssocID="{07401127-3F05-47BC-8FA0-645EC505DE92}" presName="background" presStyleLbl="node0" presStyleIdx="0" presStyleCnt="1"/>
      <dgm:spPr/>
    </dgm:pt>
    <dgm:pt modelId="{CFC59239-166C-458D-9B9E-4D8B54D73052}" type="pres">
      <dgm:prSet presAssocID="{07401127-3F05-47BC-8FA0-645EC505DE92}" presName="text" presStyleLbl="fgAcc0" presStyleIdx="0" presStyleCnt="1">
        <dgm:presLayoutVars>
          <dgm:chPref val="3"/>
        </dgm:presLayoutVars>
      </dgm:prSet>
      <dgm:spPr/>
    </dgm:pt>
    <dgm:pt modelId="{08C35CD8-00D9-4972-BCAB-0209CC8C43A0}" type="pres">
      <dgm:prSet presAssocID="{07401127-3F05-47BC-8FA0-645EC505DE92}" presName="hierChild2" presStyleCnt="0"/>
      <dgm:spPr/>
    </dgm:pt>
    <dgm:pt modelId="{34711D52-E9C6-4955-A1C0-86D6C94D5B4D}" type="pres">
      <dgm:prSet presAssocID="{2706DD2A-DE40-4D87-951A-8B8600DC20F8}" presName="Name10" presStyleLbl="parChTrans1D2" presStyleIdx="0" presStyleCnt="2"/>
      <dgm:spPr/>
    </dgm:pt>
    <dgm:pt modelId="{6539C89B-7501-41B7-A992-6F3D919D3344}" type="pres">
      <dgm:prSet presAssocID="{0AC32081-B213-4F4B-B19E-1A83A0A72F01}" presName="hierRoot2" presStyleCnt="0"/>
      <dgm:spPr/>
    </dgm:pt>
    <dgm:pt modelId="{E0AE0B76-AA54-48FE-822C-01AE7CCD14C9}" type="pres">
      <dgm:prSet presAssocID="{0AC32081-B213-4F4B-B19E-1A83A0A72F01}" presName="composite2" presStyleCnt="0"/>
      <dgm:spPr/>
    </dgm:pt>
    <dgm:pt modelId="{E5278CC7-4D96-4693-8C5F-3EDE1994BCC0}" type="pres">
      <dgm:prSet presAssocID="{0AC32081-B213-4F4B-B19E-1A83A0A72F01}" presName="background2" presStyleLbl="node2" presStyleIdx="0" presStyleCnt="2"/>
      <dgm:spPr/>
    </dgm:pt>
    <dgm:pt modelId="{A5793AB3-CDDF-4718-A9C3-BB981A8E7505}" type="pres">
      <dgm:prSet presAssocID="{0AC32081-B213-4F4B-B19E-1A83A0A72F0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184A472-5CFE-46F0-9A51-4D888D33BC54}" type="pres">
      <dgm:prSet presAssocID="{0AC32081-B213-4F4B-B19E-1A83A0A72F01}" presName="hierChild3" presStyleCnt="0"/>
      <dgm:spPr/>
    </dgm:pt>
    <dgm:pt modelId="{9A423A5A-0714-4C65-AA55-AB3ED1523326}" type="pres">
      <dgm:prSet presAssocID="{0596E8F2-9ED8-4561-AC09-536E9F2CA841}" presName="Name17" presStyleLbl="parChTrans1D3" presStyleIdx="0" presStyleCnt="4"/>
      <dgm:spPr/>
    </dgm:pt>
    <dgm:pt modelId="{26D4733F-D5F9-4CDF-88F0-BF98B274E8A2}" type="pres">
      <dgm:prSet presAssocID="{C39B741C-9E7D-4B48-9785-5462F28A1AAC}" presName="hierRoot3" presStyleCnt="0"/>
      <dgm:spPr/>
    </dgm:pt>
    <dgm:pt modelId="{82B77B09-292E-47CC-A135-CD3093344F03}" type="pres">
      <dgm:prSet presAssocID="{C39B741C-9E7D-4B48-9785-5462F28A1AAC}" presName="composite3" presStyleCnt="0"/>
      <dgm:spPr/>
    </dgm:pt>
    <dgm:pt modelId="{B52AD7CF-1188-43FA-A4EC-C3529F38772D}" type="pres">
      <dgm:prSet presAssocID="{C39B741C-9E7D-4B48-9785-5462F28A1AAC}" presName="background3" presStyleLbl="node3" presStyleIdx="0" presStyleCnt="4"/>
      <dgm:spPr/>
    </dgm:pt>
    <dgm:pt modelId="{112104AD-ECCB-4803-81D9-C28310214CF9}" type="pres">
      <dgm:prSet presAssocID="{C39B741C-9E7D-4B48-9785-5462F28A1AA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48B2B01-0B91-4A1E-87B0-038E8A3EE979}" type="pres">
      <dgm:prSet presAssocID="{C39B741C-9E7D-4B48-9785-5462F28A1AAC}" presName="hierChild4" presStyleCnt="0"/>
      <dgm:spPr/>
    </dgm:pt>
    <dgm:pt modelId="{811FE26D-17E6-41D0-ABAD-BA74F89E9678}" type="pres">
      <dgm:prSet presAssocID="{452B5CA5-1C69-4681-A08F-5FA1CEDB6F3C}" presName="Name17" presStyleLbl="parChTrans1D3" presStyleIdx="1" presStyleCnt="4"/>
      <dgm:spPr/>
    </dgm:pt>
    <dgm:pt modelId="{87A1D399-8487-4531-AA4E-C8C83B3A17D5}" type="pres">
      <dgm:prSet presAssocID="{53F25257-17D1-476B-B10B-77C784BE2EE2}" presName="hierRoot3" presStyleCnt="0"/>
      <dgm:spPr/>
    </dgm:pt>
    <dgm:pt modelId="{7C682B30-B23E-437B-91EF-044549D53718}" type="pres">
      <dgm:prSet presAssocID="{53F25257-17D1-476B-B10B-77C784BE2EE2}" presName="composite3" presStyleCnt="0"/>
      <dgm:spPr/>
    </dgm:pt>
    <dgm:pt modelId="{51BF7299-C3F4-4B9E-A492-1EC2C84BCA89}" type="pres">
      <dgm:prSet presAssocID="{53F25257-17D1-476B-B10B-77C784BE2EE2}" presName="background3" presStyleLbl="node3" presStyleIdx="1" presStyleCnt="4"/>
      <dgm:spPr/>
    </dgm:pt>
    <dgm:pt modelId="{51AFFBE4-8589-47E6-9595-A3E5AD0DBA29}" type="pres">
      <dgm:prSet presAssocID="{53F25257-17D1-476B-B10B-77C784BE2EE2}" presName="text3" presStyleLbl="fgAcc3" presStyleIdx="1" presStyleCnt="4">
        <dgm:presLayoutVars>
          <dgm:chPref val="3"/>
        </dgm:presLayoutVars>
      </dgm:prSet>
      <dgm:spPr/>
    </dgm:pt>
    <dgm:pt modelId="{1DED5527-8FA6-4228-BFAB-EC475C9938B0}" type="pres">
      <dgm:prSet presAssocID="{53F25257-17D1-476B-B10B-77C784BE2EE2}" presName="hierChild4" presStyleCnt="0"/>
      <dgm:spPr/>
    </dgm:pt>
    <dgm:pt modelId="{34D03C40-BB4D-4962-A9A7-20AD3313AE3B}" type="pres">
      <dgm:prSet presAssocID="{0350EE6F-64E0-4192-9102-659228BD196D}" presName="Name23" presStyleLbl="parChTrans1D4" presStyleIdx="0" presStyleCnt="2"/>
      <dgm:spPr/>
    </dgm:pt>
    <dgm:pt modelId="{45E81DF2-D875-434D-A287-6D13702E27F8}" type="pres">
      <dgm:prSet presAssocID="{1E29FAC3-C5B3-4238-BDC3-97E99E02C92E}" presName="hierRoot4" presStyleCnt="0"/>
      <dgm:spPr/>
    </dgm:pt>
    <dgm:pt modelId="{7E986576-FCA9-4095-BE2A-16A6DC0AA043}" type="pres">
      <dgm:prSet presAssocID="{1E29FAC3-C5B3-4238-BDC3-97E99E02C92E}" presName="composite4" presStyleCnt="0"/>
      <dgm:spPr/>
    </dgm:pt>
    <dgm:pt modelId="{9E1545B1-C80E-451B-8032-45746D5D62A3}" type="pres">
      <dgm:prSet presAssocID="{1E29FAC3-C5B3-4238-BDC3-97E99E02C92E}" presName="background4" presStyleLbl="node4" presStyleIdx="0" presStyleCnt="2"/>
      <dgm:spPr/>
    </dgm:pt>
    <dgm:pt modelId="{94F659E9-2BAB-44A2-8064-2A6599E29DED}" type="pres">
      <dgm:prSet presAssocID="{1E29FAC3-C5B3-4238-BDC3-97E99E02C92E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D58C6B5-1955-4D6E-8C76-F3FC78C4798D}" type="pres">
      <dgm:prSet presAssocID="{1E29FAC3-C5B3-4238-BDC3-97E99E02C92E}" presName="hierChild5" presStyleCnt="0"/>
      <dgm:spPr/>
    </dgm:pt>
    <dgm:pt modelId="{4EDA64EA-D419-4B8D-B559-5F58096A6CAA}" type="pres">
      <dgm:prSet presAssocID="{77F0A9B0-CB14-4326-AB08-CDD314B4A96C}" presName="Name23" presStyleLbl="parChTrans1D4" presStyleIdx="1" presStyleCnt="2"/>
      <dgm:spPr/>
    </dgm:pt>
    <dgm:pt modelId="{173F4A47-0EC5-4ABC-A832-90D42DF1797C}" type="pres">
      <dgm:prSet presAssocID="{DE22FCFF-9A21-4DF7-B8C8-7D8899D24D0D}" presName="hierRoot4" presStyleCnt="0"/>
      <dgm:spPr/>
    </dgm:pt>
    <dgm:pt modelId="{6305C8D7-E4E0-4467-83CA-2E87FA29783D}" type="pres">
      <dgm:prSet presAssocID="{DE22FCFF-9A21-4DF7-B8C8-7D8899D24D0D}" presName="composite4" presStyleCnt="0"/>
      <dgm:spPr/>
    </dgm:pt>
    <dgm:pt modelId="{C7BD0D40-EE07-482E-9121-169BF5890695}" type="pres">
      <dgm:prSet presAssocID="{DE22FCFF-9A21-4DF7-B8C8-7D8899D24D0D}" presName="background4" presStyleLbl="node4" presStyleIdx="1" presStyleCnt="2"/>
      <dgm:spPr/>
    </dgm:pt>
    <dgm:pt modelId="{B1722A19-232B-43BA-8117-29B24A1E8190}" type="pres">
      <dgm:prSet presAssocID="{DE22FCFF-9A21-4DF7-B8C8-7D8899D24D0D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7460D2D-F1EA-4941-927D-35761802E99E}" type="pres">
      <dgm:prSet presAssocID="{DE22FCFF-9A21-4DF7-B8C8-7D8899D24D0D}" presName="hierChild5" presStyleCnt="0"/>
      <dgm:spPr/>
    </dgm:pt>
    <dgm:pt modelId="{8D5CA706-7778-4849-93B1-A239D304A73E}" type="pres">
      <dgm:prSet presAssocID="{46A69D08-B07D-4C4E-9F96-088450408B71}" presName="Name10" presStyleLbl="parChTrans1D2" presStyleIdx="1" presStyleCnt="2"/>
      <dgm:spPr/>
    </dgm:pt>
    <dgm:pt modelId="{3FD1F8BD-2722-4050-A91F-DD23B903A008}" type="pres">
      <dgm:prSet presAssocID="{495E284C-B2F7-4BA4-B98A-58C8D3168CB3}" presName="hierRoot2" presStyleCnt="0"/>
      <dgm:spPr/>
    </dgm:pt>
    <dgm:pt modelId="{A4D0ACF2-DD94-4A5A-B151-9CA154BF2205}" type="pres">
      <dgm:prSet presAssocID="{495E284C-B2F7-4BA4-B98A-58C8D3168CB3}" presName="composite2" presStyleCnt="0"/>
      <dgm:spPr/>
    </dgm:pt>
    <dgm:pt modelId="{BF1D37F6-C21C-4749-921F-1E6A8CAA7C69}" type="pres">
      <dgm:prSet presAssocID="{495E284C-B2F7-4BA4-B98A-58C8D3168CB3}" presName="background2" presStyleLbl="node2" presStyleIdx="1" presStyleCnt="2"/>
      <dgm:spPr/>
    </dgm:pt>
    <dgm:pt modelId="{00BEAA53-F3F8-4C95-948C-93FBB7A997D1}" type="pres">
      <dgm:prSet presAssocID="{495E284C-B2F7-4BA4-B98A-58C8D3168CB3}" presName="text2" presStyleLbl="fgAcc2" presStyleIdx="1" presStyleCnt="2">
        <dgm:presLayoutVars>
          <dgm:chPref val="3"/>
        </dgm:presLayoutVars>
      </dgm:prSet>
      <dgm:spPr/>
    </dgm:pt>
    <dgm:pt modelId="{0872BC1C-A780-486E-A7B3-E8AC95C7965D}" type="pres">
      <dgm:prSet presAssocID="{495E284C-B2F7-4BA4-B98A-58C8D3168CB3}" presName="hierChild3" presStyleCnt="0"/>
      <dgm:spPr/>
    </dgm:pt>
    <dgm:pt modelId="{F1BA52B9-737A-43F8-AAFC-9F3888E8F12A}" type="pres">
      <dgm:prSet presAssocID="{BAB5FD48-2C6E-43C9-9424-EB65C0E45CC4}" presName="Name17" presStyleLbl="parChTrans1D3" presStyleIdx="2" presStyleCnt="4"/>
      <dgm:spPr/>
    </dgm:pt>
    <dgm:pt modelId="{55369249-96EC-4F07-BA30-016E9BB6F99E}" type="pres">
      <dgm:prSet presAssocID="{8594BCA5-930B-4958-82E7-1236637302EB}" presName="hierRoot3" presStyleCnt="0"/>
      <dgm:spPr/>
    </dgm:pt>
    <dgm:pt modelId="{8567F6B7-4862-4D9E-B1F9-C7C28FF14F4B}" type="pres">
      <dgm:prSet presAssocID="{8594BCA5-930B-4958-82E7-1236637302EB}" presName="composite3" presStyleCnt="0"/>
      <dgm:spPr/>
    </dgm:pt>
    <dgm:pt modelId="{25628110-950A-4C36-B036-50A971AB212D}" type="pres">
      <dgm:prSet presAssocID="{8594BCA5-930B-4958-82E7-1236637302EB}" presName="background3" presStyleLbl="node3" presStyleIdx="2" presStyleCnt="4"/>
      <dgm:spPr/>
    </dgm:pt>
    <dgm:pt modelId="{287B97F4-F0B4-40D7-BE8D-9227980A7217}" type="pres">
      <dgm:prSet presAssocID="{8594BCA5-930B-4958-82E7-1236637302EB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9333F31-DB62-4080-9783-C562D69173B5}" type="pres">
      <dgm:prSet presAssocID="{8594BCA5-930B-4958-82E7-1236637302EB}" presName="hierChild4" presStyleCnt="0"/>
      <dgm:spPr/>
    </dgm:pt>
    <dgm:pt modelId="{FF19A0E1-2366-4BCB-B2FF-70F03338F9CE}" type="pres">
      <dgm:prSet presAssocID="{5601CEE1-8735-46F7-B136-2844A96E5C2C}" presName="Name17" presStyleLbl="parChTrans1D3" presStyleIdx="3" presStyleCnt="4"/>
      <dgm:spPr/>
    </dgm:pt>
    <dgm:pt modelId="{991451C4-4A52-44F3-9E86-D556C2181D8A}" type="pres">
      <dgm:prSet presAssocID="{DAF326D1-0FCD-4704-9002-633886DEF8C6}" presName="hierRoot3" presStyleCnt="0"/>
      <dgm:spPr/>
    </dgm:pt>
    <dgm:pt modelId="{68C201A8-48CD-4E7A-9FB8-1B2A158B7BB9}" type="pres">
      <dgm:prSet presAssocID="{DAF326D1-0FCD-4704-9002-633886DEF8C6}" presName="composite3" presStyleCnt="0"/>
      <dgm:spPr/>
    </dgm:pt>
    <dgm:pt modelId="{C7E25FFD-659B-497E-A049-D722F21CEA10}" type="pres">
      <dgm:prSet presAssocID="{DAF326D1-0FCD-4704-9002-633886DEF8C6}" presName="background3" presStyleLbl="node3" presStyleIdx="3" presStyleCnt="4"/>
      <dgm:spPr/>
    </dgm:pt>
    <dgm:pt modelId="{8702FEFD-E786-4B6A-B483-4B886E24A3CC}" type="pres">
      <dgm:prSet presAssocID="{DAF326D1-0FCD-4704-9002-633886DEF8C6}" presName="text3" presStyleLbl="fgAcc3" presStyleIdx="3" presStyleCnt="4">
        <dgm:presLayoutVars>
          <dgm:chPref val="3"/>
        </dgm:presLayoutVars>
      </dgm:prSet>
      <dgm:spPr/>
    </dgm:pt>
    <dgm:pt modelId="{E4110548-70ED-4D8B-B9DD-029905A2EDA1}" type="pres">
      <dgm:prSet presAssocID="{DAF326D1-0FCD-4704-9002-633886DEF8C6}" presName="hierChild4" presStyleCnt="0"/>
      <dgm:spPr/>
    </dgm:pt>
  </dgm:ptLst>
  <dgm:cxnLst>
    <dgm:cxn modelId="{427C6E98-627E-4AC3-89A0-1CD4838B7F04}" type="presOf" srcId="{0AC32081-B213-4F4B-B19E-1A83A0A72F01}" destId="{A5793AB3-CDDF-4718-A9C3-BB981A8E7505}" srcOrd="0" destOrd="0" presId="urn:microsoft.com/office/officeart/2005/8/layout/hierarchy1"/>
    <dgm:cxn modelId="{CA3BE5FF-EDAA-43DC-A7AD-34B00A037939}" type="presOf" srcId="{819CD77A-A248-4BE0-851D-0561CA06B88E}" destId="{61CB4437-5566-416F-90DB-9DB1FFB8145E}" srcOrd="0" destOrd="0" presId="urn:microsoft.com/office/officeart/2005/8/layout/hierarchy1"/>
    <dgm:cxn modelId="{B3DAEB89-E802-4409-95F0-5100DB760957}" type="presOf" srcId="{0350EE6F-64E0-4192-9102-659228BD196D}" destId="{34D03C40-BB4D-4962-A9A7-20AD3313AE3B}" srcOrd="0" destOrd="0" presId="urn:microsoft.com/office/officeart/2005/8/layout/hierarchy1"/>
    <dgm:cxn modelId="{AE2A7BC5-C0CF-422E-A1C3-908A447DCB45}" type="presOf" srcId="{0596E8F2-9ED8-4561-AC09-536E9F2CA841}" destId="{9A423A5A-0714-4C65-AA55-AB3ED1523326}" srcOrd="0" destOrd="0" presId="urn:microsoft.com/office/officeart/2005/8/layout/hierarchy1"/>
    <dgm:cxn modelId="{4017A484-E1B9-4FA6-88C3-2A01CFFAC8F0}" type="presOf" srcId="{1E29FAC3-C5B3-4238-BDC3-97E99E02C92E}" destId="{94F659E9-2BAB-44A2-8064-2A6599E29DED}" srcOrd="0" destOrd="0" presId="urn:microsoft.com/office/officeart/2005/8/layout/hierarchy1"/>
    <dgm:cxn modelId="{53B4A0B8-20CE-48B1-A034-243CCA7E2045}" type="presOf" srcId="{8594BCA5-930B-4958-82E7-1236637302EB}" destId="{287B97F4-F0B4-40D7-BE8D-9227980A7217}" srcOrd="0" destOrd="0" presId="urn:microsoft.com/office/officeart/2005/8/layout/hierarchy1"/>
    <dgm:cxn modelId="{D3884440-8B60-4C78-B1D0-F2E6DC5BB673}" type="presOf" srcId="{77F0A9B0-CB14-4326-AB08-CDD314B4A96C}" destId="{4EDA64EA-D419-4B8D-B559-5F58096A6CAA}" srcOrd="0" destOrd="0" presId="urn:microsoft.com/office/officeart/2005/8/layout/hierarchy1"/>
    <dgm:cxn modelId="{726FFEAF-A67B-4A61-A8B0-EF3597DBF677}" type="presOf" srcId="{C39B741C-9E7D-4B48-9785-5462F28A1AAC}" destId="{112104AD-ECCB-4803-81D9-C28310214CF9}" srcOrd="0" destOrd="0" presId="urn:microsoft.com/office/officeart/2005/8/layout/hierarchy1"/>
    <dgm:cxn modelId="{DB19EDD6-A405-413C-BD73-1A8FBCEA7264}" srcId="{0AC32081-B213-4F4B-B19E-1A83A0A72F01}" destId="{C39B741C-9E7D-4B48-9785-5462F28A1AAC}" srcOrd="0" destOrd="0" parTransId="{0596E8F2-9ED8-4561-AC09-536E9F2CA841}" sibTransId="{25139851-3D3F-4235-A777-A80772B16FFA}"/>
    <dgm:cxn modelId="{D7591B6E-F93B-47B7-BE05-509C91A58AEE}" srcId="{495E284C-B2F7-4BA4-B98A-58C8D3168CB3}" destId="{8594BCA5-930B-4958-82E7-1236637302EB}" srcOrd="0" destOrd="0" parTransId="{BAB5FD48-2C6E-43C9-9424-EB65C0E45CC4}" sibTransId="{D29E8A4B-2E69-4850-A8F8-DC8FA12600D5}"/>
    <dgm:cxn modelId="{E631D1C7-7876-4784-8A34-835DAA5BC8E7}" type="presOf" srcId="{452B5CA5-1C69-4681-A08F-5FA1CEDB6F3C}" destId="{811FE26D-17E6-41D0-ABAD-BA74F89E9678}" srcOrd="0" destOrd="0" presId="urn:microsoft.com/office/officeart/2005/8/layout/hierarchy1"/>
    <dgm:cxn modelId="{45C85956-3697-4111-83F6-C9B6B109963C}" type="presOf" srcId="{2706DD2A-DE40-4D87-951A-8B8600DC20F8}" destId="{34711D52-E9C6-4955-A1C0-86D6C94D5B4D}" srcOrd="0" destOrd="0" presId="urn:microsoft.com/office/officeart/2005/8/layout/hierarchy1"/>
    <dgm:cxn modelId="{B0947AE4-3399-406E-A220-6379EA594DDC}" srcId="{53F25257-17D1-476B-B10B-77C784BE2EE2}" destId="{1E29FAC3-C5B3-4238-BDC3-97E99E02C92E}" srcOrd="0" destOrd="0" parTransId="{0350EE6F-64E0-4192-9102-659228BD196D}" sibTransId="{6D065ED1-37A8-4924-AE7B-C3F066BC99E3}"/>
    <dgm:cxn modelId="{F434F67D-5999-4139-8ACC-F99C3D73926C}" srcId="{07401127-3F05-47BC-8FA0-645EC505DE92}" destId="{0AC32081-B213-4F4B-B19E-1A83A0A72F01}" srcOrd="0" destOrd="0" parTransId="{2706DD2A-DE40-4D87-951A-8B8600DC20F8}" sibTransId="{2969E70C-FCE9-467E-8564-9B002ACF13E7}"/>
    <dgm:cxn modelId="{83D799D4-2D88-4929-872A-6DC0391A6FB8}" srcId="{07401127-3F05-47BC-8FA0-645EC505DE92}" destId="{495E284C-B2F7-4BA4-B98A-58C8D3168CB3}" srcOrd="1" destOrd="0" parTransId="{46A69D08-B07D-4C4E-9F96-088450408B71}" sibTransId="{0AFCABA4-F98F-4F25-8205-0BCFF1833354}"/>
    <dgm:cxn modelId="{E8BB4723-F568-4E2A-8DAD-07FA30029B07}" type="presOf" srcId="{46A69D08-B07D-4C4E-9F96-088450408B71}" destId="{8D5CA706-7778-4849-93B1-A239D304A73E}" srcOrd="0" destOrd="0" presId="urn:microsoft.com/office/officeart/2005/8/layout/hierarchy1"/>
    <dgm:cxn modelId="{B19FB6D8-3608-4ABF-9C2F-B4F98C814D86}" type="presOf" srcId="{07401127-3F05-47BC-8FA0-645EC505DE92}" destId="{CFC59239-166C-458D-9B9E-4D8B54D73052}" srcOrd="0" destOrd="0" presId="urn:microsoft.com/office/officeart/2005/8/layout/hierarchy1"/>
    <dgm:cxn modelId="{14673387-E3AF-4D4F-A3C5-04827579292C}" type="presOf" srcId="{5601CEE1-8735-46F7-B136-2844A96E5C2C}" destId="{FF19A0E1-2366-4BCB-B2FF-70F03338F9CE}" srcOrd="0" destOrd="0" presId="urn:microsoft.com/office/officeart/2005/8/layout/hierarchy1"/>
    <dgm:cxn modelId="{8612E2DB-6A53-4150-8919-0967657A114C}" srcId="{53F25257-17D1-476B-B10B-77C784BE2EE2}" destId="{DE22FCFF-9A21-4DF7-B8C8-7D8899D24D0D}" srcOrd="1" destOrd="0" parTransId="{77F0A9B0-CB14-4326-AB08-CDD314B4A96C}" sibTransId="{039A915B-637D-4695-9B59-EB42344B2DFB}"/>
    <dgm:cxn modelId="{4641D6F2-EFDC-4D80-BD16-E1F782B5D855}" srcId="{0AC32081-B213-4F4B-B19E-1A83A0A72F01}" destId="{53F25257-17D1-476B-B10B-77C784BE2EE2}" srcOrd="1" destOrd="0" parTransId="{452B5CA5-1C69-4681-A08F-5FA1CEDB6F3C}" sibTransId="{4B776D61-7070-41CD-A067-7DBAC42AD187}"/>
    <dgm:cxn modelId="{2108D03B-1671-492B-892F-218FF1867B6A}" srcId="{495E284C-B2F7-4BA4-B98A-58C8D3168CB3}" destId="{DAF326D1-0FCD-4704-9002-633886DEF8C6}" srcOrd="1" destOrd="0" parTransId="{5601CEE1-8735-46F7-B136-2844A96E5C2C}" sibTransId="{A27C5965-8577-4234-A12A-45F3BDF048D9}"/>
    <dgm:cxn modelId="{25749E70-A9DC-4E66-811F-F2E8C112D085}" srcId="{819CD77A-A248-4BE0-851D-0561CA06B88E}" destId="{07401127-3F05-47BC-8FA0-645EC505DE92}" srcOrd="0" destOrd="0" parTransId="{4B667594-233E-4C8E-991F-B13E618BA904}" sibTransId="{3E0084E0-46F8-43A6-B466-0D481543A1F9}"/>
    <dgm:cxn modelId="{56254AFB-0AAD-4702-9435-783DB0D7BA34}" type="presOf" srcId="{53F25257-17D1-476B-B10B-77C784BE2EE2}" destId="{51AFFBE4-8589-47E6-9595-A3E5AD0DBA29}" srcOrd="0" destOrd="0" presId="urn:microsoft.com/office/officeart/2005/8/layout/hierarchy1"/>
    <dgm:cxn modelId="{9A522EA5-CCB9-4CF8-9290-277E00B63BD4}" type="presOf" srcId="{BAB5FD48-2C6E-43C9-9424-EB65C0E45CC4}" destId="{F1BA52B9-737A-43F8-AAFC-9F3888E8F12A}" srcOrd="0" destOrd="0" presId="urn:microsoft.com/office/officeart/2005/8/layout/hierarchy1"/>
    <dgm:cxn modelId="{1856660E-8D1D-41A5-82DC-B2F9A35E0CFE}" type="presOf" srcId="{495E284C-B2F7-4BA4-B98A-58C8D3168CB3}" destId="{00BEAA53-F3F8-4C95-948C-93FBB7A997D1}" srcOrd="0" destOrd="0" presId="urn:microsoft.com/office/officeart/2005/8/layout/hierarchy1"/>
    <dgm:cxn modelId="{923678A0-3B09-4E52-AE82-1976F4B5747A}" type="presOf" srcId="{DAF326D1-0FCD-4704-9002-633886DEF8C6}" destId="{8702FEFD-E786-4B6A-B483-4B886E24A3CC}" srcOrd="0" destOrd="0" presId="urn:microsoft.com/office/officeart/2005/8/layout/hierarchy1"/>
    <dgm:cxn modelId="{D9C77C8A-BC42-4F79-B721-D48FC6680E5F}" type="presOf" srcId="{DE22FCFF-9A21-4DF7-B8C8-7D8899D24D0D}" destId="{B1722A19-232B-43BA-8117-29B24A1E8190}" srcOrd="0" destOrd="0" presId="urn:microsoft.com/office/officeart/2005/8/layout/hierarchy1"/>
    <dgm:cxn modelId="{6429A81E-AD4A-43E5-89C5-BEB0685D4806}" type="presParOf" srcId="{61CB4437-5566-416F-90DB-9DB1FFB8145E}" destId="{FA5C12CF-2293-4DF2-84B1-2B0C47EC8B6A}" srcOrd="0" destOrd="0" presId="urn:microsoft.com/office/officeart/2005/8/layout/hierarchy1"/>
    <dgm:cxn modelId="{05A970CA-7244-4ACE-BD33-5CDCAE1D1A8F}" type="presParOf" srcId="{FA5C12CF-2293-4DF2-84B1-2B0C47EC8B6A}" destId="{EB667BE2-31E8-4AB7-ADAA-F3A1F9F8FF8B}" srcOrd="0" destOrd="0" presId="urn:microsoft.com/office/officeart/2005/8/layout/hierarchy1"/>
    <dgm:cxn modelId="{4B2B1477-E3EE-485F-B7B8-D99901467E7B}" type="presParOf" srcId="{EB667BE2-31E8-4AB7-ADAA-F3A1F9F8FF8B}" destId="{53CFEDBB-4CC9-402D-89B8-6579DE141CC0}" srcOrd="0" destOrd="0" presId="urn:microsoft.com/office/officeart/2005/8/layout/hierarchy1"/>
    <dgm:cxn modelId="{BB993C81-C820-433A-B065-6DC670829A1D}" type="presParOf" srcId="{EB667BE2-31E8-4AB7-ADAA-F3A1F9F8FF8B}" destId="{CFC59239-166C-458D-9B9E-4D8B54D73052}" srcOrd="1" destOrd="0" presId="urn:microsoft.com/office/officeart/2005/8/layout/hierarchy1"/>
    <dgm:cxn modelId="{103272BC-67ED-4E53-A98D-06C47616F19F}" type="presParOf" srcId="{FA5C12CF-2293-4DF2-84B1-2B0C47EC8B6A}" destId="{08C35CD8-00D9-4972-BCAB-0209CC8C43A0}" srcOrd="1" destOrd="0" presId="urn:microsoft.com/office/officeart/2005/8/layout/hierarchy1"/>
    <dgm:cxn modelId="{C7A0E29D-23EE-4FF0-B257-193EBFFDF4F4}" type="presParOf" srcId="{08C35CD8-00D9-4972-BCAB-0209CC8C43A0}" destId="{34711D52-E9C6-4955-A1C0-86D6C94D5B4D}" srcOrd="0" destOrd="0" presId="urn:microsoft.com/office/officeart/2005/8/layout/hierarchy1"/>
    <dgm:cxn modelId="{7015E626-2F72-4AA0-B200-72B00281DA70}" type="presParOf" srcId="{08C35CD8-00D9-4972-BCAB-0209CC8C43A0}" destId="{6539C89B-7501-41B7-A992-6F3D919D3344}" srcOrd="1" destOrd="0" presId="urn:microsoft.com/office/officeart/2005/8/layout/hierarchy1"/>
    <dgm:cxn modelId="{A4140007-9D56-47F7-B20C-2F378F043AB4}" type="presParOf" srcId="{6539C89B-7501-41B7-A992-6F3D919D3344}" destId="{E0AE0B76-AA54-48FE-822C-01AE7CCD14C9}" srcOrd="0" destOrd="0" presId="urn:microsoft.com/office/officeart/2005/8/layout/hierarchy1"/>
    <dgm:cxn modelId="{DD3F5FA5-C645-4487-B9BB-CEE644DA3534}" type="presParOf" srcId="{E0AE0B76-AA54-48FE-822C-01AE7CCD14C9}" destId="{E5278CC7-4D96-4693-8C5F-3EDE1994BCC0}" srcOrd="0" destOrd="0" presId="urn:microsoft.com/office/officeart/2005/8/layout/hierarchy1"/>
    <dgm:cxn modelId="{3388B844-0D46-4A50-B932-1290AAA2F77C}" type="presParOf" srcId="{E0AE0B76-AA54-48FE-822C-01AE7CCD14C9}" destId="{A5793AB3-CDDF-4718-A9C3-BB981A8E7505}" srcOrd="1" destOrd="0" presId="urn:microsoft.com/office/officeart/2005/8/layout/hierarchy1"/>
    <dgm:cxn modelId="{BB656BCE-DD3C-42EF-821D-21F074A39ADB}" type="presParOf" srcId="{6539C89B-7501-41B7-A992-6F3D919D3344}" destId="{1184A472-5CFE-46F0-9A51-4D888D33BC54}" srcOrd="1" destOrd="0" presId="urn:microsoft.com/office/officeart/2005/8/layout/hierarchy1"/>
    <dgm:cxn modelId="{949E00FC-196D-45EA-BBEF-B99AA11827FD}" type="presParOf" srcId="{1184A472-5CFE-46F0-9A51-4D888D33BC54}" destId="{9A423A5A-0714-4C65-AA55-AB3ED1523326}" srcOrd="0" destOrd="0" presId="urn:microsoft.com/office/officeart/2005/8/layout/hierarchy1"/>
    <dgm:cxn modelId="{32949CAD-CCA6-4CAB-8097-65D245283E5E}" type="presParOf" srcId="{1184A472-5CFE-46F0-9A51-4D888D33BC54}" destId="{26D4733F-D5F9-4CDF-88F0-BF98B274E8A2}" srcOrd="1" destOrd="0" presId="urn:microsoft.com/office/officeart/2005/8/layout/hierarchy1"/>
    <dgm:cxn modelId="{EB9970ED-3488-445F-88C7-459D69B1DB8A}" type="presParOf" srcId="{26D4733F-D5F9-4CDF-88F0-BF98B274E8A2}" destId="{82B77B09-292E-47CC-A135-CD3093344F03}" srcOrd="0" destOrd="0" presId="urn:microsoft.com/office/officeart/2005/8/layout/hierarchy1"/>
    <dgm:cxn modelId="{8DD1572F-1045-47F7-A690-37B85E1EB730}" type="presParOf" srcId="{82B77B09-292E-47CC-A135-CD3093344F03}" destId="{B52AD7CF-1188-43FA-A4EC-C3529F38772D}" srcOrd="0" destOrd="0" presId="urn:microsoft.com/office/officeart/2005/8/layout/hierarchy1"/>
    <dgm:cxn modelId="{D9FF7AD3-06A8-4EFC-97C7-C79D1CA99683}" type="presParOf" srcId="{82B77B09-292E-47CC-A135-CD3093344F03}" destId="{112104AD-ECCB-4803-81D9-C28310214CF9}" srcOrd="1" destOrd="0" presId="urn:microsoft.com/office/officeart/2005/8/layout/hierarchy1"/>
    <dgm:cxn modelId="{7F29764E-726F-428F-97EF-CD724F535468}" type="presParOf" srcId="{26D4733F-D5F9-4CDF-88F0-BF98B274E8A2}" destId="{148B2B01-0B91-4A1E-87B0-038E8A3EE979}" srcOrd="1" destOrd="0" presId="urn:microsoft.com/office/officeart/2005/8/layout/hierarchy1"/>
    <dgm:cxn modelId="{DA8DEC4F-4303-4EFF-A7E0-9AF755A6E771}" type="presParOf" srcId="{1184A472-5CFE-46F0-9A51-4D888D33BC54}" destId="{811FE26D-17E6-41D0-ABAD-BA74F89E9678}" srcOrd="2" destOrd="0" presId="urn:microsoft.com/office/officeart/2005/8/layout/hierarchy1"/>
    <dgm:cxn modelId="{55FC2577-9CC8-4A7B-A9CC-141895ADE2AC}" type="presParOf" srcId="{1184A472-5CFE-46F0-9A51-4D888D33BC54}" destId="{87A1D399-8487-4531-AA4E-C8C83B3A17D5}" srcOrd="3" destOrd="0" presId="urn:microsoft.com/office/officeart/2005/8/layout/hierarchy1"/>
    <dgm:cxn modelId="{B26202D0-1887-4E57-95F1-D4C17E8DD919}" type="presParOf" srcId="{87A1D399-8487-4531-AA4E-C8C83B3A17D5}" destId="{7C682B30-B23E-437B-91EF-044549D53718}" srcOrd="0" destOrd="0" presId="urn:microsoft.com/office/officeart/2005/8/layout/hierarchy1"/>
    <dgm:cxn modelId="{15D8AEF8-B510-43CC-9FFE-F9AF428B0BC1}" type="presParOf" srcId="{7C682B30-B23E-437B-91EF-044549D53718}" destId="{51BF7299-C3F4-4B9E-A492-1EC2C84BCA89}" srcOrd="0" destOrd="0" presId="urn:microsoft.com/office/officeart/2005/8/layout/hierarchy1"/>
    <dgm:cxn modelId="{E360BD54-DB84-483B-88F4-917FA51AA85D}" type="presParOf" srcId="{7C682B30-B23E-437B-91EF-044549D53718}" destId="{51AFFBE4-8589-47E6-9595-A3E5AD0DBA29}" srcOrd="1" destOrd="0" presId="urn:microsoft.com/office/officeart/2005/8/layout/hierarchy1"/>
    <dgm:cxn modelId="{EF4617A7-4004-447A-A3B5-4A0D05CFCBB0}" type="presParOf" srcId="{87A1D399-8487-4531-AA4E-C8C83B3A17D5}" destId="{1DED5527-8FA6-4228-BFAB-EC475C9938B0}" srcOrd="1" destOrd="0" presId="urn:microsoft.com/office/officeart/2005/8/layout/hierarchy1"/>
    <dgm:cxn modelId="{A185D5B6-BE3A-4ACD-A77F-9A6797773BD1}" type="presParOf" srcId="{1DED5527-8FA6-4228-BFAB-EC475C9938B0}" destId="{34D03C40-BB4D-4962-A9A7-20AD3313AE3B}" srcOrd="0" destOrd="0" presId="urn:microsoft.com/office/officeart/2005/8/layout/hierarchy1"/>
    <dgm:cxn modelId="{8BEF8EA2-16DC-4EB3-A402-0B344793EE18}" type="presParOf" srcId="{1DED5527-8FA6-4228-BFAB-EC475C9938B0}" destId="{45E81DF2-D875-434D-A287-6D13702E27F8}" srcOrd="1" destOrd="0" presId="urn:microsoft.com/office/officeart/2005/8/layout/hierarchy1"/>
    <dgm:cxn modelId="{2F1B216F-B8F4-43E1-87F0-1DDAC78D205A}" type="presParOf" srcId="{45E81DF2-D875-434D-A287-6D13702E27F8}" destId="{7E986576-FCA9-4095-BE2A-16A6DC0AA043}" srcOrd="0" destOrd="0" presId="urn:microsoft.com/office/officeart/2005/8/layout/hierarchy1"/>
    <dgm:cxn modelId="{E5616490-8456-4916-8F2B-1FCB23BEF1AF}" type="presParOf" srcId="{7E986576-FCA9-4095-BE2A-16A6DC0AA043}" destId="{9E1545B1-C80E-451B-8032-45746D5D62A3}" srcOrd="0" destOrd="0" presId="urn:microsoft.com/office/officeart/2005/8/layout/hierarchy1"/>
    <dgm:cxn modelId="{4D61FDD8-5B28-446A-B688-E44C968A5987}" type="presParOf" srcId="{7E986576-FCA9-4095-BE2A-16A6DC0AA043}" destId="{94F659E9-2BAB-44A2-8064-2A6599E29DED}" srcOrd="1" destOrd="0" presId="urn:microsoft.com/office/officeart/2005/8/layout/hierarchy1"/>
    <dgm:cxn modelId="{7F5CEECF-0883-4C6F-B3DB-D35E27FE0D1A}" type="presParOf" srcId="{45E81DF2-D875-434D-A287-6D13702E27F8}" destId="{4D58C6B5-1955-4D6E-8C76-F3FC78C4798D}" srcOrd="1" destOrd="0" presId="urn:microsoft.com/office/officeart/2005/8/layout/hierarchy1"/>
    <dgm:cxn modelId="{AD811DC4-67E8-4B3D-9011-E3E42843BB7A}" type="presParOf" srcId="{1DED5527-8FA6-4228-BFAB-EC475C9938B0}" destId="{4EDA64EA-D419-4B8D-B559-5F58096A6CAA}" srcOrd="2" destOrd="0" presId="urn:microsoft.com/office/officeart/2005/8/layout/hierarchy1"/>
    <dgm:cxn modelId="{7498123C-D7FE-4452-8FE1-EDE08C810918}" type="presParOf" srcId="{1DED5527-8FA6-4228-BFAB-EC475C9938B0}" destId="{173F4A47-0EC5-4ABC-A832-90D42DF1797C}" srcOrd="3" destOrd="0" presId="urn:microsoft.com/office/officeart/2005/8/layout/hierarchy1"/>
    <dgm:cxn modelId="{2F0B1527-1A85-40C4-A012-42C67E7D4A30}" type="presParOf" srcId="{173F4A47-0EC5-4ABC-A832-90D42DF1797C}" destId="{6305C8D7-E4E0-4467-83CA-2E87FA29783D}" srcOrd="0" destOrd="0" presId="urn:microsoft.com/office/officeart/2005/8/layout/hierarchy1"/>
    <dgm:cxn modelId="{933D321E-E091-4AF9-90E8-7A7B5C047A04}" type="presParOf" srcId="{6305C8D7-E4E0-4467-83CA-2E87FA29783D}" destId="{C7BD0D40-EE07-482E-9121-169BF5890695}" srcOrd="0" destOrd="0" presId="urn:microsoft.com/office/officeart/2005/8/layout/hierarchy1"/>
    <dgm:cxn modelId="{B01D6688-E4F5-48F4-B495-B2D03CE9B680}" type="presParOf" srcId="{6305C8D7-E4E0-4467-83CA-2E87FA29783D}" destId="{B1722A19-232B-43BA-8117-29B24A1E8190}" srcOrd="1" destOrd="0" presId="urn:microsoft.com/office/officeart/2005/8/layout/hierarchy1"/>
    <dgm:cxn modelId="{4A24AADA-A549-4AEE-A197-5132B2FB0420}" type="presParOf" srcId="{173F4A47-0EC5-4ABC-A832-90D42DF1797C}" destId="{67460D2D-F1EA-4941-927D-35761802E99E}" srcOrd="1" destOrd="0" presId="urn:microsoft.com/office/officeart/2005/8/layout/hierarchy1"/>
    <dgm:cxn modelId="{0022AFE1-9EEA-43F9-9D4F-300B2788912E}" type="presParOf" srcId="{08C35CD8-00D9-4972-BCAB-0209CC8C43A0}" destId="{8D5CA706-7778-4849-93B1-A239D304A73E}" srcOrd="2" destOrd="0" presId="urn:microsoft.com/office/officeart/2005/8/layout/hierarchy1"/>
    <dgm:cxn modelId="{E8CF7DE5-930E-49AF-AA5D-8E584149BAFE}" type="presParOf" srcId="{08C35CD8-00D9-4972-BCAB-0209CC8C43A0}" destId="{3FD1F8BD-2722-4050-A91F-DD23B903A008}" srcOrd="3" destOrd="0" presId="urn:microsoft.com/office/officeart/2005/8/layout/hierarchy1"/>
    <dgm:cxn modelId="{C68E72EF-EED7-4983-B7FC-C2291E7AF59D}" type="presParOf" srcId="{3FD1F8BD-2722-4050-A91F-DD23B903A008}" destId="{A4D0ACF2-DD94-4A5A-B151-9CA154BF2205}" srcOrd="0" destOrd="0" presId="urn:microsoft.com/office/officeart/2005/8/layout/hierarchy1"/>
    <dgm:cxn modelId="{DA63257E-968A-41EC-9075-CA79F11D5223}" type="presParOf" srcId="{A4D0ACF2-DD94-4A5A-B151-9CA154BF2205}" destId="{BF1D37F6-C21C-4749-921F-1E6A8CAA7C69}" srcOrd="0" destOrd="0" presId="urn:microsoft.com/office/officeart/2005/8/layout/hierarchy1"/>
    <dgm:cxn modelId="{3FDEC632-428D-4114-BC58-9C53B607C2C7}" type="presParOf" srcId="{A4D0ACF2-DD94-4A5A-B151-9CA154BF2205}" destId="{00BEAA53-F3F8-4C95-948C-93FBB7A997D1}" srcOrd="1" destOrd="0" presId="urn:microsoft.com/office/officeart/2005/8/layout/hierarchy1"/>
    <dgm:cxn modelId="{9092C806-115D-4081-A897-87722A2627FD}" type="presParOf" srcId="{3FD1F8BD-2722-4050-A91F-DD23B903A008}" destId="{0872BC1C-A780-486E-A7B3-E8AC95C7965D}" srcOrd="1" destOrd="0" presId="urn:microsoft.com/office/officeart/2005/8/layout/hierarchy1"/>
    <dgm:cxn modelId="{49032D3A-23D3-403D-A6C4-91079F635ABF}" type="presParOf" srcId="{0872BC1C-A780-486E-A7B3-E8AC95C7965D}" destId="{F1BA52B9-737A-43F8-AAFC-9F3888E8F12A}" srcOrd="0" destOrd="0" presId="urn:microsoft.com/office/officeart/2005/8/layout/hierarchy1"/>
    <dgm:cxn modelId="{C3BAFC4F-071A-440F-867F-10BAEBFF5A29}" type="presParOf" srcId="{0872BC1C-A780-486E-A7B3-E8AC95C7965D}" destId="{55369249-96EC-4F07-BA30-016E9BB6F99E}" srcOrd="1" destOrd="0" presId="urn:microsoft.com/office/officeart/2005/8/layout/hierarchy1"/>
    <dgm:cxn modelId="{72A8FCDD-F04B-4191-9B66-628AB00A87FC}" type="presParOf" srcId="{55369249-96EC-4F07-BA30-016E9BB6F99E}" destId="{8567F6B7-4862-4D9E-B1F9-C7C28FF14F4B}" srcOrd="0" destOrd="0" presId="urn:microsoft.com/office/officeart/2005/8/layout/hierarchy1"/>
    <dgm:cxn modelId="{80A48E63-4E2E-4A84-8B13-586620EE8A41}" type="presParOf" srcId="{8567F6B7-4862-4D9E-B1F9-C7C28FF14F4B}" destId="{25628110-950A-4C36-B036-50A971AB212D}" srcOrd="0" destOrd="0" presId="urn:microsoft.com/office/officeart/2005/8/layout/hierarchy1"/>
    <dgm:cxn modelId="{7B7A8BF4-4153-42F0-A418-D705FCF19EFE}" type="presParOf" srcId="{8567F6B7-4862-4D9E-B1F9-C7C28FF14F4B}" destId="{287B97F4-F0B4-40D7-BE8D-9227980A7217}" srcOrd="1" destOrd="0" presId="urn:microsoft.com/office/officeart/2005/8/layout/hierarchy1"/>
    <dgm:cxn modelId="{BC8F4189-27E6-4FA6-BA3E-2981F2E70270}" type="presParOf" srcId="{55369249-96EC-4F07-BA30-016E9BB6F99E}" destId="{19333F31-DB62-4080-9783-C562D69173B5}" srcOrd="1" destOrd="0" presId="urn:microsoft.com/office/officeart/2005/8/layout/hierarchy1"/>
    <dgm:cxn modelId="{F961AFEE-E3AB-4EC1-A7F2-DF9EBDD8B028}" type="presParOf" srcId="{0872BC1C-A780-486E-A7B3-E8AC95C7965D}" destId="{FF19A0E1-2366-4BCB-B2FF-70F03338F9CE}" srcOrd="2" destOrd="0" presId="urn:microsoft.com/office/officeart/2005/8/layout/hierarchy1"/>
    <dgm:cxn modelId="{4CE94029-0BAB-4106-93A1-A301CB31A755}" type="presParOf" srcId="{0872BC1C-A780-486E-A7B3-E8AC95C7965D}" destId="{991451C4-4A52-44F3-9E86-D556C2181D8A}" srcOrd="3" destOrd="0" presId="urn:microsoft.com/office/officeart/2005/8/layout/hierarchy1"/>
    <dgm:cxn modelId="{9BD6173E-95DA-4D9E-9E6C-88C8E1DC256E}" type="presParOf" srcId="{991451C4-4A52-44F3-9E86-D556C2181D8A}" destId="{68C201A8-48CD-4E7A-9FB8-1B2A158B7BB9}" srcOrd="0" destOrd="0" presId="urn:microsoft.com/office/officeart/2005/8/layout/hierarchy1"/>
    <dgm:cxn modelId="{4D0B9CDB-39F7-48C7-9A1A-2C3881F86219}" type="presParOf" srcId="{68C201A8-48CD-4E7A-9FB8-1B2A158B7BB9}" destId="{C7E25FFD-659B-497E-A049-D722F21CEA10}" srcOrd="0" destOrd="0" presId="urn:microsoft.com/office/officeart/2005/8/layout/hierarchy1"/>
    <dgm:cxn modelId="{A52BC6B5-46F3-4F9A-96CA-5B1F474113CF}" type="presParOf" srcId="{68C201A8-48CD-4E7A-9FB8-1B2A158B7BB9}" destId="{8702FEFD-E786-4B6A-B483-4B886E24A3CC}" srcOrd="1" destOrd="0" presId="urn:microsoft.com/office/officeart/2005/8/layout/hierarchy1"/>
    <dgm:cxn modelId="{DEE7F208-0FE8-4BA9-A143-FC39C9100AB5}" type="presParOf" srcId="{991451C4-4A52-44F3-9E86-D556C2181D8A}" destId="{E4110548-70ED-4D8B-B9DD-029905A2ED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9A0E1-2366-4BCB-B2FF-70F03338F9CE}">
      <dsp:nvSpPr>
        <dsp:cNvPr id="0" name=""/>
        <dsp:cNvSpPr/>
      </dsp:nvSpPr>
      <dsp:spPr>
        <a:xfrm>
          <a:off x="4254743" y="2178578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75"/>
              </a:lnTo>
              <a:lnTo>
                <a:pt x="730996" y="237075"/>
              </a:lnTo>
              <a:lnTo>
                <a:pt x="730996" y="34788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A52B9-737A-43F8-AAFC-9F3888E8F12A}">
      <dsp:nvSpPr>
        <dsp:cNvPr id="0" name=""/>
        <dsp:cNvSpPr/>
      </dsp:nvSpPr>
      <dsp:spPr>
        <a:xfrm>
          <a:off x="3523747" y="2178578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730996" y="0"/>
              </a:moveTo>
              <a:lnTo>
                <a:pt x="730996" y="237075"/>
              </a:lnTo>
              <a:lnTo>
                <a:pt x="0" y="237075"/>
              </a:lnTo>
              <a:lnTo>
                <a:pt x="0" y="34788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CA706-7778-4849-93B1-A239D304A73E}">
      <dsp:nvSpPr>
        <dsp:cNvPr id="0" name=""/>
        <dsp:cNvSpPr/>
      </dsp:nvSpPr>
      <dsp:spPr>
        <a:xfrm>
          <a:off x="2792751" y="1071119"/>
          <a:ext cx="1461992" cy="34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75"/>
              </a:lnTo>
              <a:lnTo>
                <a:pt x="1461992" y="237075"/>
              </a:lnTo>
              <a:lnTo>
                <a:pt x="1461992" y="34788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A64EA-D419-4B8D-B559-5F58096A6CAA}">
      <dsp:nvSpPr>
        <dsp:cNvPr id="0" name=""/>
        <dsp:cNvSpPr/>
      </dsp:nvSpPr>
      <dsp:spPr>
        <a:xfrm>
          <a:off x="2061755" y="3286037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75"/>
              </a:lnTo>
              <a:lnTo>
                <a:pt x="730996" y="237075"/>
              </a:lnTo>
              <a:lnTo>
                <a:pt x="730996" y="347887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03C40-BB4D-4962-A9A7-20AD3313AE3B}">
      <dsp:nvSpPr>
        <dsp:cNvPr id="0" name=""/>
        <dsp:cNvSpPr/>
      </dsp:nvSpPr>
      <dsp:spPr>
        <a:xfrm>
          <a:off x="1330759" y="3286037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730996" y="0"/>
              </a:moveTo>
              <a:lnTo>
                <a:pt x="730996" y="237075"/>
              </a:lnTo>
              <a:lnTo>
                <a:pt x="0" y="237075"/>
              </a:lnTo>
              <a:lnTo>
                <a:pt x="0" y="347887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FE26D-17E6-41D0-ABAD-BA74F89E9678}">
      <dsp:nvSpPr>
        <dsp:cNvPr id="0" name=""/>
        <dsp:cNvSpPr/>
      </dsp:nvSpPr>
      <dsp:spPr>
        <a:xfrm>
          <a:off x="1330759" y="2178578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75"/>
              </a:lnTo>
              <a:lnTo>
                <a:pt x="730996" y="237075"/>
              </a:lnTo>
              <a:lnTo>
                <a:pt x="730996" y="34788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23A5A-0714-4C65-AA55-AB3ED1523326}">
      <dsp:nvSpPr>
        <dsp:cNvPr id="0" name=""/>
        <dsp:cNvSpPr/>
      </dsp:nvSpPr>
      <dsp:spPr>
        <a:xfrm>
          <a:off x="599763" y="2178578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730996" y="0"/>
              </a:moveTo>
              <a:lnTo>
                <a:pt x="730996" y="237075"/>
              </a:lnTo>
              <a:lnTo>
                <a:pt x="0" y="237075"/>
              </a:lnTo>
              <a:lnTo>
                <a:pt x="0" y="34788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11D52-E9C6-4955-A1C0-86D6C94D5B4D}">
      <dsp:nvSpPr>
        <dsp:cNvPr id="0" name=""/>
        <dsp:cNvSpPr/>
      </dsp:nvSpPr>
      <dsp:spPr>
        <a:xfrm>
          <a:off x="1330759" y="1071119"/>
          <a:ext cx="1461992" cy="347887"/>
        </a:xfrm>
        <a:custGeom>
          <a:avLst/>
          <a:gdLst/>
          <a:ahLst/>
          <a:cxnLst/>
          <a:rect l="0" t="0" r="0" b="0"/>
          <a:pathLst>
            <a:path>
              <a:moveTo>
                <a:pt x="1461992" y="0"/>
              </a:moveTo>
              <a:lnTo>
                <a:pt x="1461992" y="237075"/>
              </a:lnTo>
              <a:lnTo>
                <a:pt x="0" y="237075"/>
              </a:lnTo>
              <a:lnTo>
                <a:pt x="0" y="34788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FEDBB-4CC9-402D-89B8-6579DE141CC0}">
      <dsp:nvSpPr>
        <dsp:cNvPr id="0" name=""/>
        <dsp:cNvSpPr/>
      </dsp:nvSpPr>
      <dsp:spPr>
        <a:xfrm>
          <a:off x="2194663" y="311547"/>
          <a:ext cx="1196175" cy="7595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59239-166C-458D-9B9E-4D8B54D73052}">
      <dsp:nvSpPr>
        <dsp:cNvPr id="0" name=""/>
        <dsp:cNvSpPr/>
      </dsp:nvSpPr>
      <dsp:spPr>
        <a:xfrm>
          <a:off x="2327571" y="437810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Bilgisayar</a:t>
          </a:r>
          <a:endParaRPr lang="tr-TR" sz="1400" kern="1200" dirty="0"/>
        </a:p>
      </dsp:txBody>
      <dsp:txXfrm>
        <a:off x="2349818" y="460057"/>
        <a:ext cx="1151681" cy="715077"/>
      </dsp:txXfrm>
    </dsp:sp>
    <dsp:sp modelId="{E5278CC7-4D96-4693-8C5F-3EDE1994BCC0}">
      <dsp:nvSpPr>
        <dsp:cNvPr id="0" name=""/>
        <dsp:cNvSpPr/>
      </dsp:nvSpPr>
      <dsp:spPr>
        <a:xfrm>
          <a:off x="732671" y="1419006"/>
          <a:ext cx="1196175" cy="7595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93AB3-CDDF-4718-A9C3-BB981A8E7505}">
      <dsp:nvSpPr>
        <dsp:cNvPr id="0" name=""/>
        <dsp:cNvSpPr/>
      </dsp:nvSpPr>
      <dsp:spPr>
        <a:xfrm>
          <a:off x="865579" y="1545269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Kabin/Kasa</a:t>
          </a:r>
          <a:endParaRPr lang="tr-TR" sz="1400" kern="1200" dirty="0"/>
        </a:p>
      </dsp:txBody>
      <dsp:txXfrm>
        <a:off x="887826" y="1567516"/>
        <a:ext cx="1151681" cy="715077"/>
      </dsp:txXfrm>
    </dsp:sp>
    <dsp:sp modelId="{B52AD7CF-1188-43FA-A4EC-C3529F38772D}">
      <dsp:nvSpPr>
        <dsp:cNvPr id="0" name=""/>
        <dsp:cNvSpPr/>
      </dsp:nvSpPr>
      <dsp:spPr>
        <a:xfrm>
          <a:off x="1675" y="2526465"/>
          <a:ext cx="1196175" cy="759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104AD-ECCB-4803-81D9-C28310214CF9}">
      <dsp:nvSpPr>
        <dsp:cNvPr id="0" name=""/>
        <dsp:cNvSpPr/>
      </dsp:nvSpPr>
      <dsp:spPr>
        <a:xfrm>
          <a:off x="134583" y="2652728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Hard Disk</a:t>
          </a:r>
          <a:endParaRPr lang="tr-TR" sz="1400" kern="1200" dirty="0"/>
        </a:p>
      </dsp:txBody>
      <dsp:txXfrm>
        <a:off x="156830" y="2674975"/>
        <a:ext cx="1151681" cy="715077"/>
      </dsp:txXfrm>
    </dsp:sp>
    <dsp:sp modelId="{51BF7299-C3F4-4B9E-A492-1EC2C84BCA89}">
      <dsp:nvSpPr>
        <dsp:cNvPr id="0" name=""/>
        <dsp:cNvSpPr/>
      </dsp:nvSpPr>
      <dsp:spPr>
        <a:xfrm>
          <a:off x="1463667" y="2526465"/>
          <a:ext cx="1196175" cy="759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FFBE4-8589-47E6-9595-A3E5AD0DBA29}">
      <dsp:nvSpPr>
        <dsp:cNvPr id="0" name=""/>
        <dsp:cNvSpPr/>
      </dsp:nvSpPr>
      <dsp:spPr>
        <a:xfrm>
          <a:off x="1596575" y="2652728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Anakart</a:t>
          </a:r>
          <a:endParaRPr lang="tr-TR" sz="1400" kern="1200" dirty="0"/>
        </a:p>
      </dsp:txBody>
      <dsp:txXfrm>
        <a:off x="1618822" y="2674975"/>
        <a:ext cx="1151681" cy="715077"/>
      </dsp:txXfrm>
    </dsp:sp>
    <dsp:sp modelId="{9E1545B1-C80E-451B-8032-45746D5D62A3}">
      <dsp:nvSpPr>
        <dsp:cNvPr id="0" name=""/>
        <dsp:cNvSpPr/>
      </dsp:nvSpPr>
      <dsp:spPr>
        <a:xfrm>
          <a:off x="732671" y="3633924"/>
          <a:ext cx="1196175" cy="7595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659E9-2BAB-44A2-8064-2A6599E29DED}">
      <dsp:nvSpPr>
        <dsp:cNvPr id="0" name=""/>
        <dsp:cNvSpPr/>
      </dsp:nvSpPr>
      <dsp:spPr>
        <a:xfrm>
          <a:off x="865579" y="3760187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CPU/İşlemci</a:t>
          </a:r>
          <a:endParaRPr lang="tr-TR" sz="1400" kern="1200" dirty="0"/>
        </a:p>
      </dsp:txBody>
      <dsp:txXfrm>
        <a:off x="887826" y="3782434"/>
        <a:ext cx="1151681" cy="715077"/>
      </dsp:txXfrm>
    </dsp:sp>
    <dsp:sp modelId="{C7BD0D40-EE07-482E-9121-169BF5890695}">
      <dsp:nvSpPr>
        <dsp:cNvPr id="0" name=""/>
        <dsp:cNvSpPr/>
      </dsp:nvSpPr>
      <dsp:spPr>
        <a:xfrm>
          <a:off x="2194663" y="3633924"/>
          <a:ext cx="1196175" cy="7595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22A19-232B-43BA-8117-29B24A1E8190}">
      <dsp:nvSpPr>
        <dsp:cNvPr id="0" name=""/>
        <dsp:cNvSpPr/>
      </dsp:nvSpPr>
      <dsp:spPr>
        <a:xfrm>
          <a:off x="2327571" y="3760187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RAM/Bellek</a:t>
          </a:r>
          <a:endParaRPr lang="tr-TR" sz="1400" kern="1200" dirty="0"/>
        </a:p>
      </dsp:txBody>
      <dsp:txXfrm>
        <a:off x="2349818" y="3782434"/>
        <a:ext cx="1151681" cy="715077"/>
      </dsp:txXfrm>
    </dsp:sp>
    <dsp:sp modelId="{BF1D37F6-C21C-4749-921F-1E6A8CAA7C69}">
      <dsp:nvSpPr>
        <dsp:cNvPr id="0" name=""/>
        <dsp:cNvSpPr/>
      </dsp:nvSpPr>
      <dsp:spPr>
        <a:xfrm>
          <a:off x="3656655" y="1419006"/>
          <a:ext cx="1196175" cy="7595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EAA53-F3F8-4C95-948C-93FBB7A997D1}">
      <dsp:nvSpPr>
        <dsp:cNvPr id="0" name=""/>
        <dsp:cNvSpPr/>
      </dsp:nvSpPr>
      <dsp:spPr>
        <a:xfrm>
          <a:off x="3789564" y="1545269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Çevre Birimleri</a:t>
          </a:r>
          <a:endParaRPr lang="tr-TR" sz="1400" kern="1200" dirty="0"/>
        </a:p>
      </dsp:txBody>
      <dsp:txXfrm>
        <a:off x="3811811" y="1567516"/>
        <a:ext cx="1151681" cy="715077"/>
      </dsp:txXfrm>
    </dsp:sp>
    <dsp:sp modelId="{25628110-950A-4C36-B036-50A971AB212D}">
      <dsp:nvSpPr>
        <dsp:cNvPr id="0" name=""/>
        <dsp:cNvSpPr/>
      </dsp:nvSpPr>
      <dsp:spPr>
        <a:xfrm>
          <a:off x="2925659" y="2526465"/>
          <a:ext cx="1196175" cy="759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B97F4-F0B4-40D7-BE8D-9227980A7217}">
      <dsp:nvSpPr>
        <dsp:cNvPr id="0" name=""/>
        <dsp:cNvSpPr/>
      </dsp:nvSpPr>
      <dsp:spPr>
        <a:xfrm>
          <a:off x="3058568" y="2652728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Klavye</a:t>
          </a:r>
          <a:endParaRPr lang="tr-TR" sz="1400" kern="1200" dirty="0"/>
        </a:p>
      </dsp:txBody>
      <dsp:txXfrm>
        <a:off x="3080815" y="2674975"/>
        <a:ext cx="1151681" cy="715077"/>
      </dsp:txXfrm>
    </dsp:sp>
    <dsp:sp modelId="{C7E25FFD-659B-497E-A049-D722F21CEA10}">
      <dsp:nvSpPr>
        <dsp:cNvPr id="0" name=""/>
        <dsp:cNvSpPr/>
      </dsp:nvSpPr>
      <dsp:spPr>
        <a:xfrm>
          <a:off x="4387651" y="2526465"/>
          <a:ext cx="1196175" cy="759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2FEFD-E786-4B6A-B483-4B886E24A3CC}">
      <dsp:nvSpPr>
        <dsp:cNvPr id="0" name=""/>
        <dsp:cNvSpPr/>
      </dsp:nvSpPr>
      <dsp:spPr>
        <a:xfrm>
          <a:off x="4520560" y="2652728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Fare</a:t>
          </a:r>
          <a:endParaRPr lang="tr-TR" sz="1400" kern="1200" dirty="0"/>
        </a:p>
      </dsp:txBody>
      <dsp:txXfrm>
        <a:off x="4542807" y="2674975"/>
        <a:ext cx="1151681" cy="715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9A0E1-2366-4BCB-B2FF-70F03338F9CE}">
      <dsp:nvSpPr>
        <dsp:cNvPr id="0" name=""/>
        <dsp:cNvSpPr/>
      </dsp:nvSpPr>
      <dsp:spPr>
        <a:xfrm>
          <a:off x="4254743" y="2178578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75"/>
              </a:lnTo>
              <a:lnTo>
                <a:pt x="730996" y="237075"/>
              </a:lnTo>
              <a:lnTo>
                <a:pt x="730996" y="34788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A52B9-737A-43F8-AAFC-9F3888E8F12A}">
      <dsp:nvSpPr>
        <dsp:cNvPr id="0" name=""/>
        <dsp:cNvSpPr/>
      </dsp:nvSpPr>
      <dsp:spPr>
        <a:xfrm>
          <a:off x="3523747" y="2178578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730996" y="0"/>
              </a:moveTo>
              <a:lnTo>
                <a:pt x="730996" y="237075"/>
              </a:lnTo>
              <a:lnTo>
                <a:pt x="0" y="237075"/>
              </a:lnTo>
              <a:lnTo>
                <a:pt x="0" y="34788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CA706-7778-4849-93B1-A239D304A73E}">
      <dsp:nvSpPr>
        <dsp:cNvPr id="0" name=""/>
        <dsp:cNvSpPr/>
      </dsp:nvSpPr>
      <dsp:spPr>
        <a:xfrm>
          <a:off x="2792751" y="1071119"/>
          <a:ext cx="1461992" cy="34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75"/>
              </a:lnTo>
              <a:lnTo>
                <a:pt x="1461992" y="237075"/>
              </a:lnTo>
              <a:lnTo>
                <a:pt x="1461992" y="34788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A64EA-D419-4B8D-B559-5F58096A6CAA}">
      <dsp:nvSpPr>
        <dsp:cNvPr id="0" name=""/>
        <dsp:cNvSpPr/>
      </dsp:nvSpPr>
      <dsp:spPr>
        <a:xfrm>
          <a:off x="2061755" y="3286037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75"/>
              </a:lnTo>
              <a:lnTo>
                <a:pt x="730996" y="237075"/>
              </a:lnTo>
              <a:lnTo>
                <a:pt x="730996" y="347887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03C40-BB4D-4962-A9A7-20AD3313AE3B}">
      <dsp:nvSpPr>
        <dsp:cNvPr id="0" name=""/>
        <dsp:cNvSpPr/>
      </dsp:nvSpPr>
      <dsp:spPr>
        <a:xfrm>
          <a:off x="1330759" y="3286037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730996" y="0"/>
              </a:moveTo>
              <a:lnTo>
                <a:pt x="730996" y="237075"/>
              </a:lnTo>
              <a:lnTo>
                <a:pt x="0" y="237075"/>
              </a:lnTo>
              <a:lnTo>
                <a:pt x="0" y="347887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FE26D-17E6-41D0-ABAD-BA74F89E9678}">
      <dsp:nvSpPr>
        <dsp:cNvPr id="0" name=""/>
        <dsp:cNvSpPr/>
      </dsp:nvSpPr>
      <dsp:spPr>
        <a:xfrm>
          <a:off x="1330759" y="2178578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75"/>
              </a:lnTo>
              <a:lnTo>
                <a:pt x="730996" y="237075"/>
              </a:lnTo>
              <a:lnTo>
                <a:pt x="730996" y="34788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23A5A-0714-4C65-AA55-AB3ED1523326}">
      <dsp:nvSpPr>
        <dsp:cNvPr id="0" name=""/>
        <dsp:cNvSpPr/>
      </dsp:nvSpPr>
      <dsp:spPr>
        <a:xfrm>
          <a:off x="599763" y="2178578"/>
          <a:ext cx="730996" cy="347887"/>
        </a:xfrm>
        <a:custGeom>
          <a:avLst/>
          <a:gdLst/>
          <a:ahLst/>
          <a:cxnLst/>
          <a:rect l="0" t="0" r="0" b="0"/>
          <a:pathLst>
            <a:path>
              <a:moveTo>
                <a:pt x="730996" y="0"/>
              </a:moveTo>
              <a:lnTo>
                <a:pt x="730996" y="237075"/>
              </a:lnTo>
              <a:lnTo>
                <a:pt x="0" y="237075"/>
              </a:lnTo>
              <a:lnTo>
                <a:pt x="0" y="34788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11D52-E9C6-4955-A1C0-86D6C94D5B4D}">
      <dsp:nvSpPr>
        <dsp:cNvPr id="0" name=""/>
        <dsp:cNvSpPr/>
      </dsp:nvSpPr>
      <dsp:spPr>
        <a:xfrm>
          <a:off x="1330759" y="1071119"/>
          <a:ext cx="1461992" cy="347887"/>
        </a:xfrm>
        <a:custGeom>
          <a:avLst/>
          <a:gdLst/>
          <a:ahLst/>
          <a:cxnLst/>
          <a:rect l="0" t="0" r="0" b="0"/>
          <a:pathLst>
            <a:path>
              <a:moveTo>
                <a:pt x="1461992" y="0"/>
              </a:moveTo>
              <a:lnTo>
                <a:pt x="1461992" y="237075"/>
              </a:lnTo>
              <a:lnTo>
                <a:pt x="0" y="237075"/>
              </a:lnTo>
              <a:lnTo>
                <a:pt x="0" y="34788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FEDBB-4CC9-402D-89B8-6579DE141CC0}">
      <dsp:nvSpPr>
        <dsp:cNvPr id="0" name=""/>
        <dsp:cNvSpPr/>
      </dsp:nvSpPr>
      <dsp:spPr>
        <a:xfrm>
          <a:off x="2194663" y="311547"/>
          <a:ext cx="1196175" cy="7595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59239-166C-458D-9B9E-4D8B54D73052}">
      <dsp:nvSpPr>
        <dsp:cNvPr id="0" name=""/>
        <dsp:cNvSpPr/>
      </dsp:nvSpPr>
      <dsp:spPr>
        <a:xfrm>
          <a:off x="2327571" y="437810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Bilgisayar</a:t>
          </a:r>
          <a:endParaRPr lang="tr-TR" sz="1400" kern="1200" dirty="0"/>
        </a:p>
      </dsp:txBody>
      <dsp:txXfrm>
        <a:off x="2349818" y="460057"/>
        <a:ext cx="1151681" cy="715077"/>
      </dsp:txXfrm>
    </dsp:sp>
    <dsp:sp modelId="{E5278CC7-4D96-4693-8C5F-3EDE1994BCC0}">
      <dsp:nvSpPr>
        <dsp:cNvPr id="0" name=""/>
        <dsp:cNvSpPr/>
      </dsp:nvSpPr>
      <dsp:spPr>
        <a:xfrm>
          <a:off x="732671" y="1419006"/>
          <a:ext cx="1196175" cy="7595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93AB3-CDDF-4718-A9C3-BB981A8E7505}">
      <dsp:nvSpPr>
        <dsp:cNvPr id="0" name=""/>
        <dsp:cNvSpPr/>
      </dsp:nvSpPr>
      <dsp:spPr>
        <a:xfrm>
          <a:off x="865579" y="1545269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Kabin/Kasa</a:t>
          </a:r>
          <a:endParaRPr lang="tr-TR" sz="1400" kern="1200" dirty="0"/>
        </a:p>
      </dsp:txBody>
      <dsp:txXfrm>
        <a:off x="887826" y="1567516"/>
        <a:ext cx="1151681" cy="715077"/>
      </dsp:txXfrm>
    </dsp:sp>
    <dsp:sp modelId="{B52AD7CF-1188-43FA-A4EC-C3529F38772D}">
      <dsp:nvSpPr>
        <dsp:cNvPr id="0" name=""/>
        <dsp:cNvSpPr/>
      </dsp:nvSpPr>
      <dsp:spPr>
        <a:xfrm>
          <a:off x="1675" y="2526465"/>
          <a:ext cx="1196175" cy="759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104AD-ECCB-4803-81D9-C28310214CF9}">
      <dsp:nvSpPr>
        <dsp:cNvPr id="0" name=""/>
        <dsp:cNvSpPr/>
      </dsp:nvSpPr>
      <dsp:spPr>
        <a:xfrm>
          <a:off x="134583" y="2652728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Hard Disk</a:t>
          </a:r>
          <a:endParaRPr lang="tr-TR" sz="1400" kern="1200" dirty="0"/>
        </a:p>
      </dsp:txBody>
      <dsp:txXfrm>
        <a:off x="156830" y="2674975"/>
        <a:ext cx="1151681" cy="715077"/>
      </dsp:txXfrm>
    </dsp:sp>
    <dsp:sp modelId="{51BF7299-C3F4-4B9E-A492-1EC2C84BCA89}">
      <dsp:nvSpPr>
        <dsp:cNvPr id="0" name=""/>
        <dsp:cNvSpPr/>
      </dsp:nvSpPr>
      <dsp:spPr>
        <a:xfrm>
          <a:off x="1463667" y="2526465"/>
          <a:ext cx="1196175" cy="759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FFBE4-8589-47E6-9595-A3E5AD0DBA29}">
      <dsp:nvSpPr>
        <dsp:cNvPr id="0" name=""/>
        <dsp:cNvSpPr/>
      </dsp:nvSpPr>
      <dsp:spPr>
        <a:xfrm>
          <a:off x="1596575" y="2652728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Anakart</a:t>
          </a:r>
          <a:endParaRPr lang="tr-TR" sz="1400" kern="1200" dirty="0"/>
        </a:p>
      </dsp:txBody>
      <dsp:txXfrm>
        <a:off x="1618822" y="2674975"/>
        <a:ext cx="1151681" cy="715077"/>
      </dsp:txXfrm>
    </dsp:sp>
    <dsp:sp modelId="{9E1545B1-C80E-451B-8032-45746D5D62A3}">
      <dsp:nvSpPr>
        <dsp:cNvPr id="0" name=""/>
        <dsp:cNvSpPr/>
      </dsp:nvSpPr>
      <dsp:spPr>
        <a:xfrm>
          <a:off x="732671" y="3633924"/>
          <a:ext cx="1196175" cy="7595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659E9-2BAB-44A2-8064-2A6599E29DED}">
      <dsp:nvSpPr>
        <dsp:cNvPr id="0" name=""/>
        <dsp:cNvSpPr/>
      </dsp:nvSpPr>
      <dsp:spPr>
        <a:xfrm>
          <a:off x="865579" y="3760187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CPU/İşlemci</a:t>
          </a:r>
          <a:endParaRPr lang="tr-TR" sz="1400" kern="1200" dirty="0"/>
        </a:p>
      </dsp:txBody>
      <dsp:txXfrm>
        <a:off x="887826" y="3782434"/>
        <a:ext cx="1151681" cy="715077"/>
      </dsp:txXfrm>
    </dsp:sp>
    <dsp:sp modelId="{C7BD0D40-EE07-482E-9121-169BF5890695}">
      <dsp:nvSpPr>
        <dsp:cNvPr id="0" name=""/>
        <dsp:cNvSpPr/>
      </dsp:nvSpPr>
      <dsp:spPr>
        <a:xfrm>
          <a:off x="2194663" y="3633924"/>
          <a:ext cx="1196175" cy="7595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22A19-232B-43BA-8117-29B24A1E8190}">
      <dsp:nvSpPr>
        <dsp:cNvPr id="0" name=""/>
        <dsp:cNvSpPr/>
      </dsp:nvSpPr>
      <dsp:spPr>
        <a:xfrm>
          <a:off x="2327571" y="3760187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RAM/Bellek</a:t>
          </a:r>
          <a:endParaRPr lang="tr-TR" sz="1400" kern="1200" dirty="0"/>
        </a:p>
      </dsp:txBody>
      <dsp:txXfrm>
        <a:off x="2349818" y="3782434"/>
        <a:ext cx="1151681" cy="715077"/>
      </dsp:txXfrm>
    </dsp:sp>
    <dsp:sp modelId="{BF1D37F6-C21C-4749-921F-1E6A8CAA7C69}">
      <dsp:nvSpPr>
        <dsp:cNvPr id="0" name=""/>
        <dsp:cNvSpPr/>
      </dsp:nvSpPr>
      <dsp:spPr>
        <a:xfrm>
          <a:off x="3656655" y="1419006"/>
          <a:ext cx="1196175" cy="7595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EAA53-F3F8-4C95-948C-93FBB7A997D1}">
      <dsp:nvSpPr>
        <dsp:cNvPr id="0" name=""/>
        <dsp:cNvSpPr/>
      </dsp:nvSpPr>
      <dsp:spPr>
        <a:xfrm>
          <a:off x="3789564" y="1545269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Çevre Birimleri</a:t>
          </a:r>
          <a:endParaRPr lang="tr-TR" sz="1400" kern="1200" dirty="0"/>
        </a:p>
      </dsp:txBody>
      <dsp:txXfrm>
        <a:off x="3811811" y="1567516"/>
        <a:ext cx="1151681" cy="715077"/>
      </dsp:txXfrm>
    </dsp:sp>
    <dsp:sp modelId="{25628110-950A-4C36-B036-50A971AB212D}">
      <dsp:nvSpPr>
        <dsp:cNvPr id="0" name=""/>
        <dsp:cNvSpPr/>
      </dsp:nvSpPr>
      <dsp:spPr>
        <a:xfrm>
          <a:off x="2925659" y="2526465"/>
          <a:ext cx="1196175" cy="759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B97F4-F0B4-40D7-BE8D-9227980A7217}">
      <dsp:nvSpPr>
        <dsp:cNvPr id="0" name=""/>
        <dsp:cNvSpPr/>
      </dsp:nvSpPr>
      <dsp:spPr>
        <a:xfrm>
          <a:off x="3058568" y="2652728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Klavye</a:t>
          </a:r>
          <a:endParaRPr lang="tr-TR" sz="1400" kern="1200" dirty="0"/>
        </a:p>
      </dsp:txBody>
      <dsp:txXfrm>
        <a:off x="3080815" y="2674975"/>
        <a:ext cx="1151681" cy="715077"/>
      </dsp:txXfrm>
    </dsp:sp>
    <dsp:sp modelId="{C7E25FFD-659B-497E-A049-D722F21CEA10}">
      <dsp:nvSpPr>
        <dsp:cNvPr id="0" name=""/>
        <dsp:cNvSpPr/>
      </dsp:nvSpPr>
      <dsp:spPr>
        <a:xfrm>
          <a:off x="4387651" y="2526465"/>
          <a:ext cx="1196175" cy="759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2FEFD-E786-4B6A-B483-4B886E24A3CC}">
      <dsp:nvSpPr>
        <dsp:cNvPr id="0" name=""/>
        <dsp:cNvSpPr/>
      </dsp:nvSpPr>
      <dsp:spPr>
        <a:xfrm>
          <a:off x="4520560" y="2652728"/>
          <a:ext cx="1196175" cy="759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Fare</a:t>
          </a:r>
          <a:endParaRPr lang="tr-TR" sz="1400" kern="1200" dirty="0"/>
        </a:p>
      </dsp:txBody>
      <dsp:txXfrm>
        <a:off x="4542807" y="2674975"/>
        <a:ext cx="1151681" cy="715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9A0E1-2366-4BCB-B2FF-70F03338F9CE}">
      <dsp:nvSpPr>
        <dsp:cNvPr id="0" name=""/>
        <dsp:cNvSpPr/>
      </dsp:nvSpPr>
      <dsp:spPr>
        <a:xfrm>
          <a:off x="4833550" y="2146326"/>
          <a:ext cx="830439" cy="395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26"/>
              </a:lnTo>
              <a:lnTo>
                <a:pt x="830439" y="269326"/>
              </a:lnTo>
              <a:lnTo>
                <a:pt x="830439" y="3952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A52B9-737A-43F8-AAFC-9F3888E8F12A}">
      <dsp:nvSpPr>
        <dsp:cNvPr id="0" name=""/>
        <dsp:cNvSpPr/>
      </dsp:nvSpPr>
      <dsp:spPr>
        <a:xfrm>
          <a:off x="4003111" y="2146326"/>
          <a:ext cx="830439" cy="395213"/>
        </a:xfrm>
        <a:custGeom>
          <a:avLst/>
          <a:gdLst/>
          <a:ahLst/>
          <a:cxnLst/>
          <a:rect l="0" t="0" r="0" b="0"/>
          <a:pathLst>
            <a:path>
              <a:moveTo>
                <a:pt x="830439" y="0"/>
              </a:moveTo>
              <a:lnTo>
                <a:pt x="830439" y="269326"/>
              </a:lnTo>
              <a:lnTo>
                <a:pt x="0" y="269326"/>
              </a:lnTo>
              <a:lnTo>
                <a:pt x="0" y="3952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CA706-7778-4849-93B1-A239D304A73E}">
      <dsp:nvSpPr>
        <dsp:cNvPr id="0" name=""/>
        <dsp:cNvSpPr/>
      </dsp:nvSpPr>
      <dsp:spPr>
        <a:xfrm>
          <a:off x="3172672" y="888211"/>
          <a:ext cx="1660878" cy="395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26"/>
              </a:lnTo>
              <a:lnTo>
                <a:pt x="1660878" y="269326"/>
              </a:lnTo>
              <a:lnTo>
                <a:pt x="1660878" y="39521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A64EA-D419-4B8D-B559-5F58096A6CAA}">
      <dsp:nvSpPr>
        <dsp:cNvPr id="0" name=""/>
        <dsp:cNvSpPr/>
      </dsp:nvSpPr>
      <dsp:spPr>
        <a:xfrm>
          <a:off x="2342232" y="3404442"/>
          <a:ext cx="830439" cy="395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26"/>
              </a:lnTo>
              <a:lnTo>
                <a:pt x="830439" y="269326"/>
              </a:lnTo>
              <a:lnTo>
                <a:pt x="830439" y="3952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03C40-BB4D-4962-A9A7-20AD3313AE3B}">
      <dsp:nvSpPr>
        <dsp:cNvPr id="0" name=""/>
        <dsp:cNvSpPr/>
      </dsp:nvSpPr>
      <dsp:spPr>
        <a:xfrm>
          <a:off x="1511793" y="3404442"/>
          <a:ext cx="830439" cy="395213"/>
        </a:xfrm>
        <a:custGeom>
          <a:avLst/>
          <a:gdLst/>
          <a:ahLst/>
          <a:cxnLst/>
          <a:rect l="0" t="0" r="0" b="0"/>
          <a:pathLst>
            <a:path>
              <a:moveTo>
                <a:pt x="830439" y="0"/>
              </a:moveTo>
              <a:lnTo>
                <a:pt x="830439" y="269326"/>
              </a:lnTo>
              <a:lnTo>
                <a:pt x="0" y="269326"/>
              </a:lnTo>
              <a:lnTo>
                <a:pt x="0" y="3952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FE26D-17E6-41D0-ABAD-BA74F89E9678}">
      <dsp:nvSpPr>
        <dsp:cNvPr id="0" name=""/>
        <dsp:cNvSpPr/>
      </dsp:nvSpPr>
      <dsp:spPr>
        <a:xfrm>
          <a:off x="1511793" y="2146326"/>
          <a:ext cx="830439" cy="395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26"/>
              </a:lnTo>
              <a:lnTo>
                <a:pt x="830439" y="269326"/>
              </a:lnTo>
              <a:lnTo>
                <a:pt x="830439" y="3952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23A5A-0714-4C65-AA55-AB3ED1523326}">
      <dsp:nvSpPr>
        <dsp:cNvPr id="0" name=""/>
        <dsp:cNvSpPr/>
      </dsp:nvSpPr>
      <dsp:spPr>
        <a:xfrm>
          <a:off x="681353" y="2146326"/>
          <a:ext cx="830439" cy="395213"/>
        </a:xfrm>
        <a:custGeom>
          <a:avLst/>
          <a:gdLst/>
          <a:ahLst/>
          <a:cxnLst/>
          <a:rect l="0" t="0" r="0" b="0"/>
          <a:pathLst>
            <a:path>
              <a:moveTo>
                <a:pt x="830439" y="0"/>
              </a:moveTo>
              <a:lnTo>
                <a:pt x="830439" y="269326"/>
              </a:lnTo>
              <a:lnTo>
                <a:pt x="0" y="269326"/>
              </a:lnTo>
              <a:lnTo>
                <a:pt x="0" y="3952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11D52-E9C6-4955-A1C0-86D6C94D5B4D}">
      <dsp:nvSpPr>
        <dsp:cNvPr id="0" name=""/>
        <dsp:cNvSpPr/>
      </dsp:nvSpPr>
      <dsp:spPr>
        <a:xfrm>
          <a:off x="1511793" y="888211"/>
          <a:ext cx="1660878" cy="395213"/>
        </a:xfrm>
        <a:custGeom>
          <a:avLst/>
          <a:gdLst/>
          <a:ahLst/>
          <a:cxnLst/>
          <a:rect l="0" t="0" r="0" b="0"/>
          <a:pathLst>
            <a:path>
              <a:moveTo>
                <a:pt x="1660878" y="0"/>
              </a:moveTo>
              <a:lnTo>
                <a:pt x="1660878" y="269326"/>
              </a:lnTo>
              <a:lnTo>
                <a:pt x="0" y="269326"/>
              </a:lnTo>
              <a:lnTo>
                <a:pt x="0" y="39521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FEDBB-4CC9-402D-89B8-6579DE141CC0}">
      <dsp:nvSpPr>
        <dsp:cNvPr id="0" name=""/>
        <dsp:cNvSpPr/>
      </dsp:nvSpPr>
      <dsp:spPr>
        <a:xfrm>
          <a:off x="2493221" y="25309"/>
          <a:ext cx="1358900" cy="8629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59239-166C-458D-9B9E-4D8B54D73052}">
      <dsp:nvSpPr>
        <dsp:cNvPr id="0" name=""/>
        <dsp:cNvSpPr/>
      </dsp:nvSpPr>
      <dsp:spPr>
        <a:xfrm>
          <a:off x="2644210" y="168748"/>
          <a:ext cx="1358900" cy="86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Bilgisayar</a:t>
          </a:r>
          <a:endParaRPr lang="tr-TR" sz="1600" kern="1200" dirty="0"/>
        </a:p>
      </dsp:txBody>
      <dsp:txXfrm>
        <a:off x="2669484" y="194022"/>
        <a:ext cx="1308352" cy="812354"/>
      </dsp:txXfrm>
    </dsp:sp>
    <dsp:sp modelId="{E5278CC7-4D96-4693-8C5F-3EDE1994BCC0}">
      <dsp:nvSpPr>
        <dsp:cNvPr id="0" name=""/>
        <dsp:cNvSpPr/>
      </dsp:nvSpPr>
      <dsp:spPr>
        <a:xfrm>
          <a:off x="832342" y="1283424"/>
          <a:ext cx="1358900" cy="8629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93AB3-CDDF-4718-A9C3-BB981A8E7505}">
      <dsp:nvSpPr>
        <dsp:cNvPr id="0" name=""/>
        <dsp:cNvSpPr/>
      </dsp:nvSpPr>
      <dsp:spPr>
        <a:xfrm>
          <a:off x="983331" y="1426864"/>
          <a:ext cx="1358900" cy="86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Kabin/Kasa</a:t>
          </a:r>
          <a:endParaRPr lang="tr-TR" sz="1600" kern="1200" dirty="0"/>
        </a:p>
      </dsp:txBody>
      <dsp:txXfrm>
        <a:off x="1008605" y="1452138"/>
        <a:ext cx="1308352" cy="812354"/>
      </dsp:txXfrm>
    </dsp:sp>
    <dsp:sp modelId="{B52AD7CF-1188-43FA-A4EC-C3529F38772D}">
      <dsp:nvSpPr>
        <dsp:cNvPr id="0" name=""/>
        <dsp:cNvSpPr/>
      </dsp:nvSpPr>
      <dsp:spPr>
        <a:xfrm>
          <a:off x="1903" y="2541540"/>
          <a:ext cx="1358900" cy="86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104AD-ECCB-4803-81D9-C28310214CF9}">
      <dsp:nvSpPr>
        <dsp:cNvPr id="0" name=""/>
        <dsp:cNvSpPr/>
      </dsp:nvSpPr>
      <dsp:spPr>
        <a:xfrm>
          <a:off x="152892" y="2684980"/>
          <a:ext cx="1358900" cy="86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Hard Disk</a:t>
          </a:r>
          <a:endParaRPr lang="tr-TR" sz="1600" kern="1200" dirty="0"/>
        </a:p>
      </dsp:txBody>
      <dsp:txXfrm>
        <a:off x="178166" y="2710254"/>
        <a:ext cx="1308352" cy="812354"/>
      </dsp:txXfrm>
    </dsp:sp>
    <dsp:sp modelId="{51BF7299-C3F4-4B9E-A492-1EC2C84BCA89}">
      <dsp:nvSpPr>
        <dsp:cNvPr id="0" name=""/>
        <dsp:cNvSpPr/>
      </dsp:nvSpPr>
      <dsp:spPr>
        <a:xfrm>
          <a:off x="1662782" y="2541540"/>
          <a:ext cx="1358900" cy="86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FFBE4-8589-47E6-9595-A3E5AD0DBA29}">
      <dsp:nvSpPr>
        <dsp:cNvPr id="0" name=""/>
        <dsp:cNvSpPr/>
      </dsp:nvSpPr>
      <dsp:spPr>
        <a:xfrm>
          <a:off x="1813771" y="2684980"/>
          <a:ext cx="1358900" cy="86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err="1" smtClean="0"/>
            <a:t>Anakart</a:t>
          </a:r>
          <a:endParaRPr lang="tr-TR" sz="1600" kern="1200" dirty="0"/>
        </a:p>
      </dsp:txBody>
      <dsp:txXfrm>
        <a:off x="1839045" y="2710254"/>
        <a:ext cx="1308352" cy="812354"/>
      </dsp:txXfrm>
    </dsp:sp>
    <dsp:sp modelId="{9E1545B1-C80E-451B-8032-45746D5D62A3}">
      <dsp:nvSpPr>
        <dsp:cNvPr id="0" name=""/>
        <dsp:cNvSpPr/>
      </dsp:nvSpPr>
      <dsp:spPr>
        <a:xfrm>
          <a:off x="832342" y="3799656"/>
          <a:ext cx="1358900" cy="8629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659E9-2BAB-44A2-8064-2A6599E29DED}">
      <dsp:nvSpPr>
        <dsp:cNvPr id="0" name=""/>
        <dsp:cNvSpPr/>
      </dsp:nvSpPr>
      <dsp:spPr>
        <a:xfrm>
          <a:off x="983331" y="3943095"/>
          <a:ext cx="1358900" cy="86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CPU/İşlemci</a:t>
          </a:r>
          <a:endParaRPr lang="tr-TR" sz="1600" kern="1200" dirty="0"/>
        </a:p>
      </dsp:txBody>
      <dsp:txXfrm>
        <a:off x="1008605" y="3968369"/>
        <a:ext cx="1308352" cy="812354"/>
      </dsp:txXfrm>
    </dsp:sp>
    <dsp:sp modelId="{C7BD0D40-EE07-482E-9121-169BF5890695}">
      <dsp:nvSpPr>
        <dsp:cNvPr id="0" name=""/>
        <dsp:cNvSpPr/>
      </dsp:nvSpPr>
      <dsp:spPr>
        <a:xfrm>
          <a:off x="2493221" y="3799656"/>
          <a:ext cx="1358900" cy="8629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22A19-232B-43BA-8117-29B24A1E8190}">
      <dsp:nvSpPr>
        <dsp:cNvPr id="0" name=""/>
        <dsp:cNvSpPr/>
      </dsp:nvSpPr>
      <dsp:spPr>
        <a:xfrm>
          <a:off x="2644210" y="3943095"/>
          <a:ext cx="1358900" cy="86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RAM/Bellek</a:t>
          </a:r>
          <a:endParaRPr lang="tr-TR" sz="1600" kern="1200" dirty="0"/>
        </a:p>
      </dsp:txBody>
      <dsp:txXfrm>
        <a:off x="2669484" y="3968369"/>
        <a:ext cx="1308352" cy="812354"/>
      </dsp:txXfrm>
    </dsp:sp>
    <dsp:sp modelId="{BF1D37F6-C21C-4749-921F-1E6A8CAA7C69}">
      <dsp:nvSpPr>
        <dsp:cNvPr id="0" name=""/>
        <dsp:cNvSpPr/>
      </dsp:nvSpPr>
      <dsp:spPr>
        <a:xfrm>
          <a:off x="4154100" y="1283424"/>
          <a:ext cx="1358900" cy="8629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EAA53-F3F8-4C95-948C-93FBB7A997D1}">
      <dsp:nvSpPr>
        <dsp:cNvPr id="0" name=""/>
        <dsp:cNvSpPr/>
      </dsp:nvSpPr>
      <dsp:spPr>
        <a:xfrm>
          <a:off x="4305089" y="1426864"/>
          <a:ext cx="1358900" cy="86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Çevre Birimleri</a:t>
          </a:r>
          <a:endParaRPr lang="tr-TR" sz="1600" kern="1200" dirty="0"/>
        </a:p>
      </dsp:txBody>
      <dsp:txXfrm>
        <a:off x="4330363" y="1452138"/>
        <a:ext cx="1308352" cy="812354"/>
      </dsp:txXfrm>
    </dsp:sp>
    <dsp:sp modelId="{25628110-950A-4C36-B036-50A971AB212D}">
      <dsp:nvSpPr>
        <dsp:cNvPr id="0" name=""/>
        <dsp:cNvSpPr/>
      </dsp:nvSpPr>
      <dsp:spPr>
        <a:xfrm>
          <a:off x="3323660" y="2541540"/>
          <a:ext cx="1358900" cy="86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B97F4-F0B4-40D7-BE8D-9227980A7217}">
      <dsp:nvSpPr>
        <dsp:cNvPr id="0" name=""/>
        <dsp:cNvSpPr/>
      </dsp:nvSpPr>
      <dsp:spPr>
        <a:xfrm>
          <a:off x="3474649" y="2684980"/>
          <a:ext cx="1358900" cy="86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Klavye</a:t>
          </a:r>
          <a:endParaRPr lang="tr-TR" sz="1600" kern="1200" dirty="0"/>
        </a:p>
      </dsp:txBody>
      <dsp:txXfrm>
        <a:off x="3499923" y="2710254"/>
        <a:ext cx="1308352" cy="812354"/>
      </dsp:txXfrm>
    </dsp:sp>
    <dsp:sp modelId="{C7E25FFD-659B-497E-A049-D722F21CEA10}">
      <dsp:nvSpPr>
        <dsp:cNvPr id="0" name=""/>
        <dsp:cNvSpPr/>
      </dsp:nvSpPr>
      <dsp:spPr>
        <a:xfrm>
          <a:off x="4984539" y="2541540"/>
          <a:ext cx="1358900" cy="86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2FEFD-E786-4B6A-B483-4B886E24A3CC}">
      <dsp:nvSpPr>
        <dsp:cNvPr id="0" name=""/>
        <dsp:cNvSpPr/>
      </dsp:nvSpPr>
      <dsp:spPr>
        <a:xfrm>
          <a:off x="5135528" y="2684980"/>
          <a:ext cx="1358900" cy="86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Fare</a:t>
          </a:r>
          <a:endParaRPr lang="tr-TR" sz="1600" kern="1200" dirty="0"/>
        </a:p>
      </dsp:txBody>
      <dsp:txXfrm>
        <a:off x="5160802" y="2710254"/>
        <a:ext cx="1308352" cy="812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n.wikipedia.org/wiki/Composite_pattern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://cagataykiziltan.net/tr/tasarim-kaliplari-design-patterns/3-yapisal-tasarim-desenleri/composite-tasarim-desen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turkayurkmez.com/composite-design-pattern/" TargetMode="External"/><Relationship Id="rId4" Type="http://schemas.openxmlformats.org/officeDocument/2006/relationships/hyperlink" Target="https://bidb.itu.edu.tr/seyir-defteri/blog/2013/09/08/bile%C5%9Fik-" TargetMode="External"/><Relationship Id="rId9" Type="http://schemas.openxmlformats.org/officeDocument/2006/relationships/hyperlink" Target="http://youtube.com/bmdersler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031" y="2640446"/>
            <a:ext cx="9764202" cy="888718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Composite (Bileşik) Tasarım Deseni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Fatma Kahraman 							  1811404059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08/06/2021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357" r="5357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=""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=""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BDEB69C2-A183-4D95-A820-41C7676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106545" y="179000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731" y="637758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Composite </a:t>
            </a:r>
            <a:r>
              <a:rPr lang="tr-TR" dirty="0" smtClean="0"/>
              <a:t>Uygulama </a:t>
            </a:r>
            <a:r>
              <a:rPr lang="tr-TR" dirty="0" smtClean="0"/>
              <a:t>Örneği-1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90" y="1744300"/>
            <a:ext cx="10221722" cy="4589387"/>
          </a:xfrm>
        </p:spPr>
        <p:txBody>
          <a:bodyPr>
            <a:normAutofit/>
          </a:bodyPr>
          <a:lstStyle/>
          <a:p>
            <a:r>
              <a:rPr lang="tr-TR" sz="2000" dirty="0"/>
              <a:t>Yukarıda anlatılan tanımı biraz daha somutlaştıralım. </a:t>
            </a:r>
            <a:endParaRPr lang="tr-TR" sz="2000" dirty="0" smtClean="0"/>
          </a:p>
          <a:p>
            <a:r>
              <a:rPr lang="tr-TR" sz="2000" dirty="0" smtClean="0"/>
              <a:t>Bir </a:t>
            </a:r>
            <a:r>
              <a:rPr lang="tr-TR" sz="2000" dirty="0"/>
              <a:t>asker </a:t>
            </a:r>
            <a:r>
              <a:rPr lang="tr-TR" sz="2000" dirty="0" smtClean="0"/>
              <a:t>düşünün, </a:t>
            </a:r>
            <a:r>
              <a:rPr lang="tr-TR" sz="2000" dirty="0"/>
              <a:t>bu asker bizim tekil bir </a:t>
            </a:r>
            <a:r>
              <a:rPr lang="tr-TR" sz="2000" dirty="0" smtClean="0"/>
              <a:t>nesnemiz olacak </a:t>
            </a:r>
            <a:r>
              <a:rPr lang="tr-TR" sz="2000" dirty="0"/>
              <a:t>ve generalden emir aldığı zaman uygulamakla </a:t>
            </a:r>
            <a:r>
              <a:rPr lang="tr-TR" sz="2000" dirty="0" smtClean="0"/>
              <a:t>yükümlü, </a:t>
            </a:r>
            <a:r>
              <a:rPr lang="tr-TR" sz="2000" dirty="0"/>
              <a:t>aynı zaman da bu askerlerin bir araya gelerek oluşturduğu tabur da yani nesneler topluluğu da generalden emir aldığında uygulamakla </a:t>
            </a:r>
            <a:r>
              <a:rPr lang="tr-TR" sz="2000" dirty="0" smtClean="0"/>
              <a:t>yükümlüdürler. </a:t>
            </a:r>
          </a:p>
          <a:p>
            <a:r>
              <a:rPr lang="tr-TR" sz="2000" dirty="0" smtClean="0"/>
              <a:t>Buna </a:t>
            </a:r>
            <a:r>
              <a:rPr lang="tr-TR" sz="2000" dirty="0"/>
              <a:t>ilaveten yine asker olan yani aynı </a:t>
            </a:r>
            <a:r>
              <a:rPr lang="tr-TR" sz="2000" dirty="0" err="1"/>
              <a:t>parenttan</a:t>
            </a:r>
            <a:r>
              <a:rPr lang="tr-TR" sz="2000" dirty="0"/>
              <a:t> türeyen daha üst rütbeli askerler de mesela subay, albay </a:t>
            </a:r>
            <a:r>
              <a:rPr lang="tr-TR" sz="2000" dirty="0" smtClean="0"/>
              <a:t>vs.  gibi </a:t>
            </a:r>
            <a:r>
              <a:rPr lang="tr-TR" sz="2000" dirty="0"/>
              <a:t>rütbeler de generalden emir aldığında uygulamakla </a:t>
            </a:r>
            <a:r>
              <a:rPr lang="tr-TR" sz="2000" dirty="0" smtClean="0"/>
              <a:t>yükümlüdürler. </a:t>
            </a:r>
            <a:r>
              <a:rPr lang="tr-TR" sz="2000" dirty="0"/>
              <a:t>İşte bu gibi bir hiyerarşinin düzenlenmesinde </a:t>
            </a:r>
            <a:r>
              <a:rPr lang="tr-TR" sz="2000" dirty="0" err="1"/>
              <a:t>composite</a:t>
            </a:r>
            <a:r>
              <a:rPr lang="tr-TR" sz="2000" dirty="0"/>
              <a:t> tasarım deseni kullanabiliriz.</a:t>
            </a:r>
            <a:endParaRPr lang="en-US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2087956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sz="3200" dirty="0" smtClean="0"/>
              <a:t>Composite Uygulama </a:t>
            </a:r>
            <a:r>
              <a:rPr lang="tr-TR" sz="3200" dirty="0" smtClean="0"/>
              <a:t>Örneği-1 </a:t>
            </a:r>
            <a:r>
              <a:rPr lang="tr-TR" sz="3200" dirty="0" smtClean="0"/>
              <a:t>(devam)</a:t>
            </a:r>
            <a:endParaRPr lang="tr-TR" sz="3200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1115254" y="2079009"/>
            <a:ext cx="4313864" cy="3777622"/>
          </a:xfrm>
        </p:spPr>
        <p:txBody>
          <a:bodyPr>
            <a:normAutofit/>
          </a:bodyPr>
          <a:lstStyle/>
          <a:p>
            <a:pPr fontAlgn="base"/>
            <a:r>
              <a:rPr lang="tr-TR" sz="2000" b="1" dirty="0"/>
              <a:t> </a:t>
            </a:r>
            <a:r>
              <a:rPr lang="tr-TR" sz="2000" b="1" dirty="0" err="1" smtClean="0"/>
              <a:t>Leaf</a:t>
            </a:r>
            <a:r>
              <a:rPr lang="tr-TR" sz="2000" b="1" dirty="0" smtClean="0"/>
              <a:t>:</a:t>
            </a:r>
            <a:r>
              <a:rPr lang="tr-TR" sz="2000" dirty="0"/>
              <a:t> </a:t>
            </a:r>
            <a:r>
              <a:rPr lang="tr-TR" sz="2000" b="1" dirty="0" err="1" smtClean="0"/>
              <a:t>PrimitiveSoldier</a:t>
            </a:r>
            <a:r>
              <a:rPr lang="tr-TR" sz="2000" b="1" dirty="0" smtClean="0"/>
              <a:t> </a:t>
            </a:r>
            <a:r>
              <a:rPr lang="tr-TR" sz="2000" dirty="0" err="1" smtClean="0"/>
              <a:t>leaf</a:t>
            </a:r>
            <a:r>
              <a:rPr lang="tr-TR" sz="2000" dirty="0" smtClean="0"/>
              <a:t> tipimiz olacaktır.</a:t>
            </a:r>
          </a:p>
          <a:p>
            <a:pPr fontAlgn="base"/>
            <a:r>
              <a:rPr lang="tr-TR" sz="2000" b="1" dirty="0"/>
              <a:t>Component:</a:t>
            </a:r>
            <a:r>
              <a:rPr lang="tr-TR" sz="2000" dirty="0"/>
              <a:t>  Organizasyondaki herkes bir askerdir </a:t>
            </a:r>
            <a:r>
              <a:rPr lang="tr-TR" sz="2000" b="1" dirty="0"/>
              <a:t>(</a:t>
            </a:r>
            <a:r>
              <a:rPr lang="tr-TR" sz="2000" b="1" dirty="0" err="1"/>
              <a:t>Soldier</a:t>
            </a:r>
            <a:r>
              <a:rPr lang="tr-TR" sz="2000" b="1" dirty="0"/>
              <a:t>)</a:t>
            </a:r>
            <a:r>
              <a:rPr lang="tr-TR" sz="2000" dirty="0"/>
              <a:t> ki buda bizim </a:t>
            </a:r>
            <a:r>
              <a:rPr lang="tr-TR" sz="2000" b="1" dirty="0"/>
              <a:t>Component</a:t>
            </a:r>
            <a:r>
              <a:rPr lang="tr-TR" sz="2000" dirty="0"/>
              <a:t> tipimiz ile ifade edilmektedir</a:t>
            </a:r>
            <a:endParaRPr lang="tr-TR" sz="2000" dirty="0" smtClean="0"/>
          </a:p>
          <a:p>
            <a:pPr fontAlgn="base"/>
            <a:r>
              <a:rPr lang="tr-TR" sz="2000" b="1" dirty="0" smtClean="0"/>
              <a:t>Composite:</a:t>
            </a:r>
            <a:r>
              <a:rPr lang="tr-TR" sz="2000" b="1" dirty="0"/>
              <a:t>  Composite</a:t>
            </a:r>
            <a:r>
              <a:rPr lang="tr-TR" sz="2000" dirty="0"/>
              <a:t> tipimiz(</a:t>
            </a:r>
            <a:r>
              <a:rPr lang="tr-TR" sz="2000" b="1" dirty="0" err="1"/>
              <a:t>CompositeSoldier</a:t>
            </a:r>
            <a:r>
              <a:rPr lang="tr-TR" sz="2000" dirty="0"/>
              <a:t>) isterse kendi içerisinde birden fazla başka </a:t>
            </a:r>
            <a:r>
              <a:rPr lang="tr-TR" sz="2000" b="1" dirty="0" smtClean="0"/>
              <a:t>Component</a:t>
            </a:r>
            <a:r>
              <a:rPr lang="tr-TR" sz="2000" dirty="0" smtClean="0"/>
              <a:t>) </a:t>
            </a:r>
            <a:r>
              <a:rPr lang="tr-TR" sz="2000" dirty="0"/>
              <a:t>tiplerini içerebilmelidir.  </a:t>
            </a:r>
            <a:endParaRPr lang="tr-TR" sz="2000" dirty="0" smtClean="0"/>
          </a:p>
          <a:p>
            <a:pPr marL="0" indent="0" fontAlgn="base">
              <a:buNone/>
            </a:pPr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İçerik Yer Tutucusu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59" y="1511868"/>
            <a:ext cx="6150056" cy="5039058"/>
          </a:xfr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00" y="678702"/>
            <a:ext cx="8911687" cy="1280890"/>
          </a:xfrm>
        </p:spPr>
        <p:txBody>
          <a:bodyPr>
            <a:normAutofit/>
          </a:bodyPr>
          <a:lstStyle/>
          <a:p>
            <a:r>
              <a:rPr lang="tr-TR" sz="3200" dirty="0"/>
              <a:t>Composite Uygulama </a:t>
            </a:r>
            <a:r>
              <a:rPr lang="tr-TR" sz="3200" dirty="0" smtClean="0"/>
              <a:t>Örneği-1 </a:t>
            </a:r>
            <a:r>
              <a:rPr lang="tr-TR" sz="3200" dirty="0"/>
              <a:t>(devam)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71" y="2041104"/>
            <a:ext cx="4067762" cy="3841775"/>
          </a:xfrm>
        </p:spPr>
      </p:pic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2059188" y="2112575"/>
            <a:ext cx="4313864" cy="3777622"/>
          </a:xfrm>
        </p:spPr>
        <p:txBody>
          <a:bodyPr>
            <a:noAutofit/>
          </a:bodyPr>
          <a:lstStyle/>
          <a:p>
            <a:r>
              <a:rPr lang="tr-TR" sz="2000" dirty="0" smtClean="0"/>
              <a:t>Şimdi örneğimizi kod üzerinden inceleyelim.</a:t>
            </a:r>
          </a:p>
          <a:p>
            <a:r>
              <a:rPr lang="tr-TR" sz="2000" dirty="0" smtClean="0"/>
              <a:t>İlk başta </a:t>
            </a:r>
            <a:r>
              <a:rPr lang="tr-TR" sz="2000" b="1" dirty="0" err="1" smtClean="0"/>
              <a:t>CompositePattern</a:t>
            </a:r>
            <a:r>
              <a:rPr lang="tr-TR" sz="2000" b="1" dirty="0" smtClean="0"/>
              <a:t> </a:t>
            </a:r>
            <a:r>
              <a:rPr lang="tr-TR" sz="2000" dirty="0" err="1" smtClean="0"/>
              <a:t>namespace</a:t>
            </a:r>
            <a:r>
              <a:rPr lang="tr-TR" sz="2000" dirty="0" smtClean="0"/>
              <a:t> ile uygulama sayfamızı oluşturuyoruz.</a:t>
            </a:r>
          </a:p>
          <a:p>
            <a:r>
              <a:rPr lang="tr-TR" sz="2000" dirty="0" err="1" smtClean="0"/>
              <a:t>enum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Rank</a:t>
            </a:r>
            <a:r>
              <a:rPr lang="tr-TR" sz="2000" b="1" dirty="0" smtClean="0"/>
              <a:t> </a:t>
            </a:r>
            <a:r>
              <a:rPr lang="tr-TR" sz="2000" dirty="0" smtClean="0"/>
              <a:t>ile Rütbelerimizi oluşturuyoruz.</a:t>
            </a:r>
            <a:endParaRPr lang="tr-TR" sz="2000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Composite Uygulama </a:t>
            </a:r>
            <a:r>
              <a:rPr lang="tr-TR" sz="3200" dirty="0" smtClean="0"/>
              <a:t>Örneği-1 </a:t>
            </a:r>
            <a:r>
              <a:rPr lang="tr-TR" sz="3200" dirty="0"/>
              <a:t>(</a:t>
            </a:r>
            <a:r>
              <a:rPr lang="tr-TR" sz="3200" dirty="0" smtClean="0"/>
              <a:t>devam)</a:t>
            </a:r>
            <a:endParaRPr lang="tr-TR" sz="3200" dirty="0"/>
          </a:p>
        </p:txBody>
      </p:sp>
      <p:sp>
        <p:nvSpPr>
          <p:cNvPr id="10" name="İçerik Yer Tutucusu 9"/>
          <p:cNvSpPr>
            <a:spLocks noGrp="1"/>
          </p:cNvSpPr>
          <p:nvPr>
            <p:ph sz="half" idx="1"/>
          </p:nvPr>
        </p:nvSpPr>
        <p:spPr>
          <a:xfrm>
            <a:off x="1347267" y="1860645"/>
            <a:ext cx="4313864" cy="3777622"/>
          </a:xfrm>
        </p:spPr>
        <p:txBody>
          <a:bodyPr/>
          <a:lstStyle/>
          <a:p>
            <a:r>
              <a:rPr lang="tr-TR" b="1" dirty="0" err="1" smtClean="0"/>
              <a:t>Soldier</a:t>
            </a:r>
            <a:r>
              <a:rPr lang="tr-TR" b="1" dirty="0" smtClean="0"/>
              <a:t> </a:t>
            </a:r>
            <a:r>
              <a:rPr lang="tr-TR" dirty="0" smtClean="0"/>
              <a:t>sınıfımızı oluşturuyoruz. </a:t>
            </a:r>
            <a:r>
              <a:rPr lang="tr-TR" dirty="0" err="1" smtClean="0"/>
              <a:t>Soldier</a:t>
            </a:r>
            <a:r>
              <a:rPr lang="tr-TR" dirty="0" smtClean="0"/>
              <a:t> sınıfı bizim için Component sınıfı olacaktır.</a:t>
            </a:r>
          </a:p>
          <a:p>
            <a:r>
              <a:rPr lang="tr-TR" dirty="0" err="1" smtClean="0"/>
              <a:t>Soldier</a:t>
            </a:r>
            <a:r>
              <a:rPr lang="tr-TR" dirty="0" smtClean="0"/>
              <a:t> sınıfı içerisinde asker isimleri ve rütbe değerlerini alacaktır. </a:t>
            </a:r>
          </a:p>
          <a:p>
            <a:r>
              <a:rPr lang="tr-TR" dirty="0" smtClean="0"/>
              <a:t>Asker ekleme ve silme işlemleri de bu kısımda olacaktır.</a:t>
            </a:r>
          </a:p>
          <a:p>
            <a:r>
              <a:rPr lang="tr-TR" b="1" dirty="0" err="1" smtClean="0"/>
              <a:t>ExecuteOrder</a:t>
            </a:r>
            <a:r>
              <a:rPr lang="tr-TR" b="1" dirty="0" smtClean="0"/>
              <a:t>() </a:t>
            </a:r>
            <a:r>
              <a:rPr lang="tr-TR" dirty="0" smtClean="0"/>
              <a:t>ise </a:t>
            </a:r>
            <a:r>
              <a:rPr lang="tr-TR" dirty="0"/>
              <a:t>h</a:t>
            </a:r>
            <a:r>
              <a:rPr lang="tr-TR" dirty="0" smtClean="0"/>
              <a:t>em </a:t>
            </a:r>
            <a:r>
              <a:rPr lang="tr-TR" b="1" dirty="0" err="1"/>
              <a:t>Leaf</a:t>
            </a:r>
            <a:r>
              <a:rPr lang="tr-TR" dirty="0"/>
              <a:t> </a:t>
            </a:r>
            <a:r>
              <a:rPr lang="tr-TR" dirty="0" smtClean="0"/>
              <a:t>hem de </a:t>
            </a:r>
            <a:r>
              <a:rPr lang="tr-TR" b="1" dirty="0"/>
              <a:t>Composite</a:t>
            </a:r>
            <a:r>
              <a:rPr lang="tr-TR" dirty="0"/>
              <a:t> tipi için uygulanacak olan </a:t>
            </a:r>
            <a:r>
              <a:rPr lang="tr-TR" dirty="0" smtClean="0"/>
              <a:t>fonksiyondur.</a:t>
            </a:r>
            <a:endParaRPr lang="tr-TR" dirty="0"/>
          </a:p>
        </p:txBody>
      </p:sp>
      <p:pic>
        <p:nvPicPr>
          <p:cNvPr id="13" name="İçerik Yer Tutucusu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21" y="1624083"/>
            <a:ext cx="6154288" cy="4435523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786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sz="3200" dirty="0"/>
              <a:t>Composite Uygulama </a:t>
            </a:r>
            <a:r>
              <a:rPr lang="tr-TR" sz="3200" dirty="0" smtClean="0"/>
              <a:t>Örneği-1 </a:t>
            </a:r>
            <a:r>
              <a:rPr lang="tr-TR" sz="3200" dirty="0"/>
              <a:t>(devam)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756698" y="1969827"/>
            <a:ext cx="4313864" cy="3777622"/>
          </a:xfrm>
        </p:spPr>
        <p:txBody>
          <a:bodyPr>
            <a:normAutofit/>
          </a:bodyPr>
          <a:lstStyle/>
          <a:p>
            <a:r>
              <a:rPr lang="tr-TR" sz="2000" b="1" dirty="0" err="1" smtClean="0"/>
              <a:t>PrimitiveSoldier</a:t>
            </a:r>
            <a:r>
              <a:rPr lang="tr-TR" sz="2000" dirty="0" smtClean="0"/>
              <a:t> sınıfı </a:t>
            </a:r>
            <a:r>
              <a:rPr lang="tr-TR" sz="2000" b="1" dirty="0" err="1" smtClean="0"/>
              <a:t>Soldier</a:t>
            </a:r>
            <a:r>
              <a:rPr lang="tr-TR" sz="2000" dirty="0" smtClean="0"/>
              <a:t> sınıfından miras alan </a:t>
            </a:r>
            <a:r>
              <a:rPr lang="tr-TR" sz="2000" b="1" dirty="0" err="1" smtClean="0"/>
              <a:t>leaf</a:t>
            </a:r>
            <a:r>
              <a:rPr lang="tr-TR" sz="2000" dirty="0" smtClean="0"/>
              <a:t> sınıfıdır.</a:t>
            </a:r>
          </a:p>
          <a:p>
            <a:r>
              <a:rPr lang="tr-TR" sz="2000" dirty="0" smtClean="0"/>
              <a:t>Bu kısımda </a:t>
            </a:r>
            <a:r>
              <a:rPr lang="tr-TR" sz="2000" dirty="0" err="1" smtClean="0"/>
              <a:t>AddSoldier</a:t>
            </a:r>
            <a:r>
              <a:rPr lang="tr-TR" sz="2000" dirty="0" smtClean="0"/>
              <a:t> ve </a:t>
            </a:r>
            <a:r>
              <a:rPr lang="tr-TR" sz="2000" dirty="0" err="1" smtClean="0"/>
              <a:t>RemoveSoldier</a:t>
            </a:r>
            <a:r>
              <a:rPr lang="tr-TR" sz="2000" dirty="0" smtClean="0"/>
              <a:t> fonksiyonlarının </a:t>
            </a:r>
            <a:r>
              <a:rPr lang="tr-TR" sz="2000" dirty="0" err="1" smtClean="0"/>
              <a:t>leaf</a:t>
            </a:r>
            <a:r>
              <a:rPr lang="tr-TR" sz="2000" dirty="0" smtClean="0"/>
              <a:t> için bir anlamı yoktur.</a:t>
            </a:r>
          </a:p>
          <a:p>
            <a:r>
              <a:rPr lang="tr-TR" sz="2000" dirty="0" err="1" smtClean="0"/>
              <a:t>ExecuteOrder</a:t>
            </a:r>
            <a:r>
              <a:rPr lang="tr-TR" sz="2000" dirty="0" smtClean="0"/>
              <a:t>() fonksiyonunun </a:t>
            </a:r>
            <a:r>
              <a:rPr lang="tr-TR" sz="2000" dirty="0" err="1" smtClean="0"/>
              <a:t>leaf</a:t>
            </a:r>
            <a:r>
              <a:rPr lang="tr-TR" sz="2000" dirty="0" smtClean="0"/>
              <a:t> için anlamı vardır.</a:t>
            </a:r>
            <a:endParaRPr lang="tr-TR" sz="2000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63" y="1719618"/>
            <a:ext cx="5929031" cy="4735773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Composite Uygulama </a:t>
            </a:r>
            <a:r>
              <a:rPr lang="tr-TR" sz="3200" dirty="0" smtClean="0"/>
              <a:t>Örneği-1 </a:t>
            </a:r>
            <a:r>
              <a:rPr lang="tr-TR" sz="3200" dirty="0"/>
              <a:t>(devam)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340441" y="1712795"/>
            <a:ext cx="4589511" cy="470847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Bu kısım Composite sınıfı olacaktır. Ve </a:t>
            </a:r>
            <a:r>
              <a:rPr lang="tr-TR" dirty="0" err="1" smtClean="0"/>
              <a:t>CompositeSoldier</a:t>
            </a:r>
            <a:r>
              <a:rPr lang="tr-TR" dirty="0" smtClean="0"/>
              <a:t> sınıfı </a:t>
            </a:r>
            <a:r>
              <a:rPr lang="tr-TR" dirty="0" err="1" smtClean="0"/>
              <a:t>Soldier</a:t>
            </a:r>
            <a:r>
              <a:rPr lang="tr-TR" dirty="0" smtClean="0"/>
              <a:t> sınıfından miras almaktadır.</a:t>
            </a:r>
          </a:p>
          <a:p>
            <a:r>
              <a:rPr lang="tr-TR" dirty="0"/>
              <a:t>Composite </a:t>
            </a:r>
            <a:r>
              <a:rPr lang="tr-TR" dirty="0" smtClean="0"/>
              <a:t>tip </a:t>
            </a:r>
            <a:r>
              <a:rPr lang="tr-TR" dirty="0"/>
              <a:t>kendi içerisinde birden fazla Component tipi içerebilir. Bu tipleri bir </a:t>
            </a:r>
            <a:r>
              <a:rPr lang="tr-TR" dirty="0" smtClean="0"/>
              <a:t>liste içerisinde </a:t>
            </a:r>
            <a:r>
              <a:rPr lang="tr-TR" dirty="0"/>
              <a:t>tutabilir</a:t>
            </a:r>
            <a:r>
              <a:rPr lang="tr-TR" dirty="0" smtClean="0"/>
              <a:t>.</a:t>
            </a:r>
          </a:p>
          <a:p>
            <a:r>
              <a:rPr lang="tr-TR" dirty="0"/>
              <a:t>Composite tipin altına bir Component eklemek için </a:t>
            </a:r>
            <a:r>
              <a:rPr lang="tr-TR" dirty="0" smtClean="0"/>
              <a:t>kullanılır.</a:t>
            </a:r>
          </a:p>
          <a:p>
            <a:r>
              <a:rPr lang="tr-TR" dirty="0"/>
              <a:t>Composite tipin altındaki </a:t>
            </a:r>
            <a:r>
              <a:rPr lang="tr-TR" dirty="0" smtClean="0"/>
              <a:t>liste </a:t>
            </a:r>
            <a:r>
              <a:rPr lang="tr-TR" dirty="0"/>
              <a:t>içerisinden bir Component tipinin çıkartmak için </a:t>
            </a:r>
            <a:r>
              <a:rPr lang="tr-TR" dirty="0" smtClean="0"/>
              <a:t>kullanılır.</a:t>
            </a:r>
          </a:p>
          <a:p>
            <a:r>
              <a:rPr lang="tr-TR" dirty="0"/>
              <a:t>Önemli nokta. Composite tip içerisindeki bu operasyon, Composite tipe bağlı tüm </a:t>
            </a:r>
            <a:r>
              <a:rPr lang="tr-TR" dirty="0" err="1"/>
              <a:t>Component'ler</a:t>
            </a:r>
            <a:r>
              <a:rPr lang="tr-TR" dirty="0"/>
              <a:t> için gerçekleştirilir.</a:t>
            </a:r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8" y="1705970"/>
            <a:ext cx="5779499" cy="480401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3" name="Dirsek Bağlayıcısı 12"/>
          <p:cNvCxnSpPr/>
          <p:nvPr/>
        </p:nvCxnSpPr>
        <p:spPr>
          <a:xfrm flipV="1">
            <a:off x="5158854" y="2129052"/>
            <a:ext cx="1542197" cy="83251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Dirsek Bağlayıcısı 14"/>
          <p:cNvCxnSpPr/>
          <p:nvPr/>
        </p:nvCxnSpPr>
        <p:spPr>
          <a:xfrm flipV="1">
            <a:off x="5158854" y="1787857"/>
            <a:ext cx="1269242" cy="55955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Dirsek Bağlayıcısı 16"/>
          <p:cNvCxnSpPr/>
          <p:nvPr/>
        </p:nvCxnSpPr>
        <p:spPr>
          <a:xfrm flipV="1">
            <a:off x="4940491" y="3261814"/>
            <a:ext cx="1828800" cy="60050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Dirsek Bağlayıcısı 19"/>
          <p:cNvCxnSpPr/>
          <p:nvPr/>
        </p:nvCxnSpPr>
        <p:spPr>
          <a:xfrm flipV="1">
            <a:off x="5295331" y="4067034"/>
            <a:ext cx="1405720" cy="5049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Dirsek Bağlayıcısı 22"/>
          <p:cNvCxnSpPr/>
          <p:nvPr/>
        </p:nvCxnSpPr>
        <p:spPr>
          <a:xfrm flipV="1">
            <a:off x="4940491" y="4858603"/>
            <a:ext cx="1760560" cy="84616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444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sz="3200" dirty="0"/>
              <a:t>Composite Uygulama </a:t>
            </a:r>
            <a:r>
              <a:rPr lang="tr-TR" sz="3200" dirty="0" smtClean="0"/>
              <a:t>Örneği-1 </a:t>
            </a:r>
            <a:r>
              <a:rPr lang="tr-TR" sz="3200" dirty="0"/>
              <a:t>(devam)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415503" y="1978927"/>
            <a:ext cx="4313864" cy="4394578"/>
          </a:xfrm>
        </p:spPr>
        <p:txBody>
          <a:bodyPr>
            <a:normAutofit/>
          </a:bodyPr>
          <a:lstStyle/>
          <a:p>
            <a:r>
              <a:rPr lang="tr-TR" dirty="0" err="1"/>
              <a:t>Root</a:t>
            </a:r>
            <a:r>
              <a:rPr lang="tr-TR" dirty="0"/>
              <a:t> oluşturulur. </a:t>
            </a:r>
            <a:endParaRPr lang="tr-TR" dirty="0" smtClean="0"/>
          </a:p>
          <a:p>
            <a:r>
              <a:rPr lang="tr-TR" dirty="0" err="1"/>
              <a:t>R</a:t>
            </a:r>
            <a:r>
              <a:rPr lang="tr-TR" dirty="0" err="1" smtClean="0"/>
              <a:t>oot</a:t>
            </a:r>
            <a:r>
              <a:rPr lang="tr-TR" dirty="0" smtClean="0"/>
              <a:t> </a:t>
            </a:r>
            <a:r>
              <a:rPr lang="tr-TR" dirty="0"/>
              <a:t>altına </a:t>
            </a:r>
            <a:r>
              <a:rPr lang="tr-TR" dirty="0" err="1"/>
              <a:t>Leaf</a:t>
            </a:r>
            <a:r>
              <a:rPr lang="tr-TR" dirty="0"/>
              <a:t> tipten nesne örnekleri eklenir</a:t>
            </a:r>
            <a:r>
              <a:rPr lang="tr-TR" dirty="0" smtClean="0"/>
              <a:t>.</a:t>
            </a:r>
          </a:p>
          <a:p>
            <a:r>
              <a:rPr lang="tr-TR" dirty="0"/>
              <a:t>Composite tipler oluşturulur</a:t>
            </a:r>
            <a:r>
              <a:rPr lang="tr-TR" dirty="0" smtClean="0"/>
              <a:t>.</a:t>
            </a:r>
          </a:p>
          <a:p>
            <a:r>
              <a:rPr lang="tr-TR" dirty="0"/>
              <a:t>Composite tipe bağlı </a:t>
            </a:r>
            <a:r>
              <a:rPr lang="tr-TR" dirty="0" err="1"/>
              <a:t>primitive</a:t>
            </a:r>
            <a:r>
              <a:rPr lang="tr-TR" dirty="0"/>
              <a:t> tipler oluşturulur</a:t>
            </a:r>
            <a:r>
              <a:rPr lang="tr-TR" dirty="0" smtClean="0"/>
              <a:t>.</a:t>
            </a:r>
          </a:p>
          <a:p>
            <a:r>
              <a:rPr lang="tr-TR" dirty="0" err="1"/>
              <a:t>Root</a:t>
            </a:r>
            <a:r>
              <a:rPr lang="tr-TR" dirty="0"/>
              <a:t>' un altına Composite nesne örneği eklenir</a:t>
            </a:r>
            <a:r>
              <a:rPr lang="tr-TR" dirty="0" smtClean="0"/>
              <a:t>.</a:t>
            </a:r>
          </a:p>
          <a:p>
            <a:r>
              <a:rPr lang="tr-TR" dirty="0" err="1"/>
              <a:t>R</a:t>
            </a:r>
            <a:r>
              <a:rPr lang="tr-TR" dirty="0" err="1" smtClean="0"/>
              <a:t>oot</a:t>
            </a:r>
            <a:r>
              <a:rPr lang="tr-TR" dirty="0" smtClean="0"/>
              <a:t> </a:t>
            </a:r>
            <a:r>
              <a:rPr lang="tr-TR" dirty="0"/>
              <a:t>için </a:t>
            </a:r>
            <a:r>
              <a:rPr lang="tr-TR" dirty="0" err="1"/>
              <a:t>ExecuteOrder</a:t>
            </a:r>
            <a:r>
              <a:rPr lang="tr-TR" dirty="0"/>
              <a:t> operasyonu uygulanır. Buna göre </a:t>
            </a:r>
            <a:r>
              <a:rPr lang="tr-TR" dirty="0" err="1"/>
              <a:t>root</a:t>
            </a:r>
            <a:r>
              <a:rPr lang="tr-TR" dirty="0"/>
              <a:t> altındaki tüm nesneler için bu operasyon </a:t>
            </a:r>
            <a:r>
              <a:rPr lang="tr-TR" dirty="0" smtClean="0"/>
              <a:t>uygulanır.</a:t>
            </a:r>
            <a:endParaRPr lang="tr-TR" dirty="0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89" y="1678675"/>
            <a:ext cx="6173335" cy="4735773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" name="Dirsek Bağlayıcısı 7"/>
          <p:cNvCxnSpPr/>
          <p:nvPr/>
        </p:nvCxnSpPr>
        <p:spPr>
          <a:xfrm>
            <a:off x="3712192" y="2197290"/>
            <a:ext cx="2743199" cy="43672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Dirsek Bağlayıcısı 11"/>
          <p:cNvCxnSpPr/>
          <p:nvPr/>
        </p:nvCxnSpPr>
        <p:spPr>
          <a:xfrm>
            <a:off x="3712192" y="2770496"/>
            <a:ext cx="2797791" cy="19106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Dirsek Bağlayıcısı 14"/>
          <p:cNvCxnSpPr/>
          <p:nvPr/>
        </p:nvCxnSpPr>
        <p:spPr>
          <a:xfrm>
            <a:off x="4899547" y="3207223"/>
            <a:ext cx="1651380" cy="25930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Dirsek Bağlayıcısı 17"/>
          <p:cNvCxnSpPr/>
          <p:nvPr/>
        </p:nvCxnSpPr>
        <p:spPr>
          <a:xfrm>
            <a:off x="3616657" y="3835021"/>
            <a:ext cx="2934270" cy="17742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Dirsek Bağlayıcısı 20"/>
          <p:cNvCxnSpPr/>
          <p:nvPr/>
        </p:nvCxnSpPr>
        <p:spPr>
          <a:xfrm>
            <a:off x="3452884" y="4503762"/>
            <a:ext cx="3070747" cy="23201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Dirsek Bağlayıcısı 24"/>
          <p:cNvCxnSpPr/>
          <p:nvPr/>
        </p:nvCxnSpPr>
        <p:spPr>
          <a:xfrm>
            <a:off x="4544705" y="5008728"/>
            <a:ext cx="2006222" cy="2047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077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sz="3200" dirty="0"/>
              <a:t>Composite Uygulama </a:t>
            </a:r>
            <a:r>
              <a:rPr lang="tr-TR" sz="3200" dirty="0" smtClean="0"/>
              <a:t>Örneği-1 </a:t>
            </a:r>
            <a:r>
              <a:rPr lang="tr-TR" sz="3200" dirty="0"/>
              <a:t>(devam)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214651" y="2133599"/>
            <a:ext cx="10495127" cy="4089779"/>
          </a:xfrm>
        </p:spPr>
        <p:txBody>
          <a:bodyPr>
            <a:noAutofit/>
          </a:bodyPr>
          <a:lstStyle/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r>
              <a:rPr lang="tr-TR" sz="2000" dirty="0"/>
              <a:t>Görüldüğü gibi emir modeli general üzerinden uygulandığı için organizasyonda generale bağlı olan herkese iletilebilmektedir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Buradan anlaşıldığı üzere </a:t>
            </a:r>
            <a:r>
              <a:rPr lang="tr-TR" sz="2000" dirty="0" err="1" smtClean="0"/>
              <a:t>AddSoldier</a:t>
            </a:r>
            <a:r>
              <a:rPr lang="tr-TR" sz="2000" dirty="0" smtClean="0"/>
              <a:t> </a:t>
            </a:r>
            <a:r>
              <a:rPr lang="tr-TR" sz="2000" dirty="0"/>
              <a:t>ve </a:t>
            </a:r>
            <a:r>
              <a:rPr lang="tr-TR" sz="2000" dirty="0" err="1"/>
              <a:t>RemoveSoldier</a:t>
            </a:r>
            <a:r>
              <a:rPr lang="tr-TR" sz="2000" dirty="0"/>
              <a:t> metodu </a:t>
            </a:r>
            <a:r>
              <a:rPr lang="tr-TR" sz="2000" dirty="0" err="1"/>
              <a:t>leaf</a:t>
            </a:r>
            <a:r>
              <a:rPr lang="tr-TR" sz="2000" dirty="0"/>
              <a:t> sınıfımız olan </a:t>
            </a:r>
            <a:r>
              <a:rPr lang="tr-TR" sz="2000" dirty="0" err="1"/>
              <a:t>PrimitiveSoldier</a:t>
            </a:r>
            <a:r>
              <a:rPr lang="tr-TR" sz="2000" dirty="0"/>
              <a:t> için anlamsızdır. Bu sebepten </a:t>
            </a:r>
            <a:r>
              <a:rPr lang="tr-TR" sz="2000" dirty="0" err="1"/>
              <a:t>composite</a:t>
            </a:r>
            <a:r>
              <a:rPr lang="tr-TR" sz="2000" dirty="0"/>
              <a:t> tasarım deseninde </a:t>
            </a:r>
            <a:r>
              <a:rPr lang="tr-TR" sz="2000" dirty="0" err="1"/>
              <a:t>interface</a:t>
            </a:r>
            <a:r>
              <a:rPr lang="tr-TR" sz="2000" dirty="0"/>
              <a:t> </a:t>
            </a:r>
            <a:r>
              <a:rPr lang="tr-TR" sz="2000" dirty="0" err="1"/>
              <a:t>segregation</a:t>
            </a:r>
            <a:r>
              <a:rPr lang="tr-TR" sz="2000" dirty="0"/>
              <a:t> prensibine aykırı bir durum da söz konusudur.</a:t>
            </a:r>
          </a:p>
          <a:p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64" y="1605279"/>
            <a:ext cx="7124132" cy="25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Composite</a:t>
            </a:r>
            <a:r>
              <a:rPr lang="tr-TR" dirty="0"/>
              <a:t> Uygulama </a:t>
            </a:r>
            <a:r>
              <a:rPr lang="tr-TR" dirty="0" smtClean="0"/>
              <a:t>Örneği-2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7161212" y="1928883"/>
            <a:ext cx="4313864" cy="377762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tr-TR" sz="2000" dirty="0"/>
              <a:t>Burada bir bilgisayar toplamak </a:t>
            </a:r>
            <a:r>
              <a:rPr lang="tr-TR" sz="2000" dirty="0" smtClean="0"/>
              <a:t>istediğimizi düşünelim.</a:t>
            </a:r>
            <a:r>
              <a:rPr lang="tr-TR" sz="2000" dirty="0"/>
              <a:t> Bildiğimiz gibi bir bilgisayar, </a:t>
            </a:r>
            <a:r>
              <a:rPr lang="tr-TR" sz="2000" dirty="0" smtClean="0"/>
              <a:t>yandaki şemada </a:t>
            </a:r>
            <a:r>
              <a:rPr lang="tr-TR" sz="2000" dirty="0"/>
              <a:t>gösterildiği gibi birbirine entegre edilmiş birkaç parça veya öğeden oluşur</a:t>
            </a:r>
            <a:r>
              <a:rPr lang="tr-TR" sz="2000" dirty="0" smtClean="0"/>
              <a:t>.</a:t>
            </a:r>
          </a:p>
          <a:p>
            <a:pPr fontAlgn="base"/>
            <a:endParaRPr lang="tr-TR" sz="2000" dirty="0"/>
          </a:p>
          <a:p>
            <a:r>
              <a:rPr lang="tr-TR" sz="2000" dirty="0" smtClean="0"/>
              <a:t>Yandaki şemada gösterildiği </a:t>
            </a:r>
            <a:r>
              <a:rPr lang="tr-TR" sz="2000" dirty="0"/>
              <a:t>gibi, her şey bir nesnedir. Yani burada Bilgisayar</a:t>
            </a:r>
            <a:r>
              <a:rPr lang="tr-TR" sz="2000" dirty="0" smtClean="0"/>
              <a:t>, Kabin, </a:t>
            </a:r>
            <a:r>
              <a:rPr lang="tr-TR" sz="2000" dirty="0"/>
              <a:t>Çevre Birimleri, Sabit Disk, Ana Kart, Fare, Klavye, CPU, RAM vb. hepsi birer nesnedir.</a:t>
            </a:r>
            <a:r>
              <a:rPr lang="tr-TR" sz="2000" dirty="0"/>
              <a:t/>
            </a:r>
            <a:br>
              <a:rPr lang="tr-TR" sz="2000" dirty="0"/>
            </a:br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3363422696"/>
              </p:ext>
            </p:extLst>
          </p:nvPr>
        </p:nvGraphicFramePr>
        <p:xfrm>
          <a:off x="1419368" y="1514901"/>
          <a:ext cx="5718411" cy="4831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334" y="624110"/>
            <a:ext cx="9580277" cy="1280890"/>
          </a:xfrm>
        </p:spPr>
        <p:txBody>
          <a:bodyPr>
            <a:normAutofit/>
          </a:bodyPr>
          <a:lstStyle/>
          <a:p>
            <a:r>
              <a:rPr lang="tr-TR" dirty="0" err="1"/>
              <a:t>Composite</a:t>
            </a:r>
            <a:r>
              <a:rPr lang="tr-TR" dirty="0"/>
              <a:t> Uygulama </a:t>
            </a:r>
            <a:r>
              <a:rPr lang="tr-TR" dirty="0" smtClean="0"/>
              <a:t>Örneği-2 </a:t>
            </a:r>
            <a:r>
              <a:rPr lang="tr-TR" dirty="0"/>
              <a:t>(devam)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33618" y="2114155"/>
            <a:ext cx="4313864" cy="377762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tr-TR" sz="2000" dirty="0"/>
              <a:t>Bileşik nesne, diğer nesneleri içeren bir nesnedir. Hatırlamanız gereken nokta, bir bileşik bileşen, başka bileşik nesneler de içerebilir. Başka hiçbir nesne içermeyen nesne, basitçe bir yaprak nesnesi olarak ele alınır.</a:t>
            </a:r>
          </a:p>
          <a:p>
            <a:pPr fontAlgn="base"/>
            <a:r>
              <a:rPr lang="tr-TR" sz="2000" dirty="0"/>
              <a:t>Örneğimizde Bilgisayar, </a:t>
            </a:r>
            <a:r>
              <a:rPr lang="tr-TR" sz="2000" dirty="0" smtClean="0"/>
              <a:t>Kabin, </a:t>
            </a:r>
            <a:r>
              <a:rPr lang="tr-TR" sz="2000" dirty="0"/>
              <a:t>Çevre Birimleri, Ana Kartlar bileşik nesneler iken Sabit Disk, CPU, RAM, Fare ve Klavye aşağıdaki şemada gösterilen yaprak nesnedir.</a:t>
            </a:r>
          </a:p>
          <a:p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358985300"/>
              </p:ext>
            </p:extLst>
          </p:nvPr>
        </p:nvGraphicFramePr>
        <p:xfrm>
          <a:off x="5989738" y="1364776"/>
          <a:ext cx="5718411" cy="4831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ağ Ok 7"/>
          <p:cNvSpPr/>
          <p:nvPr/>
        </p:nvSpPr>
        <p:spPr>
          <a:xfrm>
            <a:off x="7113046" y="1992656"/>
            <a:ext cx="1080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5609965" y="3147625"/>
            <a:ext cx="1080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ağ Ok 10"/>
          <p:cNvSpPr/>
          <p:nvPr/>
        </p:nvSpPr>
        <p:spPr>
          <a:xfrm rot="10800000">
            <a:off x="11030112" y="3213817"/>
            <a:ext cx="1080000" cy="1800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ağ Ok 11"/>
          <p:cNvSpPr/>
          <p:nvPr/>
        </p:nvSpPr>
        <p:spPr>
          <a:xfrm rot="5400000">
            <a:off x="7858944" y="3218441"/>
            <a:ext cx="1080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ağ Ok 12"/>
          <p:cNvSpPr/>
          <p:nvPr/>
        </p:nvSpPr>
        <p:spPr>
          <a:xfrm rot="16200000">
            <a:off x="5910221" y="5238006"/>
            <a:ext cx="108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ağ Ok 13"/>
          <p:cNvSpPr/>
          <p:nvPr/>
        </p:nvSpPr>
        <p:spPr>
          <a:xfrm rot="16200000">
            <a:off x="6877773" y="6297000"/>
            <a:ext cx="90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Sağ Ok 14"/>
          <p:cNvSpPr/>
          <p:nvPr/>
        </p:nvSpPr>
        <p:spPr>
          <a:xfrm rot="16200000">
            <a:off x="8398944" y="6217918"/>
            <a:ext cx="90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Ok 15"/>
          <p:cNvSpPr/>
          <p:nvPr/>
        </p:nvSpPr>
        <p:spPr>
          <a:xfrm rot="16200000">
            <a:off x="9256191" y="5263479"/>
            <a:ext cx="108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ağ Ok 16"/>
          <p:cNvSpPr/>
          <p:nvPr/>
        </p:nvSpPr>
        <p:spPr>
          <a:xfrm rot="16200000">
            <a:off x="10558263" y="5263479"/>
            <a:ext cx="108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561" y="787782"/>
            <a:ext cx="8911687" cy="1280890"/>
          </a:xfrm>
        </p:spPr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289" y="2133600"/>
            <a:ext cx="8915400" cy="3777622"/>
          </a:xfrm>
        </p:spPr>
        <p:txBody>
          <a:bodyPr>
            <a:normAutofit/>
          </a:bodyPr>
          <a:lstStyle/>
          <a:p>
            <a:r>
              <a:rPr lang="tr-TR" dirty="0" smtClean="0"/>
              <a:t>Composite (Bileşik) deseni </a:t>
            </a:r>
            <a:r>
              <a:rPr lang="tr-TR" dirty="0"/>
              <a:t>nedir?</a:t>
            </a:r>
          </a:p>
          <a:p>
            <a:r>
              <a:rPr lang="tr-TR" dirty="0"/>
              <a:t>Bileşik Tasarım Deseni Ne Zaman </a:t>
            </a:r>
            <a:r>
              <a:rPr lang="tr-TR" dirty="0" smtClean="0"/>
              <a:t>Kullanılır? </a:t>
            </a:r>
            <a:endParaRPr lang="tr-TR" dirty="0"/>
          </a:p>
          <a:p>
            <a:r>
              <a:rPr lang="tr-TR" dirty="0"/>
              <a:t>Bileşik Tasarım Deseninin </a:t>
            </a:r>
            <a:r>
              <a:rPr lang="tr-TR" dirty="0" smtClean="0"/>
              <a:t>Yapısı</a:t>
            </a:r>
          </a:p>
          <a:p>
            <a:r>
              <a:rPr lang="tr-TR" dirty="0"/>
              <a:t>Bileşik Tasarım Deseninin UML </a:t>
            </a:r>
            <a:r>
              <a:rPr lang="tr-TR" dirty="0" smtClean="0"/>
              <a:t>Diyagramı</a:t>
            </a:r>
          </a:p>
          <a:p>
            <a:r>
              <a:rPr lang="tr-TR" dirty="0"/>
              <a:t>Composite </a:t>
            </a:r>
            <a:r>
              <a:rPr lang="tr-TR" dirty="0" smtClean="0"/>
              <a:t>Örneği-1</a:t>
            </a:r>
          </a:p>
          <a:p>
            <a:r>
              <a:rPr lang="tr-TR" dirty="0"/>
              <a:t>Composite </a:t>
            </a:r>
            <a:r>
              <a:rPr lang="tr-TR" dirty="0" smtClean="0"/>
              <a:t>Uygulama </a:t>
            </a:r>
            <a:r>
              <a:rPr lang="tr-TR" dirty="0" smtClean="0"/>
              <a:t>Örneği-1</a:t>
            </a:r>
          </a:p>
          <a:p>
            <a:r>
              <a:rPr lang="tr-TR" dirty="0" smtClean="0"/>
              <a:t>Composite</a:t>
            </a:r>
            <a:r>
              <a:rPr lang="tr-TR" dirty="0" smtClean="0"/>
              <a:t> Uygulama Örneği-2</a:t>
            </a:r>
            <a:r>
              <a:rPr lang="tr-TR" dirty="0" smtClean="0"/>
              <a:t> </a:t>
            </a:r>
            <a:endParaRPr lang="tr-TR" dirty="0" smtClean="0"/>
          </a:p>
          <a:p>
            <a:r>
              <a:rPr lang="tr-TR" dirty="0" smtClean="0"/>
              <a:t>Sonuç</a:t>
            </a:r>
            <a:endParaRPr lang="tr-TR" dirty="0"/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=""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=""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73" y="624110"/>
            <a:ext cx="9198140" cy="1280890"/>
          </a:xfrm>
        </p:spPr>
        <p:txBody>
          <a:bodyPr>
            <a:normAutofit/>
          </a:bodyPr>
          <a:lstStyle/>
          <a:p>
            <a:r>
              <a:rPr lang="tr-TR" dirty="0" err="1"/>
              <a:t>Composite</a:t>
            </a:r>
            <a:r>
              <a:rPr lang="tr-TR" dirty="0"/>
              <a:t> Uygulama </a:t>
            </a:r>
            <a:r>
              <a:rPr lang="tr-TR" dirty="0" smtClean="0"/>
              <a:t>Örneği-2 </a:t>
            </a:r>
            <a:r>
              <a:rPr lang="tr-TR" dirty="0"/>
              <a:t>(devam)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78925" y="1746913"/>
            <a:ext cx="9525687" cy="4164309"/>
          </a:xfrm>
        </p:spPr>
        <p:txBody>
          <a:bodyPr>
            <a:normAutofit/>
          </a:bodyPr>
          <a:lstStyle/>
          <a:p>
            <a:endParaRPr lang="tr-TR" sz="2000" dirty="0" smtClean="0"/>
          </a:p>
          <a:p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3233304004"/>
              </p:ext>
            </p:extLst>
          </p:nvPr>
        </p:nvGraphicFramePr>
        <p:xfrm>
          <a:off x="3002509" y="1583140"/>
          <a:ext cx="6496333" cy="4831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6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78925" y="1746913"/>
            <a:ext cx="9525687" cy="4164309"/>
          </a:xfrm>
        </p:spPr>
        <p:txBody>
          <a:bodyPr>
            <a:normAutofit/>
          </a:bodyPr>
          <a:lstStyle/>
          <a:p>
            <a:r>
              <a:rPr lang="tr-TR" sz="2000" dirty="0"/>
              <a:t>İstemciler nesnelerin bileşimleri ve tek tek nesneler arasındaki farkı yok saydığında </a:t>
            </a:r>
            <a:r>
              <a:rPr lang="tr-TR" sz="2000" dirty="0" smtClean="0"/>
              <a:t>Bileşik Tasarım Desenini </a:t>
            </a:r>
            <a:r>
              <a:rPr lang="tr-TR" sz="2000" dirty="0"/>
              <a:t>kullanılmalıdır</a:t>
            </a:r>
            <a:r>
              <a:rPr lang="tr-TR" sz="2000" dirty="0" smtClean="0"/>
              <a:t>.</a:t>
            </a:r>
            <a:r>
              <a:rPr lang="tr-TR" sz="2000" dirty="0"/>
              <a:t> </a:t>
            </a:r>
            <a:endParaRPr lang="tr-TR" sz="2000" dirty="0" smtClean="0"/>
          </a:p>
          <a:p>
            <a:r>
              <a:rPr lang="tr-TR" sz="2000" dirty="0" smtClean="0"/>
              <a:t>Programcılar </a:t>
            </a:r>
            <a:r>
              <a:rPr lang="tr-TR" sz="2000" dirty="0"/>
              <a:t>birden çok nesneyi aynı şekilde kullandıklarını ve genellikle her birini işlemek için neredeyse aynı koda sahip olduklarını fark ederse, o zaman bileşik iyi bir seçimdir; bu durumda ilkelleri ve </a:t>
            </a:r>
            <a:r>
              <a:rPr lang="tr-TR" sz="2000" dirty="0" err="1" smtClean="0"/>
              <a:t>composite</a:t>
            </a:r>
            <a:r>
              <a:rPr lang="tr-TR" sz="2000" dirty="0" smtClean="0"/>
              <a:t> </a:t>
            </a:r>
            <a:r>
              <a:rPr lang="tr-TR" sz="2000" dirty="0" err="1" smtClean="0"/>
              <a:t>leri</a:t>
            </a:r>
            <a:r>
              <a:rPr lang="tr-TR" sz="2000" dirty="0" smtClean="0"/>
              <a:t> homojen </a:t>
            </a:r>
            <a:r>
              <a:rPr lang="tr-TR" sz="2000" dirty="0"/>
              <a:t>olarak ele almak daha az </a:t>
            </a:r>
            <a:r>
              <a:rPr lang="tr-TR" sz="2000" dirty="0" smtClean="0"/>
              <a:t>karmaşık olacaktır.</a:t>
            </a:r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96" y="196982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tr-TR" dirty="0"/>
              <a:t>Composite Design </a:t>
            </a:r>
            <a:r>
              <a:rPr lang="tr-TR" dirty="0" err="1" smtClean="0"/>
              <a:t>Pattern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://cagataykiziltan.net/tr/tasarim-kaliplari-design-patterns/3-yapisal-tasarim-desenleri/composite-tasarim-deseni</a:t>
            </a:r>
            <a:r>
              <a:rPr lang="en-US" dirty="0" smtClean="0">
                <a:hlinkClick r:id="rId2"/>
              </a:rPr>
              <a:t>/</a:t>
            </a:r>
            <a:r>
              <a:rPr lang="tr-TR" dirty="0" smtClean="0"/>
              <a:t> )</a:t>
            </a:r>
          </a:p>
          <a:p>
            <a:r>
              <a:rPr lang="tr-TR" dirty="0" smtClean="0"/>
              <a:t>Composite </a:t>
            </a:r>
            <a:r>
              <a:rPr lang="tr-TR" dirty="0" err="1" smtClean="0"/>
              <a:t>Pattern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 </a:t>
            </a:r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</a:t>
            </a:r>
            <a:r>
              <a:rPr lang="tr-TR" dirty="0" smtClean="0">
                <a:hlinkClick r:id="rId3"/>
              </a:rPr>
              <a:t>en.wikipedia.org/wiki/Composite_pattern</a:t>
            </a:r>
            <a:r>
              <a:rPr lang="tr-TR" dirty="0" smtClean="0"/>
              <a:t> )</a:t>
            </a:r>
          </a:p>
          <a:p>
            <a:r>
              <a:rPr lang="tr-TR" dirty="0" smtClean="0"/>
              <a:t>Bileşik Tasarım Kalıbı</a:t>
            </a:r>
          </a:p>
          <a:p>
            <a:pPr marL="0" indent="0">
              <a:buNone/>
            </a:pPr>
            <a:r>
              <a:rPr lang="tr-TR" dirty="0" smtClean="0"/>
              <a:t>      (</a:t>
            </a:r>
            <a:r>
              <a:rPr lang="tr-TR" dirty="0">
                <a:solidFill>
                  <a:srgbClr val="00B0F0"/>
                </a:solidFill>
                <a:hlinkClick r:id="rId4"/>
              </a:rPr>
              <a:t>https://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bidb.itu.edu.tr/seyir-defteri/blog/2013/09/08/bile%C5%9Fik-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	tasar%C4%B1m-kal%C4%B1b%C4%B1-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composite-design-pattern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Composite Design </a:t>
            </a:r>
            <a:r>
              <a:rPr lang="tr-TR" dirty="0" err="1"/>
              <a:t>Pattern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( </a:t>
            </a:r>
            <a:r>
              <a:rPr lang="tr-TR" dirty="0" smtClean="0">
                <a:hlinkClick r:id="rId5"/>
              </a:rPr>
              <a:t>https</a:t>
            </a:r>
            <a:r>
              <a:rPr lang="tr-TR" dirty="0">
                <a:hlinkClick r:id="rId5"/>
              </a:rPr>
              <a:t>://www.turkayurkmez.com/composite-design-pattern</a:t>
            </a:r>
            <a:r>
              <a:rPr lang="tr-TR" dirty="0" smtClean="0">
                <a:hlinkClick r:id="rId5"/>
              </a:rPr>
              <a:t>/</a:t>
            </a:r>
            <a:r>
              <a:rPr lang="tr-TR" dirty="0" smtClean="0"/>
              <a:t> </a:t>
            </a:r>
            <a:r>
              <a:rPr lang="tr-TR" dirty="0" smtClean="0"/>
              <a:t>)</a:t>
            </a:r>
          </a:p>
          <a:p>
            <a:r>
              <a:rPr lang="tr-TR" dirty="0"/>
              <a:t>https://dotnettutorials.net/lesson/composite-design-pattern/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7"/>
            <a:extLst>
              <a:ext uri="{FF2B5EF4-FFF2-40B4-BE49-F238E27FC236}">
                <a16:creationId xmlns=""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8913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Fatma Kahraman 							  1811404059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fkahraman@gmail.com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08/06/2021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=""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=""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=""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1FB18176-8C29-4F50-9ACE-8E8E2FE1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9289425" y="242609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9" y="719644"/>
            <a:ext cx="9593925" cy="863496"/>
          </a:xfrm>
        </p:spPr>
        <p:txBody>
          <a:bodyPr>
            <a:normAutofit/>
          </a:bodyPr>
          <a:lstStyle/>
          <a:p>
            <a:r>
              <a:rPr lang="tr-TR" sz="2900" dirty="0"/>
              <a:t>Composite Design </a:t>
            </a:r>
            <a:r>
              <a:rPr lang="tr-TR" sz="2900" dirty="0" err="1" smtClean="0"/>
              <a:t>Pattern</a:t>
            </a:r>
            <a:r>
              <a:rPr lang="tr-TR" sz="2900" dirty="0"/>
              <a:t>? (Bileşik </a:t>
            </a:r>
            <a:r>
              <a:rPr lang="tr-TR" sz="2900" dirty="0" smtClean="0"/>
              <a:t>Tasarım Deseni)</a:t>
            </a:r>
            <a:endParaRPr lang="en-US" sz="29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050" y="1801506"/>
            <a:ext cx="8915400" cy="4681182"/>
          </a:xfrm>
        </p:spPr>
        <p:txBody>
          <a:bodyPr>
            <a:normAutofit/>
          </a:bodyPr>
          <a:lstStyle/>
          <a:p>
            <a:r>
              <a:rPr lang="tr-TR" sz="2000" dirty="0" smtClean="0"/>
              <a:t>Composite </a:t>
            </a:r>
            <a:r>
              <a:rPr lang="tr-TR" sz="2000" dirty="0"/>
              <a:t>tasarım kalıbı tekil </a:t>
            </a:r>
            <a:r>
              <a:rPr lang="tr-TR" sz="2000" dirty="0" err="1"/>
              <a:t>component</a:t>
            </a:r>
            <a:r>
              <a:rPr lang="tr-TR" sz="2000" dirty="0"/>
              <a:t> ve birbirinden farklı </a:t>
            </a:r>
            <a:r>
              <a:rPr lang="tr-TR" sz="2000" dirty="0" err="1"/>
              <a:t>componentler</a:t>
            </a:r>
            <a:r>
              <a:rPr lang="tr-TR" sz="2000" dirty="0"/>
              <a:t> grubunun hiyerarşik bir yapıda benzer şekilde hareket etmesini yani kendi içlerinde birbirlerinden farklı olan bir grup nesnenin sanki tek bir bütün nesneymiş gibi kullanılmasını bileşik kalıp sağlar. </a:t>
            </a:r>
            <a:endParaRPr lang="tr-TR" sz="2000" dirty="0" smtClean="0"/>
          </a:p>
          <a:p>
            <a:r>
              <a:rPr lang="tr-TR" sz="2000" dirty="0" smtClean="0"/>
              <a:t>Bileşik </a:t>
            </a:r>
            <a:r>
              <a:rPr lang="tr-TR" sz="2000" dirty="0"/>
              <a:t>kalıpların görevi, nesneleri bir ağaç yapısında birleştirip uygulamanın genelindeki parça bütün ilişkisini yeniden düzenleyip şekillendirmektir</a:t>
            </a:r>
            <a:r>
              <a:rPr lang="tr-TR" sz="2000" dirty="0" smtClean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9" y="719644"/>
            <a:ext cx="9593925" cy="863496"/>
          </a:xfrm>
        </p:spPr>
        <p:txBody>
          <a:bodyPr>
            <a:normAutofit/>
          </a:bodyPr>
          <a:lstStyle/>
          <a:p>
            <a:r>
              <a:rPr lang="tr-TR" sz="2900" dirty="0"/>
              <a:t>Composite Design </a:t>
            </a:r>
            <a:r>
              <a:rPr lang="tr-TR" sz="2900" dirty="0" err="1" smtClean="0"/>
              <a:t>Pattern</a:t>
            </a:r>
            <a:r>
              <a:rPr lang="tr-TR" sz="2900" dirty="0"/>
              <a:t>? (Bileşik </a:t>
            </a:r>
            <a:r>
              <a:rPr lang="tr-TR" sz="2900" dirty="0" smtClean="0"/>
              <a:t>Tasarım Deseni)</a:t>
            </a:r>
            <a:endParaRPr lang="en-US" sz="29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050" y="1733266"/>
            <a:ext cx="8915400" cy="4681182"/>
          </a:xfrm>
        </p:spPr>
        <p:txBody>
          <a:bodyPr>
            <a:normAutofit/>
          </a:bodyPr>
          <a:lstStyle/>
          <a:p>
            <a:r>
              <a:rPr lang="tr-TR" sz="2000" dirty="0" smtClean="0"/>
              <a:t>Peki </a:t>
            </a:r>
            <a:r>
              <a:rPr lang="tr-TR" sz="2000" dirty="0"/>
              <a:t>bu tanımdan anlamamız gereken nedir? </a:t>
            </a:r>
            <a:endParaRPr lang="tr-TR" sz="2000" dirty="0" smtClean="0"/>
          </a:p>
          <a:p>
            <a:r>
              <a:rPr lang="tr-TR" sz="2000" dirty="0" smtClean="0"/>
              <a:t>Elinizde </a:t>
            </a:r>
            <a:r>
              <a:rPr lang="tr-TR" sz="2000" dirty="0"/>
              <a:t>bir </a:t>
            </a:r>
            <a:r>
              <a:rPr lang="tr-TR" sz="2000" dirty="0" err="1"/>
              <a:t>class</a:t>
            </a:r>
            <a:r>
              <a:rPr lang="tr-TR" sz="2000" dirty="0"/>
              <a:t> nesnesi olsun ve bu </a:t>
            </a:r>
            <a:r>
              <a:rPr lang="tr-TR" sz="2000" dirty="0" err="1"/>
              <a:t>classın</a:t>
            </a:r>
            <a:r>
              <a:rPr lang="tr-TR" sz="2000" dirty="0"/>
              <a:t> gerçekleştireceği bir </a:t>
            </a:r>
            <a:r>
              <a:rPr lang="tr-TR" sz="2000" dirty="0" err="1"/>
              <a:t>fonksiyonalite</a:t>
            </a:r>
            <a:r>
              <a:rPr lang="tr-TR" sz="2000" dirty="0"/>
              <a:t>. Aynı </a:t>
            </a:r>
            <a:r>
              <a:rPr lang="tr-TR" sz="2000" dirty="0" err="1"/>
              <a:t>fonksiyonaliteyi</a:t>
            </a:r>
            <a:r>
              <a:rPr lang="tr-TR" sz="2000" dirty="0"/>
              <a:t> bu </a:t>
            </a:r>
            <a:r>
              <a:rPr lang="tr-TR" sz="2000" dirty="0" err="1"/>
              <a:t>class</a:t>
            </a:r>
            <a:r>
              <a:rPr lang="tr-TR" sz="2000" dirty="0"/>
              <a:t> nesnelerinin oluşturduğu bir grup da gerçekleştirebilecek olsun ve hatta aynı </a:t>
            </a:r>
            <a:r>
              <a:rPr lang="tr-TR" sz="2000" dirty="0" err="1"/>
              <a:t>parenttan</a:t>
            </a:r>
            <a:r>
              <a:rPr lang="tr-TR" sz="2000" dirty="0"/>
              <a:t> türeyen başka </a:t>
            </a:r>
            <a:r>
              <a:rPr lang="tr-TR" sz="2000" dirty="0" err="1"/>
              <a:t>class</a:t>
            </a:r>
            <a:r>
              <a:rPr lang="tr-TR" sz="2000" dirty="0"/>
              <a:t> nesnelerinin oluşturduğu bir grup da olabilir ve siz de nesneler grubunun bu </a:t>
            </a:r>
            <a:r>
              <a:rPr lang="tr-TR" sz="2000" dirty="0" err="1"/>
              <a:t>fonksiyonaliteyi</a:t>
            </a:r>
            <a:r>
              <a:rPr lang="tr-TR" sz="2000" dirty="0"/>
              <a:t> belli bir düzen içerisinde aynı tekil nesne gibi gerçekleştirmesini istiyorsunuz. İşte bu gibi durumlarda kullanabileceğimiz en uygun tasarım deseni </a:t>
            </a:r>
            <a:r>
              <a:rPr lang="tr-TR" sz="2000" dirty="0" err="1"/>
              <a:t>composite</a:t>
            </a:r>
            <a:r>
              <a:rPr lang="tr-TR" sz="2000" dirty="0"/>
              <a:t> tasarım desenidir.</a:t>
            </a:r>
            <a:endParaRPr lang="en-US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842448" y="624110"/>
            <a:ext cx="9662165" cy="1280890"/>
          </a:xfrm>
        </p:spPr>
        <p:txBody>
          <a:bodyPr>
            <a:normAutofit/>
          </a:bodyPr>
          <a:lstStyle/>
          <a:p>
            <a:r>
              <a:rPr lang="tr-TR" dirty="0" smtClean="0"/>
              <a:t>Bileşik Tasarım Deseni Ne </a:t>
            </a:r>
            <a:r>
              <a:rPr lang="tr-TR" dirty="0"/>
              <a:t>Z</a:t>
            </a:r>
            <a:r>
              <a:rPr lang="tr-TR" dirty="0" smtClean="0"/>
              <a:t>aman Kullanılır?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446662" y="1778758"/>
            <a:ext cx="9580278" cy="4212609"/>
          </a:xfrm>
        </p:spPr>
        <p:txBody>
          <a:bodyPr>
            <a:normAutofit/>
          </a:bodyPr>
          <a:lstStyle/>
          <a:p>
            <a:pPr fontAlgn="base"/>
            <a:r>
              <a:rPr lang="tr-TR" dirty="0"/>
              <a:t>Yazılımcı, kullanıcının isteği doğrultusunda aynı türden veya farklı türlerden bir nesne topluluğu kullanmak zorunda ise, karmaşadan ve karışıklıktan kurtulmak için bileşik kalıp kullanabilir</a:t>
            </a:r>
            <a:r>
              <a:rPr lang="tr-TR" dirty="0" smtClean="0"/>
              <a:t>.</a:t>
            </a:r>
          </a:p>
          <a:p>
            <a:pPr fontAlgn="base"/>
            <a:r>
              <a:rPr lang="tr-TR" dirty="0"/>
              <a:t>D</a:t>
            </a:r>
            <a:r>
              <a:rPr lang="tr-TR" dirty="0" smtClean="0"/>
              <a:t>üzensiz </a:t>
            </a:r>
            <a:r>
              <a:rPr lang="tr-TR" dirty="0"/>
              <a:t>bir nesne yapısı ve bu nesnelerin birleşimi </a:t>
            </a:r>
            <a:r>
              <a:rPr lang="tr-TR" dirty="0" smtClean="0"/>
              <a:t>olduğunda kullanılabilir.</a:t>
            </a:r>
            <a:endParaRPr lang="tr-TR" dirty="0"/>
          </a:p>
          <a:p>
            <a:pPr fontAlgn="base"/>
            <a:r>
              <a:rPr lang="tr-TR" dirty="0"/>
              <a:t>Client tekil nesne ve nesne grupları arasındaki farklılıkları görmeksizin işlem yapmak </a:t>
            </a:r>
            <a:r>
              <a:rPr lang="tr-TR" dirty="0" smtClean="0"/>
              <a:t>istediğinde kullanılabilir.</a:t>
            </a:r>
            <a:endParaRPr lang="tr-TR" dirty="0"/>
          </a:p>
          <a:p>
            <a:pPr fontAlgn="base"/>
            <a:r>
              <a:rPr lang="tr-TR" dirty="0"/>
              <a:t>Nesneler grubundaki tüm nesnelerin bir düzen içerisinde aynı işi yapması </a:t>
            </a:r>
            <a:r>
              <a:rPr lang="tr-TR" dirty="0" smtClean="0"/>
              <a:t>gerektiğinde de kullanılabilir.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842448" y="624110"/>
            <a:ext cx="9662165" cy="1280890"/>
          </a:xfrm>
        </p:spPr>
        <p:txBody>
          <a:bodyPr>
            <a:normAutofit/>
          </a:bodyPr>
          <a:lstStyle/>
          <a:p>
            <a:r>
              <a:rPr lang="tr-TR" dirty="0"/>
              <a:t>Bileşik Tasarım </a:t>
            </a:r>
            <a:r>
              <a:rPr lang="tr-TR" dirty="0" smtClean="0"/>
              <a:t>Deseninin </a:t>
            </a:r>
            <a:r>
              <a:rPr lang="tr-TR" dirty="0"/>
              <a:t>Yapısı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351127" y="1637731"/>
            <a:ext cx="6537279" cy="522026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tr-TR" b="1" dirty="0" smtClean="0"/>
              <a:t>Bileşen(Component)</a:t>
            </a:r>
            <a:endParaRPr lang="tr-TR" dirty="0"/>
          </a:p>
          <a:p>
            <a:pPr lvl="1"/>
            <a:r>
              <a:rPr lang="tr-TR" dirty="0"/>
              <a:t>Bileşikler için temel soyut tanımlamalardır.</a:t>
            </a:r>
          </a:p>
          <a:p>
            <a:pPr lvl="1"/>
            <a:r>
              <a:rPr lang="tr-TR" dirty="0"/>
              <a:t>Bileşik işlemi için nesnelerin </a:t>
            </a:r>
            <a:r>
              <a:rPr lang="tr-TR" dirty="0" smtClean="0"/>
              <a:t>ara yüzünü </a:t>
            </a:r>
            <a:r>
              <a:rPr lang="tr-TR" dirty="0"/>
              <a:t>oluşturur.</a:t>
            </a:r>
          </a:p>
          <a:p>
            <a:pPr lvl="1"/>
            <a:r>
              <a:rPr lang="tr-TR" dirty="0"/>
              <a:t>Tüm sınıfların </a:t>
            </a:r>
            <a:r>
              <a:rPr lang="tr-TR" dirty="0" smtClean="0"/>
              <a:t>ara yüzündeki </a:t>
            </a:r>
            <a:r>
              <a:rPr lang="tr-TR" dirty="0"/>
              <a:t>varsayılan davranışı gerçekleştirir.</a:t>
            </a:r>
          </a:p>
          <a:p>
            <a:pPr lvl="1"/>
            <a:r>
              <a:rPr lang="tr-TR" dirty="0"/>
              <a:t>Yavru bileşenlere ulaşmamızı ve onları kontrol etmemizi sağlamak için bir </a:t>
            </a:r>
            <a:r>
              <a:rPr lang="tr-TR" dirty="0" smtClean="0"/>
              <a:t>ara yüz </a:t>
            </a:r>
            <a:r>
              <a:rPr lang="tr-TR" dirty="0"/>
              <a:t>tanımlar.</a:t>
            </a:r>
          </a:p>
          <a:p>
            <a:pPr>
              <a:buFont typeface="+mj-lt"/>
              <a:buAutoNum type="arabicPeriod"/>
            </a:pPr>
            <a:r>
              <a:rPr lang="tr-TR" b="1" dirty="0" smtClean="0"/>
              <a:t>Yaprak </a:t>
            </a:r>
            <a:r>
              <a:rPr lang="tr-TR" b="1" dirty="0"/>
              <a:t>(</a:t>
            </a:r>
            <a:r>
              <a:rPr lang="tr-TR" b="1" dirty="0" err="1"/>
              <a:t>Leaf</a:t>
            </a:r>
            <a:r>
              <a:rPr lang="tr-TR" b="1" dirty="0" smtClean="0"/>
              <a:t>)</a:t>
            </a:r>
            <a:endParaRPr lang="tr-TR" dirty="0"/>
          </a:p>
          <a:p>
            <a:pPr lvl="1"/>
            <a:r>
              <a:rPr lang="tr-TR" dirty="0"/>
              <a:t>Bileşik işleminde yavru nesneleri temsil eder.</a:t>
            </a:r>
          </a:p>
          <a:p>
            <a:pPr lvl="1"/>
            <a:r>
              <a:rPr lang="tr-TR" dirty="0"/>
              <a:t>Tüm bileşen </a:t>
            </a:r>
            <a:r>
              <a:rPr lang="tr-TR" dirty="0" err="1"/>
              <a:t>metodları</a:t>
            </a:r>
            <a:r>
              <a:rPr lang="tr-TR" dirty="0"/>
              <a:t> yapraklar tarafından tamamlanır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Bileşik (Composite</a:t>
            </a:r>
            <a:r>
              <a:rPr lang="tr-TR" b="1" dirty="0" smtClean="0"/>
              <a:t>)</a:t>
            </a:r>
            <a:endParaRPr lang="tr-TR" dirty="0"/>
          </a:p>
          <a:p>
            <a:pPr lvl="1"/>
            <a:r>
              <a:rPr lang="tr-TR" dirty="0"/>
              <a:t>Yaprakları olan bileşenleri temsil eder.</a:t>
            </a:r>
          </a:p>
          <a:p>
            <a:pPr lvl="1"/>
            <a:r>
              <a:rPr lang="tr-TR" dirty="0"/>
              <a:t>Çocuklarını yönlendiren </a:t>
            </a:r>
            <a:r>
              <a:rPr lang="tr-TR" dirty="0" err="1"/>
              <a:t>metodları</a:t>
            </a:r>
            <a:r>
              <a:rPr lang="tr-TR" dirty="0"/>
              <a:t> </a:t>
            </a:r>
            <a:r>
              <a:rPr lang="tr-TR" dirty="0" smtClean="0"/>
              <a:t>gerçekleştirir.</a:t>
            </a:r>
            <a:endParaRPr lang="tr-TR" dirty="0"/>
          </a:p>
          <a:p>
            <a:pPr lvl="1"/>
            <a:r>
              <a:rPr lang="tr-TR" dirty="0"/>
              <a:t>Genelde çocuklarını görevlendirerek bileşik </a:t>
            </a:r>
            <a:r>
              <a:rPr lang="tr-TR" dirty="0" err="1"/>
              <a:t>metodlarını</a:t>
            </a:r>
            <a:r>
              <a:rPr lang="tr-TR" dirty="0"/>
              <a:t> </a:t>
            </a:r>
            <a:r>
              <a:rPr lang="tr-TR" dirty="0" smtClean="0"/>
              <a:t>gerçekleştirir.</a:t>
            </a:r>
            <a:endParaRPr lang="tr-TR" dirty="0"/>
          </a:p>
          <a:p>
            <a:pPr fontAlgn="base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İçerik Yer Tutucusu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64" y="1501254"/>
            <a:ext cx="4488943" cy="4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2087956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Bileşik </a:t>
            </a:r>
            <a:r>
              <a:rPr lang="tr-TR" dirty="0" smtClean="0"/>
              <a:t>Tasarım Deseninin </a:t>
            </a:r>
            <a:r>
              <a:rPr lang="tr-TR" dirty="0"/>
              <a:t>UML </a:t>
            </a:r>
            <a:r>
              <a:rPr lang="tr-TR" dirty="0" smtClean="0"/>
              <a:t>Diyagramı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783980" y="2188192"/>
            <a:ext cx="4313864" cy="3777622"/>
          </a:xfrm>
        </p:spPr>
        <p:txBody>
          <a:bodyPr>
            <a:normAutofit/>
          </a:bodyPr>
          <a:lstStyle/>
          <a:p>
            <a:pPr fontAlgn="ctr"/>
            <a:r>
              <a:rPr lang="tr-TR" b="1" dirty="0" smtClean="0"/>
              <a:t>Component</a:t>
            </a:r>
            <a:r>
              <a:rPr lang="tr-TR" dirty="0" smtClean="0"/>
              <a:t>, </a:t>
            </a:r>
            <a:r>
              <a:rPr lang="tr-TR" dirty="0"/>
              <a:t>kompozisyondaki nesneler için arabirimi </a:t>
            </a:r>
            <a:r>
              <a:rPr lang="tr-TR" dirty="0" smtClean="0"/>
              <a:t>bildirir.</a:t>
            </a:r>
            <a:r>
              <a:rPr lang="tr-TR" dirty="0"/>
              <a:t> </a:t>
            </a:r>
            <a:r>
              <a:rPr lang="tr-TR" dirty="0" smtClean="0"/>
              <a:t>Gerekirse</a:t>
            </a:r>
            <a:r>
              <a:rPr lang="tr-TR" dirty="0"/>
              <a:t>, </a:t>
            </a:r>
            <a:r>
              <a:rPr lang="tr-TR" dirty="0" err="1" smtClean="0"/>
              <a:t>component</a:t>
            </a:r>
            <a:r>
              <a:rPr lang="tr-TR" dirty="0"/>
              <a:t> tüm sınıflar için ortak olan varsayılan davranışı uygular</a:t>
            </a:r>
            <a:r>
              <a:rPr lang="tr-TR" dirty="0" smtClean="0"/>
              <a:t>.</a:t>
            </a:r>
          </a:p>
          <a:p>
            <a:pPr fontAlgn="ctr"/>
            <a:r>
              <a:rPr lang="tr-TR" b="1" dirty="0" err="1" smtClean="0"/>
              <a:t>Leaf</a:t>
            </a:r>
            <a:r>
              <a:rPr lang="tr-TR" dirty="0" smtClean="0"/>
              <a:t>, </a:t>
            </a:r>
            <a:r>
              <a:rPr lang="tr-TR" dirty="0" err="1" smtClean="0"/>
              <a:t>komposizyondaki</a:t>
            </a:r>
            <a:r>
              <a:rPr lang="tr-TR" dirty="0" smtClean="0"/>
              <a:t> yaprak(uç) kısımları temsil eder.</a:t>
            </a:r>
            <a:endParaRPr lang="tr-TR" dirty="0"/>
          </a:p>
          <a:p>
            <a:pPr fontAlgn="ctr"/>
            <a:r>
              <a:rPr lang="tr-TR" b="1" dirty="0" smtClean="0"/>
              <a:t>Composite</a:t>
            </a:r>
            <a:r>
              <a:rPr lang="tr-TR" dirty="0"/>
              <a:t> , çocuklu bir bileşeni, bir ağaç dalını temsil </a:t>
            </a:r>
            <a:r>
              <a:rPr lang="tr-TR" dirty="0" smtClean="0"/>
              <a:t>eder</a:t>
            </a:r>
            <a:r>
              <a:rPr lang="tr-TR" dirty="0"/>
              <a:t>. </a:t>
            </a:r>
            <a:r>
              <a:rPr lang="tr-TR" dirty="0" smtClean="0"/>
              <a:t>Ayrıca </a:t>
            </a:r>
            <a:r>
              <a:rPr lang="tr-TR" dirty="0"/>
              <a:t>çocukları işlemek için yöntemler de uygular.</a:t>
            </a:r>
          </a:p>
          <a:p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9" y="1937978"/>
            <a:ext cx="5772866" cy="4148919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Composite </a:t>
            </a:r>
            <a:r>
              <a:rPr lang="tr-TR" dirty="0"/>
              <a:t>Örneği </a:t>
            </a:r>
            <a:r>
              <a:rPr lang="tr-TR" dirty="0" smtClean="0"/>
              <a:t>-1 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6572" y="1969826"/>
            <a:ext cx="4766931" cy="4198961"/>
          </a:xfrm>
        </p:spPr>
        <p:txBody>
          <a:bodyPr>
            <a:normAutofit lnSpcReduction="10000"/>
          </a:bodyPr>
          <a:lstStyle/>
          <a:p>
            <a:r>
              <a:rPr lang="tr-TR" sz="2000" dirty="0" smtClean="0"/>
              <a:t>Bir </a:t>
            </a:r>
            <a:r>
              <a:rPr lang="tr-TR" sz="2000" dirty="0"/>
              <a:t>fotoğraf albümü oluşturduğumuzu düşünün. Bu fotoğraf albümünün özelliği her fotoğraf albümünde olduğu gibi bir fotoğrafın ismine tıklandığında o fotoğrafı göstermesi ve albüm ismine tıklandığında da o albümdeki fotoğrafların hepsini göstermesi. </a:t>
            </a:r>
            <a:endParaRPr lang="tr-TR" sz="2000" dirty="0" smtClean="0"/>
          </a:p>
          <a:p>
            <a:r>
              <a:rPr lang="tr-TR" sz="2000" dirty="0" smtClean="0"/>
              <a:t>Buradan </a:t>
            </a:r>
            <a:r>
              <a:rPr lang="tr-TR" sz="2000" dirty="0"/>
              <a:t>anlayacağınız üzere bu senaryodaki </a:t>
            </a:r>
            <a:r>
              <a:rPr lang="tr-TR" sz="2000" b="1" dirty="0" err="1"/>
              <a:t>leaf</a:t>
            </a:r>
            <a:r>
              <a:rPr lang="tr-TR" sz="2000" dirty="0" err="1"/>
              <a:t>’imiz</a:t>
            </a:r>
            <a:r>
              <a:rPr lang="tr-TR" sz="2000" dirty="0"/>
              <a:t> tekil bir fotoğraf. </a:t>
            </a:r>
            <a:endParaRPr lang="tr-TR" sz="2000" dirty="0" smtClean="0"/>
          </a:p>
          <a:p>
            <a:r>
              <a:rPr lang="tr-TR" sz="2000" b="1" dirty="0" err="1" smtClean="0"/>
              <a:t>Composite</a:t>
            </a:r>
            <a:r>
              <a:rPr lang="tr-TR" sz="2000" dirty="0" err="1" smtClean="0"/>
              <a:t>’imiz</a:t>
            </a:r>
            <a:r>
              <a:rPr lang="tr-TR" sz="2000" dirty="0" smtClean="0"/>
              <a:t> </a:t>
            </a:r>
            <a:r>
              <a:rPr lang="tr-TR" sz="2000" dirty="0"/>
              <a:t>ise fotoğraf albümüdür. </a:t>
            </a:r>
            <a:endParaRPr lang="tr-TR" sz="2000" dirty="0" smtClean="0"/>
          </a:p>
          <a:p>
            <a:endParaRPr lang="tr-TR" sz="2000" dirty="0" smtClean="0"/>
          </a:p>
          <a:p>
            <a:endParaRPr lang="en-US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02" y="1924334"/>
            <a:ext cx="5112687" cy="4203510"/>
          </a:xfr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Composite </a:t>
            </a:r>
            <a:r>
              <a:rPr lang="tr-TR" dirty="0"/>
              <a:t>Örneği </a:t>
            </a:r>
            <a:r>
              <a:rPr lang="tr-TR" dirty="0" smtClean="0"/>
              <a:t>-1  </a:t>
            </a:r>
            <a:r>
              <a:rPr lang="tr-TR" dirty="0"/>
              <a:t>(devam)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20221" y="1760561"/>
            <a:ext cx="8915400" cy="3973241"/>
          </a:xfrm>
        </p:spPr>
        <p:txBody>
          <a:bodyPr>
            <a:normAutofit/>
          </a:bodyPr>
          <a:lstStyle/>
          <a:p>
            <a:r>
              <a:rPr lang="tr-TR" dirty="0"/>
              <a:t>Buradan anlayacağımız üzere hem tekil fotoğraf hem de fotoğraf albümündeki tüm fotoğraflar aynı anda ekranda gösterilme gibi bir </a:t>
            </a:r>
            <a:r>
              <a:rPr lang="tr-TR" dirty="0" err="1"/>
              <a:t>fonksiyonaliteye</a:t>
            </a:r>
            <a:r>
              <a:rPr lang="tr-TR" dirty="0"/>
              <a:t> sahiptir.  Senaryoyu biraz daha kalıplaştırırsak , bu senaryoda </a:t>
            </a:r>
            <a:r>
              <a:rPr lang="tr-TR" dirty="0" err="1"/>
              <a:t>composite</a:t>
            </a:r>
            <a:r>
              <a:rPr lang="tr-TR" dirty="0"/>
              <a:t> tasarım kalıbı kullanmak istediğimizde kurgu aşağıdaki gibi olacaktır</a:t>
            </a:r>
            <a:r>
              <a:rPr lang="tr-TR" dirty="0" smtClean="0"/>
              <a:t>.</a:t>
            </a:r>
            <a:endParaRPr lang="tr-TR" b="1" dirty="0"/>
          </a:p>
          <a:p>
            <a:r>
              <a:rPr lang="tr-TR" b="1" dirty="0" err="1" smtClean="0"/>
              <a:t>Leaf</a:t>
            </a:r>
            <a:r>
              <a:rPr lang="tr-TR" b="1" dirty="0" smtClean="0"/>
              <a:t> </a:t>
            </a:r>
            <a:r>
              <a:rPr lang="tr-TR" b="1" dirty="0"/>
              <a:t>:</a:t>
            </a:r>
            <a:r>
              <a:rPr lang="tr-TR" dirty="0"/>
              <a:t> Tekil </a:t>
            </a:r>
            <a:r>
              <a:rPr lang="tr-TR" dirty="0" smtClean="0"/>
              <a:t>Fotoğraf</a:t>
            </a:r>
          </a:p>
          <a:p>
            <a:r>
              <a:rPr lang="tr-TR" b="1" dirty="0" smtClean="0"/>
              <a:t>Composite</a:t>
            </a:r>
            <a:r>
              <a:rPr lang="tr-TR" b="1" dirty="0"/>
              <a:t> :</a:t>
            </a:r>
            <a:r>
              <a:rPr lang="tr-TR" dirty="0"/>
              <a:t> Fotoğraf </a:t>
            </a:r>
            <a:r>
              <a:rPr lang="tr-TR" dirty="0" smtClean="0"/>
              <a:t>albümü</a:t>
            </a:r>
          </a:p>
          <a:p>
            <a:r>
              <a:rPr lang="tr-TR" b="1" dirty="0" err="1" smtClean="0"/>
              <a:t>Operation</a:t>
            </a:r>
            <a:r>
              <a:rPr lang="tr-TR" b="1" dirty="0" smtClean="0"/>
              <a:t> :</a:t>
            </a:r>
            <a:r>
              <a:rPr lang="tr-TR" dirty="0"/>
              <a:t> Fotoğrafın açılması ve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görüntülenmesi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09" y="3369889"/>
            <a:ext cx="4612933" cy="3171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1369</TotalTime>
  <Words>855</Words>
  <Application>Microsoft Office PowerPoint</Application>
  <PresentationFormat>Özel</PresentationFormat>
  <Paragraphs>175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Duman</vt:lpstr>
      <vt:lpstr>Composite (Bileşik) Tasarım Deseni</vt:lpstr>
      <vt:lpstr>İçindekiler</vt:lpstr>
      <vt:lpstr>Composite Design Pattern? (Bileşik Tasarım Deseni)</vt:lpstr>
      <vt:lpstr>Composite Design Pattern? (Bileşik Tasarım Deseni)</vt:lpstr>
      <vt:lpstr>Bileşik Tasarım Deseni Ne Zaman Kullanılır?</vt:lpstr>
      <vt:lpstr>Bileşik Tasarım Deseninin Yapısı</vt:lpstr>
      <vt:lpstr>Bileşik Tasarım Deseninin UML Diyagramı</vt:lpstr>
      <vt:lpstr>Composite Örneği -1 </vt:lpstr>
      <vt:lpstr>Composite Örneği -1  (devam)</vt:lpstr>
      <vt:lpstr>Composite Uygulama Örneği-1</vt:lpstr>
      <vt:lpstr>Composite Uygulama Örneği-1 (devam)</vt:lpstr>
      <vt:lpstr>Composite Uygulama Örneği-1 (devam)</vt:lpstr>
      <vt:lpstr>Composite Uygulama Örneği-1 (devam)</vt:lpstr>
      <vt:lpstr>Composite Uygulama Örneği-1 (devam)</vt:lpstr>
      <vt:lpstr>Composite Uygulama Örneği-1 (devam)</vt:lpstr>
      <vt:lpstr>Composite Uygulama Örneği-1 (devam)</vt:lpstr>
      <vt:lpstr>Composite Uygulama Örneği-1 (devam)</vt:lpstr>
      <vt:lpstr>Composite Uygulama Örneği-2</vt:lpstr>
      <vt:lpstr>Composite Uygulama Örneği-2 (devam)</vt:lpstr>
      <vt:lpstr>Composite Uygulama Örneği-2 (devam)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fatma kahraman</cp:lastModifiedBy>
  <cp:revision>127</cp:revision>
  <dcterms:created xsi:type="dcterms:W3CDTF">2020-04-15T07:57:29Z</dcterms:created>
  <dcterms:modified xsi:type="dcterms:W3CDTF">2021-06-08T17:56:13Z</dcterms:modified>
</cp:coreProperties>
</file>