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6" r:id="rId2"/>
    <p:sldId id="257" r:id="rId3"/>
    <p:sldId id="258" r:id="rId4"/>
    <p:sldId id="285" r:id="rId5"/>
    <p:sldId id="272" r:id="rId6"/>
    <p:sldId id="280" r:id="rId7"/>
    <p:sldId id="281" r:id="rId8"/>
    <p:sldId id="279" r:id="rId9"/>
    <p:sldId id="273" r:id="rId10"/>
    <p:sldId id="274" r:id="rId11"/>
    <p:sldId id="282" r:id="rId12"/>
    <p:sldId id="288" r:id="rId13"/>
    <p:sldId id="287" r:id="rId14"/>
    <p:sldId id="289" r:id="rId15"/>
    <p:sldId id="290" r:id="rId16"/>
    <p:sldId id="291" r:id="rId17"/>
    <p:sldId id="292" r:id="rId18"/>
    <p:sldId id="293" r:id="rId19"/>
    <p:sldId id="294" r:id="rId20"/>
    <p:sldId id="295" r:id="rId21"/>
    <p:sldId id="259" r:id="rId22"/>
    <p:sldId id="26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E24724-4386-2486-F4F2-013C9B934894}" v="35" dt="2023-01-14T19:10:12.113"/>
    <p1510:client id="{1C68892F-6958-FB31-8527-943C1378DDA9}" v="16" dt="2023-01-14T14:54:06.838"/>
    <p1510:client id="{41B1C8D6-4041-460E-9D4A-13E737C58AE0}" v="1084" dt="2023-01-23T17:33:19.012"/>
    <p1510:client id="{4D67D7BF-B837-622F-00A2-89C77AAF7135}" v="194" dt="2023-01-14T14:37:48.404"/>
    <p1510:client id="{95BD43CB-CE13-4683-7284-739261AEAEAD}" v="52" dt="2023-01-23T17:43:01.161"/>
    <p1510:client id="{C60B5E8C-7F59-524C-249C-22956F1A519A}" v="233" dt="2023-01-14T18:51:10.626"/>
    <p1510:client id="{CBBDFBDD-3F01-D6DD-170A-C1135D9E676D}" v="7" dt="2023-01-14T14:44:15.839"/>
    <p1510:client id="{FB5679C7-05C3-4ADA-7139-7F6B9910E890}" v="392" dt="2023-01-14T14:02:23.906"/>
  </p1510:revLst>
</p1510:revInfo>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21"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ajyer YAZILIM2" userId="S::stjya2@alisangroup.com::4be66e1a-8e80-47f4-b099-f48dd0e2d35f" providerId="AD" clId="Web-{CBBDFBDD-3F01-D6DD-170A-C1135D9E676D}"/>
    <pc:docChg chg="modSld">
      <pc:chgData name="Stajyer YAZILIM2" userId="S::stjya2@alisangroup.com::4be66e1a-8e80-47f4-b099-f48dd0e2d35f" providerId="AD" clId="Web-{CBBDFBDD-3F01-D6DD-170A-C1135D9E676D}" dt="2023-01-14T14:43:54.448" v="4"/>
      <pc:docMkLst>
        <pc:docMk/>
      </pc:docMkLst>
      <pc:sldChg chg="modSp">
        <pc:chgData name="Stajyer YAZILIM2" userId="S::stjya2@alisangroup.com::4be66e1a-8e80-47f4-b099-f48dd0e2d35f" providerId="AD" clId="Web-{CBBDFBDD-3F01-D6DD-170A-C1135D9E676D}" dt="2023-01-14T14:43:54.448" v="4"/>
        <pc:sldMkLst>
          <pc:docMk/>
          <pc:sldMk cId="706598978" sldId="278"/>
        </pc:sldMkLst>
        <pc:picChg chg="mod">
          <ac:chgData name="Stajyer YAZILIM2" userId="S::stjya2@alisangroup.com::4be66e1a-8e80-47f4-b099-f48dd0e2d35f" providerId="AD" clId="Web-{CBBDFBDD-3F01-D6DD-170A-C1135D9E676D}" dt="2023-01-14T14:43:54.448" v="4"/>
          <ac:picMkLst>
            <pc:docMk/>
            <pc:sldMk cId="706598978" sldId="278"/>
            <ac:picMk id="5" creationId="{00000000-0000-0000-0000-000000000000}"/>
          </ac:picMkLst>
        </pc:picChg>
      </pc:sldChg>
    </pc:docChg>
  </pc:docChgLst>
  <pc:docChgLst>
    <pc:chgData name="Stajyer YAZILIM2" userId="S::stjya2@alisangroup.com::4be66e1a-8e80-47f4-b099-f48dd0e2d35f" providerId="AD" clId="Web-{95BD43CB-CE13-4683-7284-739261AEAEAD}"/>
    <pc:docChg chg="addSld delSld modSld">
      <pc:chgData name="Stajyer YAZILIM2" userId="S::stjya2@alisangroup.com::4be66e1a-8e80-47f4-b099-f48dd0e2d35f" providerId="AD" clId="Web-{95BD43CB-CE13-4683-7284-739261AEAEAD}" dt="2023-01-23T17:43:00.692" v="55" actId="20577"/>
      <pc:docMkLst>
        <pc:docMk/>
      </pc:docMkLst>
      <pc:sldChg chg="modSp">
        <pc:chgData name="Stajyer YAZILIM2" userId="S::stjya2@alisangroup.com::4be66e1a-8e80-47f4-b099-f48dd0e2d35f" providerId="AD" clId="Web-{95BD43CB-CE13-4683-7284-739261AEAEAD}" dt="2023-01-23T17:43:00.692" v="55" actId="20577"/>
        <pc:sldMkLst>
          <pc:docMk/>
          <pc:sldMk cId="1120228224" sldId="257"/>
        </pc:sldMkLst>
        <pc:spChg chg="mod">
          <ac:chgData name="Stajyer YAZILIM2" userId="S::stjya2@alisangroup.com::4be66e1a-8e80-47f4-b099-f48dd0e2d35f" providerId="AD" clId="Web-{95BD43CB-CE13-4683-7284-739261AEAEAD}" dt="2023-01-23T17:43:00.692" v="55" actId="20577"/>
          <ac:spMkLst>
            <pc:docMk/>
            <pc:sldMk cId="1120228224" sldId="257"/>
            <ac:spMk id="3" creationId="{D913E1FE-4E39-426D-88DE-2D02D43C23AA}"/>
          </ac:spMkLst>
        </pc:spChg>
      </pc:sldChg>
      <pc:sldChg chg="add del">
        <pc:chgData name="Stajyer YAZILIM2" userId="S::stjya2@alisangroup.com::4be66e1a-8e80-47f4-b099-f48dd0e2d35f" providerId="AD" clId="Web-{95BD43CB-CE13-4683-7284-739261AEAEAD}" dt="2023-01-23T17:40:21.329" v="22"/>
        <pc:sldMkLst>
          <pc:docMk/>
          <pc:sldMk cId="2556138553" sldId="259"/>
        </pc:sldMkLst>
      </pc:sldChg>
      <pc:sldChg chg="del">
        <pc:chgData name="Stajyer YAZILIM2" userId="S::stjya2@alisangroup.com::4be66e1a-8e80-47f4-b099-f48dd0e2d35f" providerId="AD" clId="Web-{95BD43CB-CE13-4683-7284-739261AEAEAD}" dt="2023-01-23T17:38:24.107" v="0"/>
        <pc:sldMkLst>
          <pc:docMk/>
          <pc:sldMk cId="2325487131" sldId="261"/>
        </pc:sldMkLst>
      </pc:sldChg>
      <pc:sldChg chg="del">
        <pc:chgData name="Stajyer YAZILIM2" userId="S::stjya2@alisangroup.com::4be66e1a-8e80-47f4-b099-f48dd0e2d35f" providerId="AD" clId="Web-{95BD43CB-CE13-4683-7284-739261AEAEAD}" dt="2023-01-23T17:40:12.860" v="19"/>
        <pc:sldMkLst>
          <pc:docMk/>
          <pc:sldMk cId="1586363700" sldId="283"/>
        </pc:sldMkLst>
      </pc:sldChg>
      <pc:sldChg chg="del">
        <pc:chgData name="Stajyer YAZILIM2" userId="S::stjya2@alisangroup.com::4be66e1a-8e80-47f4-b099-f48dd0e2d35f" providerId="AD" clId="Web-{95BD43CB-CE13-4683-7284-739261AEAEAD}" dt="2023-01-23T17:40:15.875" v="20"/>
        <pc:sldMkLst>
          <pc:docMk/>
          <pc:sldMk cId="1360415656" sldId="284"/>
        </pc:sldMkLst>
      </pc:sldChg>
      <pc:sldChg chg="modSp">
        <pc:chgData name="Stajyer YAZILIM2" userId="S::stjya2@alisangroup.com::4be66e1a-8e80-47f4-b099-f48dd0e2d35f" providerId="AD" clId="Web-{95BD43CB-CE13-4683-7284-739261AEAEAD}" dt="2023-01-23T17:39:10.327" v="18" actId="20577"/>
        <pc:sldMkLst>
          <pc:docMk/>
          <pc:sldMk cId="1392792452" sldId="285"/>
        </pc:sldMkLst>
        <pc:spChg chg="mod">
          <ac:chgData name="Stajyer YAZILIM2" userId="S::stjya2@alisangroup.com::4be66e1a-8e80-47f4-b099-f48dd0e2d35f" providerId="AD" clId="Web-{95BD43CB-CE13-4683-7284-739261AEAEAD}" dt="2023-01-23T17:39:10.327" v="18" actId="20577"/>
          <ac:spMkLst>
            <pc:docMk/>
            <pc:sldMk cId="1392792452" sldId="285"/>
            <ac:spMk id="2" creationId="{60FD3E19-27CE-4D6A-8B21-C694EA9EA88D}"/>
          </ac:spMkLst>
        </pc:spChg>
      </pc:sldChg>
      <pc:sldChg chg="modSp">
        <pc:chgData name="Stajyer YAZILIM2" userId="S::stjya2@alisangroup.com::4be66e1a-8e80-47f4-b099-f48dd0e2d35f" providerId="AD" clId="Web-{95BD43CB-CE13-4683-7284-739261AEAEAD}" dt="2023-01-23T17:42:14.238" v="42" actId="20577"/>
        <pc:sldMkLst>
          <pc:docMk/>
          <pc:sldMk cId="1063613382" sldId="287"/>
        </pc:sldMkLst>
        <pc:spChg chg="mod">
          <ac:chgData name="Stajyer YAZILIM2" userId="S::stjya2@alisangroup.com::4be66e1a-8e80-47f4-b099-f48dd0e2d35f" providerId="AD" clId="Web-{95BD43CB-CE13-4683-7284-739261AEAEAD}" dt="2023-01-23T17:42:14.238" v="42" actId="20577"/>
          <ac:spMkLst>
            <pc:docMk/>
            <pc:sldMk cId="1063613382" sldId="287"/>
            <ac:spMk id="2" creationId="{60FD3E19-27CE-4D6A-8B21-C694EA9EA88D}"/>
          </ac:spMkLst>
        </pc:spChg>
      </pc:sldChg>
      <pc:sldChg chg="modSp">
        <pc:chgData name="Stajyer YAZILIM2" userId="S::stjya2@alisangroup.com::4be66e1a-8e80-47f4-b099-f48dd0e2d35f" providerId="AD" clId="Web-{95BD43CB-CE13-4683-7284-739261AEAEAD}" dt="2023-01-23T17:42:10.910" v="41" actId="20577"/>
        <pc:sldMkLst>
          <pc:docMk/>
          <pc:sldMk cId="1971553945" sldId="288"/>
        </pc:sldMkLst>
        <pc:spChg chg="mod">
          <ac:chgData name="Stajyer YAZILIM2" userId="S::stjya2@alisangroup.com::4be66e1a-8e80-47f4-b099-f48dd0e2d35f" providerId="AD" clId="Web-{95BD43CB-CE13-4683-7284-739261AEAEAD}" dt="2023-01-23T17:42:10.910" v="41" actId="20577"/>
          <ac:spMkLst>
            <pc:docMk/>
            <pc:sldMk cId="1971553945" sldId="288"/>
            <ac:spMk id="2" creationId="{60FD3E19-27CE-4D6A-8B21-C694EA9EA88D}"/>
          </ac:spMkLst>
        </pc:spChg>
      </pc:sldChg>
    </pc:docChg>
  </pc:docChgLst>
  <pc:docChgLst>
    <pc:chgData name="Stajyer YAZILIM2" userId="S::stjya2@alisangroup.com::4be66e1a-8e80-47f4-b099-f48dd0e2d35f" providerId="AD" clId="Web-{C60B5E8C-7F59-524C-249C-22956F1A519A}"/>
    <pc:docChg chg="addSld modSld">
      <pc:chgData name="Stajyer YAZILIM2" userId="S::stjya2@alisangroup.com::4be66e1a-8e80-47f4-b099-f48dd0e2d35f" providerId="AD" clId="Web-{C60B5E8C-7F59-524C-249C-22956F1A519A}" dt="2023-01-14T18:50:42.422" v="241" actId="20577"/>
      <pc:docMkLst>
        <pc:docMk/>
      </pc:docMkLst>
      <pc:sldChg chg="modSp">
        <pc:chgData name="Stajyer YAZILIM2" userId="S::stjya2@alisangroup.com::4be66e1a-8e80-47f4-b099-f48dd0e2d35f" providerId="AD" clId="Web-{C60B5E8C-7F59-524C-249C-22956F1A519A}" dt="2023-01-14T15:09:19.346" v="168" actId="20577"/>
        <pc:sldMkLst>
          <pc:docMk/>
          <pc:sldMk cId="1120228224" sldId="257"/>
        </pc:sldMkLst>
        <pc:spChg chg="mod">
          <ac:chgData name="Stajyer YAZILIM2" userId="S::stjya2@alisangroup.com::4be66e1a-8e80-47f4-b099-f48dd0e2d35f" providerId="AD" clId="Web-{C60B5E8C-7F59-524C-249C-22956F1A519A}" dt="2023-01-14T15:09:19.346" v="168" actId="20577"/>
          <ac:spMkLst>
            <pc:docMk/>
            <pc:sldMk cId="1120228224" sldId="257"/>
            <ac:spMk id="3" creationId="{D913E1FE-4E39-426D-88DE-2D02D43C23AA}"/>
          </ac:spMkLst>
        </pc:spChg>
      </pc:sldChg>
      <pc:sldChg chg="modSp">
        <pc:chgData name="Stajyer YAZILIM2" userId="S::stjya2@alisangroup.com::4be66e1a-8e80-47f4-b099-f48dd0e2d35f" providerId="AD" clId="Web-{C60B5E8C-7F59-524C-249C-22956F1A519A}" dt="2023-01-14T15:11:20.021" v="188" actId="1076"/>
        <pc:sldMkLst>
          <pc:docMk/>
          <pc:sldMk cId="2556138553" sldId="259"/>
        </pc:sldMkLst>
        <pc:spChg chg="mod">
          <ac:chgData name="Stajyer YAZILIM2" userId="S::stjya2@alisangroup.com::4be66e1a-8e80-47f4-b099-f48dd0e2d35f" providerId="AD" clId="Web-{C60B5E8C-7F59-524C-249C-22956F1A519A}" dt="2023-01-14T15:11:20.021" v="188" actId="1076"/>
          <ac:spMkLst>
            <pc:docMk/>
            <pc:sldMk cId="2556138553" sldId="259"/>
            <ac:spMk id="3" creationId="{D913E1FE-4E39-426D-88DE-2D02D43C23AA}"/>
          </ac:spMkLst>
        </pc:spChg>
      </pc:sldChg>
      <pc:sldChg chg="modSp">
        <pc:chgData name="Stajyer YAZILIM2" userId="S::stjya2@alisangroup.com::4be66e1a-8e80-47f4-b099-f48dd0e2d35f" providerId="AD" clId="Web-{C60B5E8C-7F59-524C-249C-22956F1A519A}" dt="2023-01-14T15:05:07.591" v="81" actId="20577"/>
        <pc:sldMkLst>
          <pc:docMk/>
          <pc:sldMk cId="2325487131" sldId="261"/>
        </pc:sldMkLst>
        <pc:spChg chg="mod">
          <ac:chgData name="Stajyer YAZILIM2" userId="S::stjya2@alisangroup.com::4be66e1a-8e80-47f4-b099-f48dd0e2d35f" providerId="AD" clId="Web-{C60B5E8C-7F59-524C-249C-22956F1A519A}" dt="2023-01-14T15:05:07.591" v="81" actId="20577"/>
          <ac:spMkLst>
            <pc:docMk/>
            <pc:sldMk cId="2325487131" sldId="261"/>
            <ac:spMk id="2" creationId="{60FD3E19-27CE-4D6A-8B21-C694EA9EA88D}"/>
          </ac:spMkLst>
        </pc:spChg>
      </pc:sldChg>
      <pc:sldChg chg="modSp">
        <pc:chgData name="Stajyer YAZILIM2" userId="S::stjya2@alisangroup.com::4be66e1a-8e80-47f4-b099-f48dd0e2d35f" providerId="AD" clId="Web-{C60B5E8C-7F59-524C-249C-22956F1A519A}" dt="2023-01-14T15:05:35.076" v="94" actId="20577"/>
        <pc:sldMkLst>
          <pc:docMk/>
          <pc:sldMk cId="552390918" sldId="272"/>
        </pc:sldMkLst>
        <pc:spChg chg="mod">
          <ac:chgData name="Stajyer YAZILIM2" userId="S::stjya2@alisangroup.com::4be66e1a-8e80-47f4-b099-f48dd0e2d35f" providerId="AD" clId="Web-{C60B5E8C-7F59-524C-249C-22956F1A519A}" dt="2023-01-14T15:05:35.076" v="94" actId="20577"/>
          <ac:spMkLst>
            <pc:docMk/>
            <pc:sldMk cId="552390918" sldId="272"/>
            <ac:spMk id="2" creationId="{60FD3E19-27CE-4D6A-8B21-C694EA9EA88D}"/>
          </ac:spMkLst>
        </pc:spChg>
        <pc:spChg chg="mod">
          <ac:chgData name="Stajyer YAZILIM2" userId="S::stjya2@alisangroup.com::4be66e1a-8e80-47f4-b099-f48dd0e2d35f" providerId="AD" clId="Web-{C60B5E8C-7F59-524C-249C-22956F1A519A}" dt="2023-01-14T15:04:44.934" v="79" actId="14100"/>
          <ac:spMkLst>
            <pc:docMk/>
            <pc:sldMk cId="552390918" sldId="272"/>
            <ac:spMk id="3" creationId="{D913E1FE-4E39-426D-88DE-2D02D43C23AA}"/>
          </ac:spMkLst>
        </pc:spChg>
        <pc:picChg chg="mod">
          <ac:chgData name="Stajyer YAZILIM2" userId="S::stjya2@alisangroup.com::4be66e1a-8e80-47f4-b099-f48dd0e2d35f" providerId="AD" clId="Web-{C60B5E8C-7F59-524C-249C-22956F1A519A}" dt="2023-01-14T15:01:51.836" v="48"/>
          <ac:picMkLst>
            <pc:docMk/>
            <pc:sldMk cId="552390918" sldId="272"/>
            <ac:picMk id="5" creationId="{00000000-0000-0000-0000-000000000000}"/>
          </ac:picMkLst>
        </pc:picChg>
      </pc:sldChg>
      <pc:sldChg chg="modSp">
        <pc:chgData name="Stajyer YAZILIM2" userId="S::stjya2@alisangroup.com::4be66e1a-8e80-47f4-b099-f48dd0e2d35f" providerId="AD" clId="Web-{C60B5E8C-7F59-524C-249C-22956F1A519A}" dt="2023-01-14T15:06:58.156" v="113" actId="20577"/>
        <pc:sldMkLst>
          <pc:docMk/>
          <pc:sldMk cId="1441214059" sldId="275"/>
        </pc:sldMkLst>
        <pc:spChg chg="mod">
          <ac:chgData name="Stajyer YAZILIM2" userId="S::stjya2@alisangroup.com::4be66e1a-8e80-47f4-b099-f48dd0e2d35f" providerId="AD" clId="Web-{C60B5E8C-7F59-524C-249C-22956F1A519A}" dt="2023-01-14T15:06:58.156" v="113" actId="20577"/>
          <ac:spMkLst>
            <pc:docMk/>
            <pc:sldMk cId="1441214059" sldId="275"/>
            <ac:spMk id="2" creationId="{60FD3E19-27CE-4D6A-8B21-C694EA9EA88D}"/>
          </ac:spMkLst>
        </pc:spChg>
      </pc:sldChg>
      <pc:sldChg chg="modSp">
        <pc:chgData name="Stajyer YAZILIM2" userId="S::stjya2@alisangroup.com::4be66e1a-8e80-47f4-b099-f48dd0e2d35f" providerId="AD" clId="Web-{C60B5E8C-7F59-524C-249C-22956F1A519A}" dt="2023-01-14T15:07:24.969" v="120" actId="20577"/>
        <pc:sldMkLst>
          <pc:docMk/>
          <pc:sldMk cId="2518804225" sldId="276"/>
        </pc:sldMkLst>
        <pc:spChg chg="mod">
          <ac:chgData name="Stajyer YAZILIM2" userId="S::stjya2@alisangroup.com::4be66e1a-8e80-47f4-b099-f48dd0e2d35f" providerId="AD" clId="Web-{C60B5E8C-7F59-524C-249C-22956F1A519A}" dt="2023-01-14T15:07:24.969" v="120" actId="20577"/>
          <ac:spMkLst>
            <pc:docMk/>
            <pc:sldMk cId="2518804225" sldId="276"/>
            <ac:spMk id="2" creationId="{60FD3E19-27CE-4D6A-8B21-C694EA9EA88D}"/>
          </ac:spMkLst>
        </pc:spChg>
      </pc:sldChg>
      <pc:sldChg chg="modSp">
        <pc:chgData name="Stajyer YAZILIM2" userId="S::stjya2@alisangroup.com::4be66e1a-8e80-47f4-b099-f48dd0e2d35f" providerId="AD" clId="Web-{C60B5E8C-7F59-524C-249C-22956F1A519A}" dt="2023-01-14T15:08:57.158" v="155" actId="20577"/>
        <pc:sldMkLst>
          <pc:docMk/>
          <pc:sldMk cId="706598978" sldId="278"/>
        </pc:sldMkLst>
        <pc:spChg chg="mod">
          <ac:chgData name="Stajyer YAZILIM2" userId="S::stjya2@alisangroup.com::4be66e1a-8e80-47f4-b099-f48dd0e2d35f" providerId="AD" clId="Web-{C60B5E8C-7F59-524C-249C-22956F1A519A}" dt="2023-01-14T15:08:57.158" v="155" actId="20577"/>
          <ac:spMkLst>
            <pc:docMk/>
            <pc:sldMk cId="706598978" sldId="278"/>
            <ac:spMk id="2" creationId="{60FD3E19-27CE-4D6A-8B21-C694EA9EA88D}"/>
          </ac:spMkLst>
        </pc:spChg>
      </pc:sldChg>
      <pc:sldChg chg="add replId">
        <pc:chgData name="Stajyer YAZILIM2" userId="S::stjya2@alisangroup.com::4be66e1a-8e80-47f4-b099-f48dd0e2d35f" providerId="AD" clId="Web-{C60B5E8C-7F59-524C-249C-22956F1A519A}" dt="2023-01-14T15:01:34.977" v="47"/>
        <pc:sldMkLst>
          <pc:docMk/>
          <pc:sldMk cId="1204311941" sldId="280"/>
        </pc:sldMkLst>
      </pc:sldChg>
      <pc:sldChg chg="modSp add replId">
        <pc:chgData name="Stajyer YAZILIM2" userId="S::stjya2@alisangroup.com::4be66e1a-8e80-47f4-b099-f48dd0e2d35f" providerId="AD" clId="Web-{C60B5E8C-7F59-524C-249C-22956F1A519A}" dt="2023-01-14T18:49:41.982" v="225" actId="20577"/>
        <pc:sldMkLst>
          <pc:docMk/>
          <pc:sldMk cId="3334977951" sldId="281"/>
        </pc:sldMkLst>
        <pc:spChg chg="mod">
          <ac:chgData name="Stajyer YAZILIM2" userId="S::stjya2@alisangroup.com::4be66e1a-8e80-47f4-b099-f48dd0e2d35f" providerId="AD" clId="Web-{C60B5E8C-7F59-524C-249C-22956F1A519A}" dt="2023-01-14T18:49:41.982" v="225" actId="20577"/>
          <ac:spMkLst>
            <pc:docMk/>
            <pc:sldMk cId="3334977951" sldId="281"/>
            <ac:spMk id="3" creationId="{D913E1FE-4E39-426D-88DE-2D02D43C23AA}"/>
          </ac:spMkLst>
        </pc:spChg>
        <pc:picChg chg="mod">
          <ac:chgData name="Stajyer YAZILIM2" userId="S::stjya2@alisangroup.com::4be66e1a-8e80-47f4-b099-f48dd0e2d35f" providerId="AD" clId="Web-{C60B5E8C-7F59-524C-249C-22956F1A519A}" dt="2023-01-14T18:43:57.081" v="199" actId="14100"/>
          <ac:picMkLst>
            <pc:docMk/>
            <pc:sldMk cId="3334977951" sldId="281"/>
            <ac:picMk id="5" creationId="{00000000-0000-0000-0000-000000000000}"/>
          </ac:picMkLst>
        </pc:picChg>
      </pc:sldChg>
      <pc:sldChg chg="addSp delSp modSp add replId">
        <pc:chgData name="Stajyer YAZILIM2" userId="S::stjya2@alisangroup.com::4be66e1a-8e80-47f4-b099-f48dd0e2d35f" providerId="AD" clId="Web-{C60B5E8C-7F59-524C-249C-22956F1A519A}" dt="2023-01-14T18:50:42.422" v="241" actId="20577"/>
        <pc:sldMkLst>
          <pc:docMk/>
          <pc:sldMk cId="2432490512" sldId="282"/>
        </pc:sldMkLst>
        <pc:spChg chg="mod">
          <ac:chgData name="Stajyer YAZILIM2" userId="S::stjya2@alisangroup.com::4be66e1a-8e80-47f4-b099-f48dd0e2d35f" providerId="AD" clId="Web-{C60B5E8C-7F59-524C-249C-22956F1A519A}" dt="2023-01-14T18:50:42.422" v="241" actId="20577"/>
          <ac:spMkLst>
            <pc:docMk/>
            <pc:sldMk cId="2432490512" sldId="282"/>
            <ac:spMk id="2" creationId="{60FD3E19-27CE-4D6A-8B21-C694EA9EA88D}"/>
          </ac:spMkLst>
        </pc:spChg>
        <pc:spChg chg="del mod">
          <ac:chgData name="Stajyer YAZILIM2" userId="S::stjya2@alisangroup.com::4be66e1a-8e80-47f4-b099-f48dd0e2d35f" providerId="AD" clId="Web-{C60B5E8C-7F59-524C-249C-22956F1A519A}" dt="2023-01-14T18:49:57.686" v="229"/>
          <ac:spMkLst>
            <pc:docMk/>
            <pc:sldMk cId="2432490512" sldId="282"/>
            <ac:spMk id="3" creationId="{D913E1FE-4E39-426D-88DE-2D02D43C23AA}"/>
          </ac:spMkLst>
        </pc:spChg>
        <pc:spChg chg="add mod">
          <ac:chgData name="Stajyer YAZILIM2" userId="S::stjya2@alisangroup.com::4be66e1a-8e80-47f4-b099-f48dd0e2d35f" providerId="AD" clId="Web-{C60B5E8C-7F59-524C-249C-22956F1A519A}" dt="2023-01-14T18:49:57.686" v="229"/>
          <ac:spMkLst>
            <pc:docMk/>
            <pc:sldMk cId="2432490512" sldId="282"/>
            <ac:spMk id="7" creationId="{46C9EFC2-E051-BA6A-326B-7D7A24AA3C5B}"/>
          </ac:spMkLst>
        </pc:spChg>
        <pc:picChg chg="mod">
          <ac:chgData name="Stajyer YAZILIM2" userId="S::stjya2@alisangroup.com::4be66e1a-8e80-47f4-b099-f48dd0e2d35f" providerId="AD" clId="Web-{C60B5E8C-7F59-524C-249C-22956F1A519A}" dt="2023-01-14T18:50:33.500" v="239"/>
          <ac:picMkLst>
            <pc:docMk/>
            <pc:sldMk cId="2432490512" sldId="282"/>
            <ac:picMk id="5" creationId="{00000000-0000-0000-0000-000000000000}"/>
          </ac:picMkLst>
        </pc:picChg>
      </pc:sldChg>
    </pc:docChg>
  </pc:docChgLst>
  <pc:docChgLst>
    <pc:chgData name="Stajyer YAZILIM2" userId="S::stjya2@alisangroup.com::4be66e1a-8e80-47f4-b099-f48dd0e2d35f" providerId="AD" clId="Web-{08E24724-4386-2486-F4F2-013C9B934894}"/>
    <pc:docChg chg="addSld modSld">
      <pc:chgData name="Stajyer YAZILIM2" userId="S::stjya2@alisangroup.com::4be66e1a-8e80-47f4-b099-f48dd0e2d35f" providerId="AD" clId="Web-{08E24724-4386-2486-F4F2-013C9B934894}" dt="2023-01-14T19:10:12.113" v="30" actId="1076"/>
      <pc:docMkLst>
        <pc:docMk/>
      </pc:docMkLst>
      <pc:sldChg chg="delSp modSp">
        <pc:chgData name="Stajyer YAZILIM2" userId="S::stjya2@alisangroup.com::4be66e1a-8e80-47f4-b099-f48dd0e2d35f" providerId="AD" clId="Web-{08E24724-4386-2486-F4F2-013C9B934894}" dt="2023-01-14T18:55:53.308" v="2" actId="1076"/>
        <pc:sldMkLst>
          <pc:docMk/>
          <pc:sldMk cId="2432490512" sldId="282"/>
        </pc:sldMkLst>
        <pc:spChg chg="del">
          <ac:chgData name="Stajyer YAZILIM2" userId="S::stjya2@alisangroup.com::4be66e1a-8e80-47f4-b099-f48dd0e2d35f" providerId="AD" clId="Web-{08E24724-4386-2486-F4F2-013C9B934894}" dt="2023-01-14T18:55:42.901" v="0"/>
          <ac:spMkLst>
            <pc:docMk/>
            <pc:sldMk cId="2432490512" sldId="282"/>
            <ac:spMk id="7" creationId="{46C9EFC2-E051-BA6A-326B-7D7A24AA3C5B}"/>
          </ac:spMkLst>
        </pc:spChg>
        <pc:picChg chg="mod">
          <ac:chgData name="Stajyer YAZILIM2" userId="S::stjya2@alisangroup.com::4be66e1a-8e80-47f4-b099-f48dd0e2d35f" providerId="AD" clId="Web-{08E24724-4386-2486-F4F2-013C9B934894}" dt="2023-01-14T18:55:53.308" v="2" actId="1076"/>
          <ac:picMkLst>
            <pc:docMk/>
            <pc:sldMk cId="2432490512" sldId="282"/>
            <ac:picMk id="5" creationId="{00000000-0000-0000-0000-000000000000}"/>
          </ac:picMkLst>
        </pc:picChg>
      </pc:sldChg>
      <pc:sldChg chg="modSp add replId">
        <pc:chgData name="Stajyer YAZILIM2" userId="S::stjya2@alisangroup.com::4be66e1a-8e80-47f4-b099-f48dd0e2d35f" providerId="AD" clId="Web-{08E24724-4386-2486-F4F2-013C9B934894}" dt="2023-01-14T19:06:39.545" v="6" actId="1076"/>
        <pc:sldMkLst>
          <pc:docMk/>
          <pc:sldMk cId="1586363700" sldId="283"/>
        </pc:sldMkLst>
        <pc:spChg chg="mod">
          <ac:chgData name="Stajyer YAZILIM2" userId="S::stjya2@alisangroup.com::4be66e1a-8e80-47f4-b099-f48dd0e2d35f" providerId="AD" clId="Web-{08E24724-4386-2486-F4F2-013C9B934894}" dt="2023-01-14T19:00:09.471" v="4" actId="20577"/>
          <ac:spMkLst>
            <pc:docMk/>
            <pc:sldMk cId="1586363700" sldId="283"/>
            <ac:spMk id="2" creationId="{60FD3E19-27CE-4D6A-8B21-C694EA9EA88D}"/>
          </ac:spMkLst>
        </pc:spChg>
        <pc:picChg chg="mod">
          <ac:chgData name="Stajyer YAZILIM2" userId="S::stjya2@alisangroup.com::4be66e1a-8e80-47f4-b099-f48dd0e2d35f" providerId="AD" clId="Web-{08E24724-4386-2486-F4F2-013C9B934894}" dt="2023-01-14T19:06:39.545" v="6" actId="1076"/>
          <ac:picMkLst>
            <pc:docMk/>
            <pc:sldMk cId="1586363700" sldId="283"/>
            <ac:picMk id="5" creationId="{00000000-0000-0000-0000-000000000000}"/>
          </ac:picMkLst>
        </pc:picChg>
      </pc:sldChg>
      <pc:sldChg chg="modSp add replId">
        <pc:chgData name="Stajyer YAZILIM2" userId="S::stjya2@alisangroup.com::4be66e1a-8e80-47f4-b099-f48dd0e2d35f" providerId="AD" clId="Web-{08E24724-4386-2486-F4F2-013C9B934894}" dt="2023-01-14T19:10:12.113" v="30" actId="1076"/>
        <pc:sldMkLst>
          <pc:docMk/>
          <pc:sldMk cId="1360415656" sldId="284"/>
        </pc:sldMkLst>
        <pc:spChg chg="mod">
          <ac:chgData name="Stajyer YAZILIM2" userId="S::stjya2@alisangroup.com::4be66e1a-8e80-47f4-b099-f48dd0e2d35f" providerId="AD" clId="Web-{08E24724-4386-2486-F4F2-013C9B934894}" dt="2023-01-14T19:10:07.941" v="29" actId="20577"/>
          <ac:spMkLst>
            <pc:docMk/>
            <pc:sldMk cId="1360415656" sldId="284"/>
            <ac:spMk id="2" creationId="{60FD3E19-27CE-4D6A-8B21-C694EA9EA88D}"/>
          </ac:spMkLst>
        </pc:spChg>
        <pc:picChg chg="mod">
          <ac:chgData name="Stajyer YAZILIM2" userId="S::stjya2@alisangroup.com::4be66e1a-8e80-47f4-b099-f48dd0e2d35f" providerId="AD" clId="Web-{08E24724-4386-2486-F4F2-013C9B934894}" dt="2023-01-14T19:10:12.113" v="30" actId="1076"/>
          <ac:picMkLst>
            <pc:docMk/>
            <pc:sldMk cId="1360415656" sldId="284"/>
            <ac:picMk id="5" creationId="{00000000-0000-0000-0000-000000000000}"/>
          </ac:picMkLst>
        </pc:picChg>
      </pc:sldChg>
    </pc:docChg>
  </pc:docChgLst>
  <pc:docChgLst>
    <pc:chgData name="Stajyer YAZILIM2" userId="S::stjya2@alisangroup.com::4be66e1a-8e80-47f4-b099-f48dd0e2d35f" providerId="AD" clId="Web-{FB5679C7-05C3-4ADA-7139-7F6B9910E890}"/>
    <pc:docChg chg="addSld modSld">
      <pc:chgData name="Stajyer YAZILIM2" userId="S::stjya2@alisangroup.com::4be66e1a-8e80-47f4-b099-f48dd0e2d35f" providerId="AD" clId="Web-{FB5679C7-05C3-4ADA-7139-7F6B9910E890}" dt="2023-01-14T14:02:23.577" v="421"/>
      <pc:docMkLst>
        <pc:docMk/>
      </pc:docMkLst>
      <pc:sldChg chg="modSp">
        <pc:chgData name="Stajyer YAZILIM2" userId="S::stjya2@alisangroup.com::4be66e1a-8e80-47f4-b099-f48dd0e2d35f" providerId="AD" clId="Web-{FB5679C7-05C3-4ADA-7139-7F6B9910E890}" dt="2023-01-14T12:30:14.052" v="20" actId="20577"/>
        <pc:sldMkLst>
          <pc:docMk/>
          <pc:sldMk cId="1120228224" sldId="257"/>
        </pc:sldMkLst>
        <pc:spChg chg="mod">
          <ac:chgData name="Stajyer YAZILIM2" userId="S::stjya2@alisangroup.com::4be66e1a-8e80-47f4-b099-f48dd0e2d35f" providerId="AD" clId="Web-{FB5679C7-05C3-4ADA-7139-7F6B9910E890}" dt="2023-01-14T12:30:14.052" v="20" actId="20577"/>
          <ac:spMkLst>
            <pc:docMk/>
            <pc:sldMk cId="1120228224" sldId="257"/>
            <ac:spMk id="3" creationId="{D913E1FE-4E39-426D-88DE-2D02D43C23AA}"/>
          </ac:spMkLst>
        </pc:spChg>
      </pc:sldChg>
      <pc:sldChg chg="addSp delSp modSp">
        <pc:chgData name="Stajyer YAZILIM2" userId="S::stjya2@alisangroup.com::4be66e1a-8e80-47f4-b099-f48dd0e2d35f" providerId="AD" clId="Web-{FB5679C7-05C3-4ADA-7139-7F6B9910E890}" dt="2023-01-14T12:57:11.382" v="115" actId="20577"/>
        <pc:sldMkLst>
          <pc:docMk/>
          <pc:sldMk cId="1510154242" sldId="258"/>
        </pc:sldMkLst>
        <pc:spChg chg="mod">
          <ac:chgData name="Stajyer YAZILIM2" userId="S::stjya2@alisangroup.com::4be66e1a-8e80-47f4-b099-f48dd0e2d35f" providerId="AD" clId="Web-{FB5679C7-05C3-4ADA-7139-7F6B9910E890}" dt="2023-01-14T12:50:08.120" v="24" actId="20577"/>
          <ac:spMkLst>
            <pc:docMk/>
            <pc:sldMk cId="1510154242" sldId="258"/>
            <ac:spMk id="2" creationId="{60FD3E19-27CE-4D6A-8B21-C694EA9EA88D}"/>
          </ac:spMkLst>
        </pc:spChg>
        <pc:spChg chg="del">
          <ac:chgData name="Stajyer YAZILIM2" userId="S::stjya2@alisangroup.com::4be66e1a-8e80-47f4-b099-f48dd0e2d35f" providerId="AD" clId="Web-{FB5679C7-05C3-4ADA-7139-7F6B9910E890}" dt="2023-01-14T12:49:58.698" v="22"/>
          <ac:spMkLst>
            <pc:docMk/>
            <pc:sldMk cId="1510154242" sldId="258"/>
            <ac:spMk id="3" creationId="{D913E1FE-4E39-426D-88DE-2D02D43C23AA}"/>
          </ac:spMkLst>
        </pc:spChg>
        <pc:spChg chg="add mod">
          <ac:chgData name="Stajyer YAZILIM2" userId="S::stjya2@alisangroup.com::4be66e1a-8e80-47f4-b099-f48dd0e2d35f" providerId="AD" clId="Web-{FB5679C7-05C3-4ADA-7139-7F6B9910E890}" dt="2023-01-14T12:57:11.382" v="115" actId="20577"/>
          <ac:spMkLst>
            <pc:docMk/>
            <pc:sldMk cId="1510154242" sldId="258"/>
            <ac:spMk id="7" creationId="{DCC5FF82-4BDA-0158-25AB-8223B9AF0C04}"/>
          </ac:spMkLst>
        </pc:spChg>
        <pc:picChg chg="del">
          <ac:chgData name="Stajyer YAZILIM2" userId="S::stjya2@alisangroup.com::4be66e1a-8e80-47f4-b099-f48dd0e2d35f" providerId="AD" clId="Web-{FB5679C7-05C3-4ADA-7139-7F6B9910E890}" dt="2023-01-14T12:49:47.901" v="21"/>
          <ac:picMkLst>
            <pc:docMk/>
            <pc:sldMk cId="1510154242" sldId="258"/>
            <ac:picMk id="5" creationId="{00000000-0000-0000-0000-000000000000}"/>
          </ac:picMkLst>
        </pc:picChg>
      </pc:sldChg>
      <pc:sldChg chg="modSp">
        <pc:chgData name="Stajyer YAZILIM2" userId="S::stjya2@alisangroup.com::4be66e1a-8e80-47f4-b099-f48dd0e2d35f" providerId="AD" clId="Web-{FB5679C7-05C3-4ADA-7139-7F6B9910E890}" dt="2023-01-14T13:11:32.106" v="137" actId="20577"/>
        <pc:sldMkLst>
          <pc:docMk/>
          <pc:sldMk cId="2325487131" sldId="261"/>
        </pc:sldMkLst>
        <pc:spChg chg="mod">
          <ac:chgData name="Stajyer YAZILIM2" userId="S::stjya2@alisangroup.com::4be66e1a-8e80-47f4-b099-f48dd0e2d35f" providerId="AD" clId="Web-{FB5679C7-05C3-4ADA-7139-7F6B9910E890}" dt="2023-01-14T13:05:51.238" v="121" actId="20577"/>
          <ac:spMkLst>
            <pc:docMk/>
            <pc:sldMk cId="2325487131" sldId="261"/>
            <ac:spMk id="2" creationId="{60FD3E19-27CE-4D6A-8B21-C694EA9EA88D}"/>
          </ac:spMkLst>
        </pc:spChg>
        <pc:spChg chg="mod">
          <ac:chgData name="Stajyer YAZILIM2" userId="S::stjya2@alisangroup.com::4be66e1a-8e80-47f4-b099-f48dd0e2d35f" providerId="AD" clId="Web-{FB5679C7-05C3-4ADA-7139-7F6B9910E890}" dt="2023-01-14T13:11:32.106" v="137" actId="20577"/>
          <ac:spMkLst>
            <pc:docMk/>
            <pc:sldMk cId="2325487131" sldId="261"/>
            <ac:spMk id="3" creationId="{D913E1FE-4E39-426D-88DE-2D02D43C23AA}"/>
          </ac:spMkLst>
        </pc:spChg>
        <pc:picChg chg="mod">
          <ac:chgData name="Stajyer YAZILIM2" userId="S::stjya2@alisangroup.com::4be66e1a-8e80-47f4-b099-f48dd0e2d35f" providerId="AD" clId="Web-{FB5679C7-05C3-4ADA-7139-7F6B9910E890}" dt="2023-01-14T13:06:52.927" v="123" actId="1076"/>
          <ac:picMkLst>
            <pc:docMk/>
            <pc:sldMk cId="2325487131" sldId="261"/>
            <ac:picMk id="5" creationId="{00000000-0000-0000-0000-000000000000}"/>
          </ac:picMkLst>
        </pc:picChg>
      </pc:sldChg>
      <pc:sldChg chg="modSp add replId">
        <pc:chgData name="Stajyer YAZILIM2" userId="S::stjya2@alisangroup.com::4be66e1a-8e80-47f4-b099-f48dd0e2d35f" providerId="AD" clId="Web-{FB5679C7-05C3-4ADA-7139-7F6B9910E890}" dt="2023-01-14T13:30:55.620" v="263" actId="20577"/>
        <pc:sldMkLst>
          <pc:docMk/>
          <pc:sldMk cId="552390918" sldId="272"/>
        </pc:sldMkLst>
        <pc:spChg chg="mod">
          <ac:chgData name="Stajyer YAZILIM2" userId="S::stjya2@alisangroup.com::4be66e1a-8e80-47f4-b099-f48dd0e2d35f" providerId="AD" clId="Web-{FB5679C7-05C3-4ADA-7139-7F6B9910E890}" dt="2023-01-14T13:25:43.690" v="160" actId="20577"/>
          <ac:spMkLst>
            <pc:docMk/>
            <pc:sldMk cId="552390918" sldId="272"/>
            <ac:spMk id="2" creationId="{60FD3E19-27CE-4D6A-8B21-C694EA9EA88D}"/>
          </ac:spMkLst>
        </pc:spChg>
        <pc:spChg chg="mod">
          <ac:chgData name="Stajyer YAZILIM2" userId="S::stjya2@alisangroup.com::4be66e1a-8e80-47f4-b099-f48dd0e2d35f" providerId="AD" clId="Web-{FB5679C7-05C3-4ADA-7139-7F6B9910E890}" dt="2023-01-14T13:30:55.620" v="263" actId="20577"/>
          <ac:spMkLst>
            <pc:docMk/>
            <pc:sldMk cId="552390918" sldId="272"/>
            <ac:spMk id="3" creationId="{D913E1FE-4E39-426D-88DE-2D02D43C23AA}"/>
          </ac:spMkLst>
        </pc:spChg>
        <pc:picChg chg="mod">
          <ac:chgData name="Stajyer YAZILIM2" userId="S::stjya2@alisangroup.com::4be66e1a-8e80-47f4-b099-f48dd0e2d35f" providerId="AD" clId="Web-{FB5679C7-05C3-4ADA-7139-7F6B9910E890}" dt="2023-01-14T13:24:46.938" v="146"/>
          <ac:picMkLst>
            <pc:docMk/>
            <pc:sldMk cId="552390918" sldId="272"/>
            <ac:picMk id="5" creationId="{00000000-0000-0000-0000-000000000000}"/>
          </ac:picMkLst>
        </pc:picChg>
      </pc:sldChg>
      <pc:sldChg chg="modSp add replId">
        <pc:chgData name="Stajyer YAZILIM2" userId="S::stjya2@alisangroup.com::4be66e1a-8e80-47f4-b099-f48dd0e2d35f" providerId="AD" clId="Web-{FB5679C7-05C3-4ADA-7139-7F6B9910E890}" dt="2023-01-14T13:59:03.271" v="417" actId="14100"/>
        <pc:sldMkLst>
          <pc:docMk/>
          <pc:sldMk cId="2326908883" sldId="273"/>
        </pc:sldMkLst>
        <pc:spChg chg="mod">
          <ac:chgData name="Stajyer YAZILIM2" userId="S::stjya2@alisangroup.com::4be66e1a-8e80-47f4-b099-f48dd0e2d35f" providerId="AD" clId="Web-{FB5679C7-05C3-4ADA-7139-7F6B9910E890}" dt="2023-01-14T13:35:21.673" v="287" actId="20577"/>
          <ac:spMkLst>
            <pc:docMk/>
            <pc:sldMk cId="2326908883" sldId="273"/>
            <ac:spMk id="2" creationId="{60FD3E19-27CE-4D6A-8B21-C694EA9EA88D}"/>
          </ac:spMkLst>
        </pc:spChg>
        <pc:spChg chg="mod">
          <ac:chgData name="Stajyer YAZILIM2" userId="S::stjya2@alisangroup.com::4be66e1a-8e80-47f4-b099-f48dd0e2d35f" providerId="AD" clId="Web-{FB5679C7-05C3-4ADA-7139-7F6B9910E890}" dt="2023-01-14T13:59:03.271" v="417" actId="14100"/>
          <ac:spMkLst>
            <pc:docMk/>
            <pc:sldMk cId="2326908883" sldId="273"/>
            <ac:spMk id="3" creationId="{D913E1FE-4E39-426D-88DE-2D02D43C23AA}"/>
          </ac:spMkLst>
        </pc:spChg>
        <pc:picChg chg="mod">
          <ac:chgData name="Stajyer YAZILIM2" userId="S::stjya2@alisangroup.com::4be66e1a-8e80-47f4-b099-f48dd0e2d35f" providerId="AD" clId="Web-{FB5679C7-05C3-4ADA-7139-7F6B9910E890}" dt="2023-01-14T13:58:54.974" v="416" actId="1076"/>
          <ac:picMkLst>
            <pc:docMk/>
            <pc:sldMk cId="2326908883" sldId="273"/>
            <ac:picMk id="5" creationId="{00000000-0000-0000-0000-000000000000}"/>
          </ac:picMkLst>
        </pc:picChg>
      </pc:sldChg>
      <pc:sldChg chg="modSp add replId">
        <pc:chgData name="Stajyer YAZILIM2" userId="S::stjya2@alisangroup.com::4be66e1a-8e80-47f4-b099-f48dd0e2d35f" providerId="AD" clId="Web-{FB5679C7-05C3-4ADA-7139-7F6B9910E890}" dt="2023-01-14T14:02:23.577" v="421"/>
        <pc:sldMkLst>
          <pc:docMk/>
          <pc:sldMk cId="2307518531" sldId="274"/>
        </pc:sldMkLst>
        <pc:picChg chg="mod">
          <ac:chgData name="Stajyer YAZILIM2" userId="S::stjya2@alisangroup.com::4be66e1a-8e80-47f4-b099-f48dd0e2d35f" providerId="AD" clId="Web-{FB5679C7-05C3-4ADA-7139-7F6B9910E890}" dt="2023-01-14T14:02:23.577" v="421"/>
          <ac:picMkLst>
            <pc:docMk/>
            <pc:sldMk cId="2307518531" sldId="274"/>
            <ac:picMk id="5" creationId="{00000000-0000-0000-0000-000000000000}"/>
          </ac:picMkLst>
        </pc:picChg>
      </pc:sldChg>
    </pc:docChg>
  </pc:docChgLst>
  <pc:docChgLst>
    <pc:chgData name="Stajyer YAZILIM2" userId="S::stjya2@alisangroup.com::4be66e1a-8e80-47f4-b099-f48dd0e2d35f" providerId="AD" clId="Web-{1C68892F-6958-FB31-8527-943C1378DDA9}"/>
    <pc:docChg chg="addSld delSld modSld">
      <pc:chgData name="Stajyer YAZILIM2" userId="S::stjya2@alisangroup.com::4be66e1a-8e80-47f4-b099-f48dd0e2d35f" providerId="AD" clId="Web-{1C68892F-6958-FB31-8527-943C1378DDA9}" dt="2023-01-14T14:54:06.838" v="17"/>
      <pc:docMkLst>
        <pc:docMk/>
      </pc:docMkLst>
      <pc:sldChg chg="del">
        <pc:chgData name="Stajyer YAZILIM2" userId="S::stjya2@alisangroup.com::4be66e1a-8e80-47f4-b099-f48dd0e2d35f" providerId="AD" clId="Web-{1C68892F-6958-FB31-8527-943C1378DDA9}" dt="2023-01-14T14:53:11.509" v="9"/>
        <pc:sldMkLst>
          <pc:docMk/>
          <pc:sldMk cId="1291746220" sldId="262"/>
        </pc:sldMkLst>
      </pc:sldChg>
      <pc:sldChg chg="del">
        <pc:chgData name="Stajyer YAZILIM2" userId="S::stjya2@alisangroup.com::4be66e1a-8e80-47f4-b099-f48dd0e2d35f" providerId="AD" clId="Web-{1C68892F-6958-FB31-8527-943C1378DDA9}" dt="2023-01-14T14:53:11.587" v="11"/>
        <pc:sldMkLst>
          <pc:docMk/>
          <pc:sldMk cId="530251165" sldId="263"/>
        </pc:sldMkLst>
      </pc:sldChg>
      <pc:sldChg chg="del">
        <pc:chgData name="Stajyer YAZILIM2" userId="S::stjya2@alisangroup.com::4be66e1a-8e80-47f4-b099-f48dd0e2d35f" providerId="AD" clId="Web-{1C68892F-6958-FB31-8527-943C1378DDA9}" dt="2023-01-14T14:53:11.556" v="10"/>
        <pc:sldMkLst>
          <pc:docMk/>
          <pc:sldMk cId="4014743303" sldId="264"/>
        </pc:sldMkLst>
      </pc:sldChg>
      <pc:sldChg chg="del">
        <pc:chgData name="Stajyer YAZILIM2" userId="S::stjya2@alisangroup.com::4be66e1a-8e80-47f4-b099-f48dd0e2d35f" providerId="AD" clId="Web-{1C68892F-6958-FB31-8527-943C1378DDA9}" dt="2023-01-14T14:53:13.712" v="12"/>
        <pc:sldMkLst>
          <pc:docMk/>
          <pc:sldMk cId="3150035731" sldId="265"/>
        </pc:sldMkLst>
      </pc:sldChg>
      <pc:sldChg chg="del">
        <pc:chgData name="Stajyer YAZILIM2" userId="S::stjya2@alisangroup.com::4be66e1a-8e80-47f4-b099-f48dd0e2d35f" providerId="AD" clId="Web-{1C68892F-6958-FB31-8527-943C1378DDA9}" dt="2023-01-14T14:53:13.759" v="13"/>
        <pc:sldMkLst>
          <pc:docMk/>
          <pc:sldMk cId="527634716" sldId="266"/>
        </pc:sldMkLst>
      </pc:sldChg>
      <pc:sldChg chg="del">
        <pc:chgData name="Stajyer YAZILIM2" userId="S::stjya2@alisangroup.com::4be66e1a-8e80-47f4-b099-f48dd0e2d35f" providerId="AD" clId="Web-{1C68892F-6958-FB31-8527-943C1378DDA9}" dt="2023-01-14T14:53:13.790" v="14"/>
        <pc:sldMkLst>
          <pc:docMk/>
          <pc:sldMk cId="1816773913" sldId="268"/>
        </pc:sldMkLst>
      </pc:sldChg>
      <pc:sldChg chg="del">
        <pc:chgData name="Stajyer YAZILIM2" userId="S::stjya2@alisangroup.com::4be66e1a-8e80-47f4-b099-f48dd0e2d35f" providerId="AD" clId="Web-{1C68892F-6958-FB31-8527-943C1378DDA9}" dt="2023-01-14T14:53:18.993" v="15"/>
        <pc:sldMkLst>
          <pc:docMk/>
          <pc:sldMk cId="65530012" sldId="269"/>
        </pc:sldMkLst>
      </pc:sldChg>
      <pc:sldChg chg="del">
        <pc:chgData name="Stajyer YAZILIM2" userId="S::stjya2@alisangroup.com::4be66e1a-8e80-47f4-b099-f48dd0e2d35f" providerId="AD" clId="Web-{1C68892F-6958-FB31-8527-943C1378DDA9}" dt="2023-01-14T14:53:19.024" v="16"/>
        <pc:sldMkLst>
          <pc:docMk/>
          <pc:sldMk cId="2697588103" sldId="270"/>
        </pc:sldMkLst>
      </pc:sldChg>
      <pc:sldChg chg="del">
        <pc:chgData name="Stajyer YAZILIM2" userId="S::stjya2@alisangroup.com::4be66e1a-8e80-47f4-b099-f48dd0e2d35f" providerId="AD" clId="Web-{1C68892F-6958-FB31-8527-943C1378DDA9}" dt="2023-01-14T14:53:08.852" v="8"/>
        <pc:sldMkLst>
          <pc:docMk/>
          <pc:sldMk cId="1676439155" sldId="271"/>
        </pc:sldMkLst>
      </pc:sldChg>
      <pc:sldChg chg="modSp">
        <pc:chgData name="Stajyer YAZILIM2" userId="S::stjya2@alisangroup.com::4be66e1a-8e80-47f4-b099-f48dd0e2d35f" providerId="AD" clId="Web-{1C68892F-6958-FB31-8527-943C1378DDA9}" dt="2023-01-14T14:53:02.102" v="7" actId="20577"/>
        <pc:sldMkLst>
          <pc:docMk/>
          <pc:sldMk cId="706598978" sldId="278"/>
        </pc:sldMkLst>
        <pc:spChg chg="mod">
          <ac:chgData name="Stajyer YAZILIM2" userId="S::stjya2@alisangroup.com::4be66e1a-8e80-47f4-b099-f48dd0e2d35f" providerId="AD" clId="Web-{1C68892F-6958-FB31-8527-943C1378DDA9}" dt="2023-01-14T14:53:02.102" v="7" actId="20577"/>
          <ac:spMkLst>
            <pc:docMk/>
            <pc:sldMk cId="706598978" sldId="278"/>
            <ac:spMk id="3" creationId="{D913E1FE-4E39-426D-88DE-2D02D43C23AA}"/>
          </ac:spMkLst>
        </pc:spChg>
        <pc:picChg chg="mod">
          <ac:chgData name="Stajyer YAZILIM2" userId="S::stjya2@alisangroup.com::4be66e1a-8e80-47f4-b099-f48dd0e2d35f" providerId="AD" clId="Web-{1C68892F-6958-FB31-8527-943C1378DDA9}" dt="2023-01-14T14:52:58.493" v="5" actId="14100"/>
          <ac:picMkLst>
            <pc:docMk/>
            <pc:sldMk cId="706598978" sldId="278"/>
            <ac:picMk id="5" creationId="{00000000-0000-0000-0000-000000000000}"/>
          </ac:picMkLst>
        </pc:picChg>
      </pc:sldChg>
      <pc:sldChg chg="add replId">
        <pc:chgData name="Stajyer YAZILIM2" userId="S::stjya2@alisangroup.com::4be66e1a-8e80-47f4-b099-f48dd0e2d35f" providerId="AD" clId="Web-{1C68892F-6958-FB31-8527-943C1378DDA9}" dt="2023-01-14T14:54:06.838" v="17"/>
        <pc:sldMkLst>
          <pc:docMk/>
          <pc:sldMk cId="1957225612" sldId="279"/>
        </pc:sldMkLst>
      </pc:sldChg>
    </pc:docChg>
  </pc:docChgLst>
  <pc:docChgLst>
    <pc:chgData name="Stajyer YAZILIM2" userId="S::stjya2@alisangroup.com::4be66e1a-8e80-47f4-b099-f48dd0e2d35f" providerId="AD" clId="Web-{4D67D7BF-B837-622F-00A2-89C77AAF7135}"/>
    <pc:docChg chg="addSld modSld">
      <pc:chgData name="Stajyer YAZILIM2" userId="S::stjya2@alisangroup.com::4be66e1a-8e80-47f4-b099-f48dd0e2d35f" providerId="AD" clId="Web-{4D67D7BF-B837-622F-00A2-89C77AAF7135}" dt="2023-01-14T14:37:48.404" v="218"/>
      <pc:docMkLst>
        <pc:docMk/>
      </pc:docMkLst>
      <pc:sldChg chg="modSp">
        <pc:chgData name="Stajyer YAZILIM2" userId="S::stjya2@alisangroup.com::4be66e1a-8e80-47f4-b099-f48dd0e2d35f" providerId="AD" clId="Web-{4D67D7BF-B837-622F-00A2-89C77AAF7135}" dt="2023-01-14T14:11:17.572" v="48" actId="20577"/>
        <pc:sldMkLst>
          <pc:docMk/>
          <pc:sldMk cId="3793757714" sldId="267"/>
        </pc:sldMkLst>
        <pc:spChg chg="mod">
          <ac:chgData name="Stajyer YAZILIM2" userId="S::stjya2@alisangroup.com::4be66e1a-8e80-47f4-b099-f48dd0e2d35f" providerId="AD" clId="Web-{4D67D7BF-B837-622F-00A2-89C77AAF7135}" dt="2023-01-14T14:11:17.572" v="48" actId="20577"/>
          <ac:spMkLst>
            <pc:docMk/>
            <pc:sldMk cId="3793757714" sldId="267"/>
            <ac:spMk id="7" creationId="{ABB297CB-A6C7-4031-8C8E-CA95B981B15B}"/>
          </ac:spMkLst>
        </pc:spChg>
      </pc:sldChg>
      <pc:sldChg chg="modSp">
        <pc:chgData name="Stajyer YAZILIM2" userId="S::stjya2@alisangroup.com::4be66e1a-8e80-47f4-b099-f48dd0e2d35f" providerId="AD" clId="Web-{4D67D7BF-B837-622F-00A2-89C77AAF7135}" dt="2023-01-14T14:12:56.559" v="49" actId="20577"/>
        <pc:sldMkLst>
          <pc:docMk/>
          <pc:sldMk cId="2307518531" sldId="274"/>
        </pc:sldMkLst>
        <pc:spChg chg="mod">
          <ac:chgData name="Stajyer YAZILIM2" userId="S::stjya2@alisangroup.com::4be66e1a-8e80-47f4-b099-f48dd0e2d35f" providerId="AD" clId="Web-{4D67D7BF-B837-622F-00A2-89C77AAF7135}" dt="2023-01-14T14:10:24.821" v="30" actId="20577"/>
          <ac:spMkLst>
            <pc:docMk/>
            <pc:sldMk cId="2307518531" sldId="274"/>
            <ac:spMk id="2" creationId="{60FD3E19-27CE-4D6A-8B21-C694EA9EA88D}"/>
          </ac:spMkLst>
        </pc:spChg>
        <pc:spChg chg="mod">
          <ac:chgData name="Stajyer YAZILIM2" userId="S::stjya2@alisangroup.com::4be66e1a-8e80-47f4-b099-f48dd0e2d35f" providerId="AD" clId="Web-{4D67D7BF-B837-622F-00A2-89C77AAF7135}" dt="2023-01-14T14:12:56.559" v="49" actId="20577"/>
          <ac:spMkLst>
            <pc:docMk/>
            <pc:sldMk cId="2307518531" sldId="274"/>
            <ac:spMk id="3" creationId="{D913E1FE-4E39-426D-88DE-2D02D43C23AA}"/>
          </ac:spMkLst>
        </pc:spChg>
        <pc:picChg chg="mod">
          <ac:chgData name="Stajyer YAZILIM2" userId="S::stjya2@alisangroup.com::4be66e1a-8e80-47f4-b099-f48dd0e2d35f" providerId="AD" clId="Web-{4D67D7BF-B837-622F-00A2-89C77AAF7135}" dt="2023-01-14T14:07:43.504" v="3" actId="1076"/>
          <ac:picMkLst>
            <pc:docMk/>
            <pc:sldMk cId="2307518531" sldId="274"/>
            <ac:picMk id="5" creationId="{00000000-0000-0000-0000-000000000000}"/>
          </ac:picMkLst>
        </pc:picChg>
      </pc:sldChg>
      <pc:sldChg chg="modSp add replId">
        <pc:chgData name="Stajyer YAZILIM2" userId="S::stjya2@alisangroup.com::4be66e1a-8e80-47f4-b099-f48dd0e2d35f" providerId="AD" clId="Web-{4D67D7BF-B837-622F-00A2-89C77AAF7135}" dt="2023-01-14T14:22:34.595" v="99" actId="20577"/>
        <pc:sldMkLst>
          <pc:docMk/>
          <pc:sldMk cId="1441214059" sldId="275"/>
        </pc:sldMkLst>
        <pc:spChg chg="mod">
          <ac:chgData name="Stajyer YAZILIM2" userId="S::stjya2@alisangroup.com::4be66e1a-8e80-47f4-b099-f48dd0e2d35f" providerId="AD" clId="Web-{4D67D7BF-B837-622F-00A2-89C77AAF7135}" dt="2023-01-14T14:22:34.595" v="99" actId="20577"/>
          <ac:spMkLst>
            <pc:docMk/>
            <pc:sldMk cId="1441214059" sldId="275"/>
            <ac:spMk id="2" creationId="{60FD3E19-27CE-4D6A-8B21-C694EA9EA88D}"/>
          </ac:spMkLst>
        </pc:spChg>
        <pc:spChg chg="mod">
          <ac:chgData name="Stajyer YAZILIM2" userId="S::stjya2@alisangroup.com::4be66e1a-8e80-47f4-b099-f48dd0e2d35f" providerId="AD" clId="Web-{4D67D7BF-B837-622F-00A2-89C77AAF7135}" dt="2023-01-14T14:19:37.466" v="96" actId="20577"/>
          <ac:spMkLst>
            <pc:docMk/>
            <pc:sldMk cId="1441214059" sldId="275"/>
            <ac:spMk id="3" creationId="{D913E1FE-4E39-426D-88DE-2D02D43C23AA}"/>
          </ac:spMkLst>
        </pc:spChg>
        <pc:picChg chg="mod">
          <ac:chgData name="Stajyer YAZILIM2" userId="S::stjya2@alisangroup.com::4be66e1a-8e80-47f4-b099-f48dd0e2d35f" providerId="AD" clId="Web-{4D67D7BF-B837-622F-00A2-89C77AAF7135}" dt="2023-01-14T14:17:55.114" v="54" actId="14100"/>
          <ac:picMkLst>
            <pc:docMk/>
            <pc:sldMk cId="1441214059" sldId="275"/>
            <ac:picMk id="5" creationId="{00000000-0000-0000-0000-000000000000}"/>
          </ac:picMkLst>
        </pc:picChg>
      </pc:sldChg>
      <pc:sldChg chg="modSp add replId">
        <pc:chgData name="Stajyer YAZILIM2" userId="S::stjya2@alisangroup.com::4be66e1a-8e80-47f4-b099-f48dd0e2d35f" providerId="AD" clId="Web-{4D67D7BF-B837-622F-00A2-89C77AAF7135}" dt="2023-01-14T14:29:54.142" v="161" actId="20577"/>
        <pc:sldMkLst>
          <pc:docMk/>
          <pc:sldMk cId="2518804225" sldId="276"/>
        </pc:sldMkLst>
        <pc:spChg chg="mod">
          <ac:chgData name="Stajyer YAZILIM2" userId="S::stjya2@alisangroup.com::4be66e1a-8e80-47f4-b099-f48dd0e2d35f" providerId="AD" clId="Web-{4D67D7BF-B837-622F-00A2-89C77AAF7135}" dt="2023-01-14T14:29:01.109" v="139" actId="1076"/>
          <ac:spMkLst>
            <pc:docMk/>
            <pc:sldMk cId="2518804225" sldId="276"/>
            <ac:spMk id="2" creationId="{60FD3E19-27CE-4D6A-8B21-C694EA9EA88D}"/>
          </ac:spMkLst>
        </pc:spChg>
        <pc:spChg chg="mod">
          <ac:chgData name="Stajyer YAZILIM2" userId="S::stjya2@alisangroup.com::4be66e1a-8e80-47f4-b099-f48dd0e2d35f" providerId="AD" clId="Web-{4D67D7BF-B837-622F-00A2-89C77AAF7135}" dt="2023-01-14T14:29:54.142" v="161" actId="20577"/>
          <ac:spMkLst>
            <pc:docMk/>
            <pc:sldMk cId="2518804225" sldId="276"/>
            <ac:spMk id="3" creationId="{D913E1FE-4E39-426D-88DE-2D02D43C23AA}"/>
          </ac:spMkLst>
        </pc:spChg>
        <pc:picChg chg="mod">
          <ac:chgData name="Stajyer YAZILIM2" userId="S::stjya2@alisangroup.com::4be66e1a-8e80-47f4-b099-f48dd0e2d35f" providerId="AD" clId="Web-{4D67D7BF-B837-622F-00A2-89C77AAF7135}" dt="2023-01-14T14:27:29.353" v="103" actId="14100"/>
          <ac:picMkLst>
            <pc:docMk/>
            <pc:sldMk cId="2518804225" sldId="276"/>
            <ac:picMk id="5" creationId="{00000000-0000-0000-0000-000000000000}"/>
          </ac:picMkLst>
        </pc:picChg>
      </pc:sldChg>
      <pc:sldChg chg="modSp add replId">
        <pc:chgData name="Stajyer YAZILIM2" userId="S::stjya2@alisangroup.com::4be66e1a-8e80-47f4-b099-f48dd0e2d35f" providerId="AD" clId="Web-{4D67D7BF-B837-622F-00A2-89C77AAF7135}" dt="2023-01-14T14:34:32.805" v="216" actId="20577"/>
        <pc:sldMkLst>
          <pc:docMk/>
          <pc:sldMk cId="1707825753" sldId="277"/>
        </pc:sldMkLst>
        <pc:spChg chg="mod">
          <ac:chgData name="Stajyer YAZILIM2" userId="S::stjya2@alisangroup.com::4be66e1a-8e80-47f4-b099-f48dd0e2d35f" providerId="AD" clId="Web-{4D67D7BF-B837-622F-00A2-89C77AAF7135}" dt="2023-01-14T14:32:27.489" v="169" actId="20577"/>
          <ac:spMkLst>
            <pc:docMk/>
            <pc:sldMk cId="1707825753" sldId="277"/>
            <ac:spMk id="2" creationId="{60FD3E19-27CE-4D6A-8B21-C694EA9EA88D}"/>
          </ac:spMkLst>
        </pc:spChg>
        <pc:spChg chg="mod">
          <ac:chgData name="Stajyer YAZILIM2" userId="S::stjya2@alisangroup.com::4be66e1a-8e80-47f4-b099-f48dd0e2d35f" providerId="AD" clId="Web-{4D67D7BF-B837-622F-00A2-89C77AAF7135}" dt="2023-01-14T14:34:32.805" v="216" actId="20577"/>
          <ac:spMkLst>
            <pc:docMk/>
            <pc:sldMk cId="1707825753" sldId="277"/>
            <ac:spMk id="3" creationId="{D913E1FE-4E39-426D-88DE-2D02D43C23AA}"/>
          </ac:spMkLst>
        </pc:spChg>
        <pc:picChg chg="mod">
          <ac:chgData name="Stajyer YAZILIM2" userId="S::stjya2@alisangroup.com::4be66e1a-8e80-47f4-b099-f48dd0e2d35f" providerId="AD" clId="Web-{4D67D7BF-B837-622F-00A2-89C77AAF7135}" dt="2023-01-14T14:32:56.428" v="170"/>
          <ac:picMkLst>
            <pc:docMk/>
            <pc:sldMk cId="1707825753" sldId="277"/>
            <ac:picMk id="5" creationId="{00000000-0000-0000-0000-000000000000}"/>
          </ac:picMkLst>
        </pc:picChg>
      </pc:sldChg>
      <pc:sldChg chg="modSp add replId">
        <pc:chgData name="Stajyer YAZILIM2" userId="S::stjya2@alisangroup.com::4be66e1a-8e80-47f4-b099-f48dd0e2d35f" providerId="AD" clId="Web-{4D67D7BF-B837-622F-00A2-89C77AAF7135}" dt="2023-01-14T14:37:48.404" v="218"/>
        <pc:sldMkLst>
          <pc:docMk/>
          <pc:sldMk cId="706598978" sldId="278"/>
        </pc:sldMkLst>
        <pc:picChg chg="mod">
          <ac:chgData name="Stajyer YAZILIM2" userId="S::stjya2@alisangroup.com::4be66e1a-8e80-47f4-b099-f48dd0e2d35f" providerId="AD" clId="Web-{4D67D7BF-B837-622F-00A2-89C77AAF7135}" dt="2023-01-14T14:37:48.404" v="218"/>
          <ac:picMkLst>
            <pc:docMk/>
            <pc:sldMk cId="706598978" sldId="278"/>
            <ac:picMk id="5" creationId="{00000000-0000-0000-0000-000000000000}"/>
          </ac:picMkLst>
        </pc:picChg>
      </pc:sldChg>
    </pc:docChg>
  </pc:docChgLst>
  <pc:docChgLst>
    <pc:chgData name="Stajyer YAZILIM2" userId="S::stjya2@alisangroup.com::4be66e1a-8e80-47f4-b099-f48dd0e2d35f" providerId="AD" clId="Web-{41B1C8D6-4041-460E-9D4A-13E737C58AE0}"/>
    <pc:docChg chg="addSld delSld modSld">
      <pc:chgData name="Stajyer YAZILIM2" userId="S::stjya2@alisangroup.com::4be66e1a-8e80-47f4-b099-f48dd0e2d35f" providerId="AD" clId="Web-{41B1C8D6-4041-460E-9D4A-13E737C58AE0}" dt="2023-01-23T17:33:19.012" v="1128" actId="14100"/>
      <pc:docMkLst>
        <pc:docMk/>
      </pc:docMkLst>
      <pc:sldChg chg="delSp modSp">
        <pc:chgData name="Stajyer YAZILIM2" userId="S::stjya2@alisangroup.com::4be66e1a-8e80-47f4-b099-f48dd0e2d35f" providerId="AD" clId="Web-{41B1C8D6-4041-460E-9D4A-13E737C58AE0}" dt="2023-01-23T16:25:39.589" v="57" actId="20577"/>
        <pc:sldMkLst>
          <pc:docMk/>
          <pc:sldMk cId="1461375390" sldId="256"/>
        </pc:sldMkLst>
        <pc:spChg chg="mod">
          <ac:chgData name="Stajyer YAZILIM2" userId="S::stjya2@alisangroup.com::4be66e1a-8e80-47f4-b099-f48dd0e2d35f" providerId="AD" clId="Web-{41B1C8D6-4041-460E-9D4A-13E737C58AE0}" dt="2023-01-23T16:25:37.027" v="55" actId="1076"/>
          <ac:spMkLst>
            <pc:docMk/>
            <pc:sldMk cId="1461375390" sldId="256"/>
            <ac:spMk id="2" creationId="{9BA139C7-4FF9-4739-8B42-CEE441CD9363}"/>
          </ac:spMkLst>
        </pc:spChg>
        <pc:spChg chg="mod">
          <ac:chgData name="Stajyer YAZILIM2" userId="S::stjya2@alisangroup.com::4be66e1a-8e80-47f4-b099-f48dd0e2d35f" providerId="AD" clId="Web-{41B1C8D6-4041-460E-9D4A-13E737C58AE0}" dt="2023-01-23T16:25:39.589" v="57" actId="20577"/>
          <ac:spMkLst>
            <pc:docMk/>
            <pc:sldMk cId="1461375390" sldId="256"/>
            <ac:spMk id="7" creationId="{ABB297CB-A6C7-4031-8C8E-CA95B981B15B}"/>
          </ac:spMkLst>
        </pc:spChg>
        <pc:spChg chg="mod">
          <ac:chgData name="Stajyer YAZILIM2" userId="S::stjya2@alisangroup.com::4be66e1a-8e80-47f4-b099-f48dd0e2d35f" providerId="AD" clId="Web-{41B1C8D6-4041-460E-9D4A-13E737C58AE0}" dt="2023-01-23T16:22:09.006" v="6" actId="20577"/>
          <ac:spMkLst>
            <pc:docMk/>
            <pc:sldMk cId="1461375390" sldId="256"/>
            <ac:spMk id="14" creationId="{9A7DB605-382F-47AF-971D-B396DCDEB1CE}"/>
          </ac:spMkLst>
        </pc:spChg>
        <pc:picChg chg="del">
          <ac:chgData name="Stajyer YAZILIM2" userId="S::stjya2@alisangroup.com::4be66e1a-8e80-47f4-b099-f48dd0e2d35f" providerId="AD" clId="Web-{41B1C8D6-4041-460E-9D4A-13E737C58AE0}" dt="2023-01-23T16:23:06.680" v="34"/>
          <ac:picMkLst>
            <pc:docMk/>
            <pc:sldMk cId="1461375390" sldId="256"/>
            <ac:picMk id="2056" creationId="{AA225FCC-6D36-44A4-96F8-111F8EC4B4E6}"/>
          </ac:picMkLst>
        </pc:picChg>
      </pc:sldChg>
      <pc:sldChg chg="modSp">
        <pc:chgData name="Stajyer YAZILIM2" userId="S::stjya2@alisangroup.com::4be66e1a-8e80-47f4-b099-f48dd0e2d35f" providerId="AD" clId="Web-{41B1C8D6-4041-460E-9D4A-13E737C58AE0}" dt="2023-01-23T16:38:03.513" v="204" actId="20577"/>
        <pc:sldMkLst>
          <pc:docMk/>
          <pc:sldMk cId="1120228224" sldId="257"/>
        </pc:sldMkLst>
        <pc:spChg chg="mod">
          <ac:chgData name="Stajyer YAZILIM2" userId="S::stjya2@alisangroup.com::4be66e1a-8e80-47f4-b099-f48dd0e2d35f" providerId="AD" clId="Web-{41B1C8D6-4041-460E-9D4A-13E737C58AE0}" dt="2023-01-23T16:38:03.513" v="204" actId="20577"/>
          <ac:spMkLst>
            <pc:docMk/>
            <pc:sldMk cId="1120228224" sldId="257"/>
            <ac:spMk id="3" creationId="{D913E1FE-4E39-426D-88DE-2D02D43C23AA}"/>
          </ac:spMkLst>
        </pc:spChg>
      </pc:sldChg>
      <pc:sldChg chg="modSp">
        <pc:chgData name="Stajyer YAZILIM2" userId="S::stjya2@alisangroup.com::4be66e1a-8e80-47f4-b099-f48dd0e2d35f" providerId="AD" clId="Web-{41B1C8D6-4041-460E-9D4A-13E737C58AE0}" dt="2023-01-23T16:46:58.838" v="375" actId="14100"/>
        <pc:sldMkLst>
          <pc:docMk/>
          <pc:sldMk cId="1510154242" sldId="258"/>
        </pc:sldMkLst>
        <pc:spChg chg="mod">
          <ac:chgData name="Stajyer YAZILIM2" userId="S::stjya2@alisangroup.com::4be66e1a-8e80-47f4-b099-f48dd0e2d35f" providerId="AD" clId="Web-{41B1C8D6-4041-460E-9D4A-13E737C58AE0}" dt="2023-01-23T16:34:23.961" v="141" actId="20577"/>
          <ac:spMkLst>
            <pc:docMk/>
            <pc:sldMk cId="1510154242" sldId="258"/>
            <ac:spMk id="2" creationId="{60FD3E19-27CE-4D6A-8B21-C694EA9EA88D}"/>
          </ac:spMkLst>
        </pc:spChg>
        <pc:spChg chg="mod">
          <ac:chgData name="Stajyer YAZILIM2" userId="S::stjya2@alisangroup.com::4be66e1a-8e80-47f4-b099-f48dd0e2d35f" providerId="AD" clId="Web-{41B1C8D6-4041-460E-9D4A-13E737C58AE0}" dt="2023-01-23T16:46:58.838" v="375" actId="14100"/>
          <ac:spMkLst>
            <pc:docMk/>
            <pc:sldMk cId="1510154242" sldId="258"/>
            <ac:spMk id="7" creationId="{DCC5FF82-4BDA-0158-25AB-8223B9AF0C04}"/>
          </ac:spMkLst>
        </pc:spChg>
      </pc:sldChg>
      <pc:sldChg chg="delSp modSp">
        <pc:chgData name="Stajyer YAZILIM2" userId="S::stjya2@alisangroup.com::4be66e1a-8e80-47f4-b099-f48dd0e2d35f" providerId="AD" clId="Web-{41B1C8D6-4041-460E-9D4A-13E737C58AE0}" dt="2023-01-23T16:46:25.338" v="370" actId="20577"/>
        <pc:sldMkLst>
          <pc:docMk/>
          <pc:sldMk cId="2325487131" sldId="261"/>
        </pc:sldMkLst>
        <pc:spChg chg="mod">
          <ac:chgData name="Stajyer YAZILIM2" userId="S::stjya2@alisangroup.com::4be66e1a-8e80-47f4-b099-f48dd0e2d35f" providerId="AD" clId="Web-{41B1C8D6-4041-460E-9D4A-13E737C58AE0}" dt="2023-01-23T16:42:54.582" v="288" actId="20577"/>
          <ac:spMkLst>
            <pc:docMk/>
            <pc:sldMk cId="2325487131" sldId="261"/>
            <ac:spMk id="2" creationId="{60FD3E19-27CE-4D6A-8B21-C694EA9EA88D}"/>
          </ac:spMkLst>
        </pc:spChg>
        <pc:spChg chg="mod">
          <ac:chgData name="Stajyer YAZILIM2" userId="S::stjya2@alisangroup.com::4be66e1a-8e80-47f4-b099-f48dd0e2d35f" providerId="AD" clId="Web-{41B1C8D6-4041-460E-9D4A-13E737C58AE0}" dt="2023-01-23T16:46:25.338" v="370" actId="20577"/>
          <ac:spMkLst>
            <pc:docMk/>
            <pc:sldMk cId="2325487131" sldId="261"/>
            <ac:spMk id="3" creationId="{D913E1FE-4E39-426D-88DE-2D02D43C23AA}"/>
          </ac:spMkLst>
        </pc:spChg>
        <pc:picChg chg="del">
          <ac:chgData name="Stajyer YAZILIM2" userId="S::stjya2@alisangroup.com::4be66e1a-8e80-47f4-b099-f48dd0e2d35f" providerId="AD" clId="Web-{41B1C8D6-4041-460E-9D4A-13E737C58AE0}" dt="2023-01-23T16:40:11.644" v="227"/>
          <ac:picMkLst>
            <pc:docMk/>
            <pc:sldMk cId="2325487131" sldId="261"/>
            <ac:picMk id="5" creationId="{00000000-0000-0000-0000-000000000000}"/>
          </ac:picMkLst>
        </pc:picChg>
      </pc:sldChg>
      <pc:sldChg chg="modSp">
        <pc:chgData name="Stajyer YAZILIM2" userId="S::stjya2@alisangroup.com::4be66e1a-8e80-47f4-b099-f48dd0e2d35f" providerId="AD" clId="Web-{41B1C8D6-4041-460E-9D4A-13E737C58AE0}" dt="2023-01-23T16:27:48.546" v="126" actId="20577"/>
        <pc:sldMkLst>
          <pc:docMk/>
          <pc:sldMk cId="3793757714" sldId="267"/>
        </pc:sldMkLst>
        <pc:spChg chg="mod">
          <ac:chgData name="Stajyer YAZILIM2" userId="S::stjya2@alisangroup.com::4be66e1a-8e80-47f4-b099-f48dd0e2d35f" providerId="AD" clId="Web-{41B1C8D6-4041-460E-9D4A-13E737C58AE0}" dt="2023-01-23T16:27:18.482" v="121" actId="20577"/>
          <ac:spMkLst>
            <pc:docMk/>
            <pc:sldMk cId="3793757714" sldId="267"/>
            <ac:spMk id="7" creationId="{ABB297CB-A6C7-4031-8C8E-CA95B981B15B}"/>
          </ac:spMkLst>
        </pc:spChg>
        <pc:spChg chg="mod">
          <ac:chgData name="Stajyer YAZILIM2" userId="S::stjya2@alisangroup.com::4be66e1a-8e80-47f4-b099-f48dd0e2d35f" providerId="AD" clId="Web-{41B1C8D6-4041-460E-9D4A-13E737C58AE0}" dt="2023-01-23T16:27:48.546" v="126" actId="20577"/>
          <ac:spMkLst>
            <pc:docMk/>
            <pc:sldMk cId="3793757714" sldId="267"/>
            <ac:spMk id="15" creationId="{F0E365E1-ABC0-41C6-A89A-CDAF7D32399D}"/>
          </ac:spMkLst>
        </pc:spChg>
      </pc:sldChg>
      <pc:sldChg chg="modSp">
        <pc:chgData name="Stajyer YAZILIM2" userId="S::stjya2@alisangroup.com::4be66e1a-8e80-47f4-b099-f48dd0e2d35f" providerId="AD" clId="Web-{41B1C8D6-4041-460E-9D4A-13E737C58AE0}" dt="2023-01-23T16:59:30.684" v="765" actId="20577"/>
        <pc:sldMkLst>
          <pc:docMk/>
          <pc:sldMk cId="552390918" sldId="272"/>
        </pc:sldMkLst>
        <pc:spChg chg="mod">
          <ac:chgData name="Stajyer YAZILIM2" userId="S::stjya2@alisangroup.com::4be66e1a-8e80-47f4-b099-f48dd0e2d35f" providerId="AD" clId="Web-{41B1C8D6-4041-460E-9D4A-13E737C58AE0}" dt="2023-01-23T16:59:30.684" v="765" actId="20577"/>
          <ac:spMkLst>
            <pc:docMk/>
            <pc:sldMk cId="552390918" sldId="272"/>
            <ac:spMk id="2" creationId="{60FD3E19-27CE-4D6A-8B21-C694EA9EA88D}"/>
          </ac:spMkLst>
        </pc:spChg>
        <pc:spChg chg="mod">
          <ac:chgData name="Stajyer YAZILIM2" userId="S::stjya2@alisangroup.com::4be66e1a-8e80-47f4-b099-f48dd0e2d35f" providerId="AD" clId="Web-{41B1C8D6-4041-460E-9D4A-13E737C58AE0}" dt="2023-01-23T16:59:07.668" v="757" actId="14100"/>
          <ac:spMkLst>
            <pc:docMk/>
            <pc:sldMk cId="552390918" sldId="272"/>
            <ac:spMk id="3" creationId="{D913E1FE-4E39-426D-88DE-2D02D43C23AA}"/>
          </ac:spMkLst>
        </pc:spChg>
        <pc:picChg chg="mod">
          <ac:chgData name="Stajyer YAZILIM2" userId="S::stjya2@alisangroup.com::4be66e1a-8e80-47f4-b099-f48dd0e2d35f" providerId="AD" clId="Web-{41B1C8D6-4041-460E-9D4A-13E737C58AE0}" dt="2023-01-23T16:50:27.609" v="397" actId="14100"/>
          <ac:picMkLst>
            <pc:docMk/>
            <pc:sldMk cId="552390918" sldId="272"/>
            <ac:picMk id="5" creationId="{00000000-0000-0000-0000-000000000000}"/>
          </ac:picMkLst>
        </pc:picChg>
      </pc:sldChg>
      <pc:sldChg chg="modSp">
        <pc:chgData name="Stajyer YAZILIM2" userId="S::stjya2@alisangroup.com::4be66e1a-8e80-47f4-b099-f48dd0e2d35f" providerId="AD" clId="Web-{41B1C8D6-4041-460E-9D4A-13E737C58AE0}" dt="2023-01-23T17:22:48.795" v="1001" actId="20577"/>
        <pc:sldMkLst>
          <pc:docMk/>
          <pc:sldMk cId="2326908883" sldId="273"/>
        </pc:sldMkLst>
        <pc:spChg chg="mod">
          <ac:chgData name="Stajyer YAZILIM2" userId="S::stjya2@alisangroup.com::4be66e1a-8e80-47f4-b099-f48dd0e2d35f" providerId="AD" clId="Web-{41B1C8D6-4041-460E-9D4A-13E737C58AE0}" dt="2023-01-23T17:18:16.304" v="945" actId="20577"/>
          <ac:spMkLst>
            <pc:docMk/>
            <pc:sldMk cId="2326908883" sldId="273"/>
            <ac:spMk id="2" creationId="{60FD3E19-27CE-4D6A-8B21-C694EA9EA88D}"/>
          </ac:spMkLst>
        </pc:spChg>
        <pc:spChg chg="mod">
          <ac:chgData name="Stajyer YAZILIM2" userId="S::stjya2@alisangroup.com::4be66e1a-8e80-47f4-b099-f48dd0e2d35f" providerId="AD" clId="Web-{41B1C8D6-4041-460E-9D4A-13E737C58AE0}" dt="2023-01-23T17:22:48.795" v="1001" actId="20577"/>
          <ac:spMkLst>
            <pc:docMk/>
            <pc:sldMk cId="2326908883" sldId="273"/>
            <ac:spMk id="3" creationId="{D913E1FE-4E39-426D-88DE-2D02D43C23AA}"/>
          </ac:spMkLst>
        </pc:spChg>
        <pc:picChg chg="mod">
          <ac:chgData name="Stajyer YAZILIM2" userId="S::stjya2@alisangroup.com::4be66e1a-8e80-47f4-b099-f48dd0e2d35f" providerId="AD" clId="Web-{41B1C8D6-4041-460E-9D4A-13E737C58AE0}" dt="2023-01-23T17:19:06.180" v="960" actId="14100"/>
          <ac:picMkLst>
            <pc:docMk/>
            <pc:sldMk cId="2326908883" sldId="273"/>
            <ac:picMk id="5" creationId="{00000000-0000-0000-0000-000000000000}"/>
          </ac:picMkLst>
        </pc:picChg>
      </pc:sldChg>
      <pc:sldChg chg="modSp">
        <pc:chgData name="Stajyer YAZILIM2" userId="S::stjya2@alisangroup.com::4be66e1a-8e80-47f4-b099-f48dd0e2d35f" providerId="AD" clId="Web-{41B1C8D6-4041-460E-9D4A-13E737C58AE0}" dt="2023-01-23T17:26:57.254" v="1076" actId="14100"/>
        <pc:sldMkLst>
          <pc:docMk/>
          <pc:sldMk cId="2307518531" sldId="274"/>
        </pc:sldMkLst>
        <pc:spChg chg="mod">
          <ac:chgData name="Stajyer YAZILIM2" userId="S::stjya2@alisangroup.com::4be66e1a-8e80-47f4-b099-f48dd0e2d35f" providerId="AD" clId="Web-{41B1C8D6-4041-460E-9D4A-13E737C58AE0}" dt="2023-01-23T17:23:29.561" v="1004" actId="20577"/>
          <ac:spMkLst>
            <pc:docMk/>
            <pc:sldMk cId="2307518531" sldId="274"/>
            <ac:spMk id="2" creationId="{60FD3E19-27CE-4D6A-8B21-C694EA9EA88D}"/>
          </ac:spMkLst>
        </pc:spChg>
        <pc:spChg chg="mod">
          <ac:chgData name="Stajyer YAZILIM2" userId="S::stjya2@alisangroup.com::4be66e1a-8e80-47f4-b099-f48dd0e2d35f" providerId="AD" clId="Web-{41B1C8D6-4041-460E-9D4A-13E737C58AE0}" dt="2023-01-23T17:26:57.254" v="1076" actId="14100"/>
          <ac:spMkLst>
            <pc:docMk/>
            <pc:sldMk cId="2307518531" sldId="274"/>
            <ac:spMk id="3" creationId="{D913E1FE-4E39-426D-88DE-2D02D43C23AA}"/>
          </ac:spMkLst>
        </pc:spChg>
        <pc:picChg chg="mod">
          <ac:chgData name="Stajyer YAZILIM2" userId="S::stjya2@alisangroup.com::4be66e1a-8e80-47f4-b099-f48dd0e2d35f" providerId="AD" clId="Web-{41B1C8D6-4041-460E-9D4A-13E737C58AE0}" dt="2023-01-23T17:25:22.876" v="1015" actId="1076"/>
          <ac:picMkLst>
            <pc:docMk/>
            <pc:sldMk cId="2307518531" sldId="274"/>
            <ac:picMk id="5" creationId="{00000000-0000-0000-0000-000000000000}"/>
          </ac:picMkLst>
        </pc:picChg>
      </pc:sldChg>
      <pc:sldChg chg="del">
        <pc:chgData name="Stajyer YAZILIM2" userId="S::stjya2@alisangroup.com::4be66e1a-8e80-47f4-b099-f48dd0e2d35f" providerId="AD" clId="Web-{41B1C8D6-4041-460E-9D4A-13E737C58AE0}" dt="2023-01-23T17:27:08.113" v="1077"/>
        <pc:sldMkLst>
          <pc:docMk/>
          <pc:sldMk cId="1441214059" sldId="275"/>
        </pc:sldMkLst>
      </pc:sldChg>
      <pc:sldChg chg="del">
        <pc:chgData name="Stajyer YAZILIM2" userId="S::stjya2@alisangroup.com::4be66e1a-8e80-47f4-b099-f48dd0e2d35f" providerId="AD" clId="Web-{41B1C8D6-4041-460E-9D4A-13E737C58AE0}" dt="2023-01-23T17:27:09.207" v="1078"/>
        <pc:sldMkLst>
          <pc:docMk/>
          <pc:sldMk cId="2518804225" sldId="276"/>
        </pc:sldMkLst>
      </pc:sldChg>
      <pc:sldChg chg="del">
        <pc:chgData name="Stajyer YAZILIM2" userId="S::stjya2@alisangroup.com::4be66e1a-8e80-47f4-b099-f48dd0e2d35f" providerId="AD" clId="Web-{41B1C8D6-4041-460E-9D4A-13E737C58AE0}" dt="2023-01-23T17:27:10.144" v="1079"/>
        <pc:sldMkLst>
          <pc:docMk/>
          <pc:sldMk cId="1707825753" sldId="277"/>
        </pc:sldMkLst>
      </pc:sldChg>
      <pc:sldChg chg="del">
        <pc:chgData name="Stajyer YAZILIM2" userId="S::stjya2@alisangroup.com::4be66e1a-8e80-47f4-b099-f48dd0e2d35f" providerId="AD" clId="Web-{41B1C8D6-4041-460E-9D4A-13E737C58AE0}" dt="2023-01-23T17:27:11.113" v="1080"/>
        <pc:sldMkLst>
          <pc:docMk/>
          <pc:sldMk cId="706598978" sldId="278"/>
        </pc:sldMkLst>
      </pc:sldChg>
      <pc:sldChg chg="modSp">
        <pc:chgData name="Stajyer YAZILIM2" userId="S::stjya2@alisangroup.com::4be66e1a-8e80-47f4-b099-f48dd0e2d35f" providerId="AD" clId="Web-{41B1C8D6-4041-460E-9D4A-13E737C58AE0}" dt="2023-01-23T17:17:51.882" v="926" actId="20577"/>
        <pc:sldMkLst>
          <pc:docMk/>
          <pc:sldMk cId="1957225612" sldId="279"/>
        </pc:sldMkLst>
        <pc:spChg chg="mod">
          <ac:chgData name="Stajyer YAZILIM2" userId="S::stjya2@alisangroup.com::4be66e1a-8e80-47f4-b099-f48dd0e2d35f" providerId="AD" clId="Web-{41B1C8D6-4041-460E-9D4A-13E737C58AE0}" dt="2023-01-23T17:16:11.270" v="914" actId="20577"/>
          <ac:spMkLst>
            <pc:docMk/>
            <pc:sldMk cId="1957225612" sldId="279"/>
            <ac:spMk id="2" creationId="{60FD3E19-27CE-4D6A-8B21-C694EA9EA88D}"/>
          </ac:spMkLst>
        </pc:spChg>
        <pc:spChg chg="mod">
          <ac:chgData name="Stajyer YAZILIM2" userId="S::stjya2@alisangroup.com::4be66e1a-8e80-47f4-b099-f48dd0e2d35f" providerId="AD" clId="Web-{41B1C8D6-4041-460E-9D4A-13E737C58AE0}" dt="2023-01-23T17:17:51.882" v="926" actId="20577"/>
          <ac:spMkLst>
            <pc:docMk/>
            <pc:sldMk cId="1957225612" sldId="279"/>
            <ac:spMk id="3" creationId="{D913E1FE-4E39-426D-88DE-2D02D43C23AA}"/>
          </ac:spMkLst>
        </pc:spChg>
        <pc:picChg chg="mod">
          <ac:chgData name="Stajyer YAZILIM2" userId="S::stjya2@alisangroup.com::4be66e1a-8e80-47f4-b099-f48dd0e2d35f" providerId="AD" clId="Web-{41B1C8D6-4041-460E-9D4A-13E737C58AE0}" dt="2023-01-23T17:17:23.584" v="923" actId="14100"/>
          <ac:picMkLst>
            <pc:docMk/>
            <pc:sldMk cId="1957225612" sldId="279"/>
            <ac:picMk id="5" creationId="{00000000-0000-0000-0000-000000000000}"/>
          </ac:picMkLst>
        </pc:picChg>
      </pc:sldChg>
      <pc:sldChg chg="modSp">
        <pc:chgData name="Stajyer YAZILIM2" userId="S::stjya2@alisangroup.com::4be66e1a-8e80-47f4-b099-f48dd0e2d35f" providerId="AD" clId="Web-{41B1C8D6-4041-460E-9D4A-13E737C58AE0}" dt="2023-01-23T17:09:18.666" v="857" actId="20577"/>
        <pc:sldMkLst>
          <pc:docMk/>
          <pc:sldMk cId="1204311941" sldId="280"/>
        </pc:sldMkLst>
        <pc:spChg chg="mod">
          <ac:chgData name="Stajyer YAZILIM2" userId="S::stjya2@alisangroup.com::4be66e1a-8e80-47f4-b099-f48dd0e2d35f" providerId="AD" clId="Web-{41B1C8D6-4041-460E-9D4A-13E737C58AE0}" dt="2023-01-23T17:09:18.666" v="857" actId="20577"/>
          <ac:spMkLst>
            <pc:docMk/>
            <pc:sldMk cId="1204311941" sldId="280"/>
            <ac:spMk id="2" creationId="{60FD3E19-27CE-4D6A-8B21-C694EA9EA88D}"/>
          </ac:spMkLst>
        </pc:spChg>
        <pc:spChg chg="mod">
          <ac:chgData name="Stajyer YAZILIM2" userId="S::stjya2@alisangroup.com::4be66e1a-8e80-47f4-b099-f48dd0e2d35f" providerId="AD" clId="Web-{41B1C8D6-4041-460E-9D4A-13E737C58AE0}" dt="2023-01-23T17:04:32.128" v="840" actId="20577"/>
          <ac:spMkLst>
            <pc:docMk/>
            <pc:sldMk cId="1204311941" sldId="280"/>
            <ac:spMk id="3" creationId="{D913E1FE-4E39-426D-88DE-2D02D43C23AA}"/>
          </ac:spMkLst>
        </pc:spChg>
        <pc:picChg chg="mod">
          <ac:chgData name="Stajyer YAZILIM2" userId="S::stjya2@alisangroup.com::4be66e1a-8e80-47f4-b099-f48dd0e2d35f" providerId="AD" clId="Web-{41B1C8D6-4041-460E-9D4A-13E737C58AE0}" dt="2023-01-23T17:01:33.796" v="771" actId="14100"/>
          <ac:picMkLst>
            <pc:docMk/>
            <pc:sldMk cId="1204311941" sldId="280"/>
            <ac:picMk id="5" creationId="{00000000-0000-0000-0000-000000000000}"/>
          </ac:picMkLst>
        </pc:picChg>
      </pc:sldChg>
      <pc:sldChg chg="modSp">
        <pc:chgData name="Stajyer YAZILIM2" userId="S::stjya2@alisangroup.com::4be66e1a-8e80-47f4-b099-f48dd0e2d35f" providerId="AD" clId="Web-{41B1C8D6-4041-460E-9D4A-13E737C58AE0}" dt="2023-01-23T17:12:39.937" v="897" actId="14100"/>
        <pc:sldMkLst>
          <pc:docMk/>
          <pc:sldMk cId="3334977951" sldId="281"/>
        </pc:sldMkLst>
        <pc:spChg chg="mod">
          <ac:chgData name="Stajyer YAZILIM2" userId="S::stjya2@alisangroup.com::4be66e1a-8e80-47f4-b099-f48dd0e2d35f" providerId="AD" clId="Web-{41B1C8D6-4041-460E-9D4A-13E737C58AE0}" dt="2023-01-23T17:09:55.183" v="866" actId="20577"/>
          <ac:spMkLst>
            <pc:docMk/>
            <pc:sldMk cId="3334977951" sldId="281"/>
            <ac:spMk id="2" creationId="{60FD3E19-27CE-4D6A-8B21-C694EA9EA88D}"/>
          </ac:spMkLst>
        </pc:spChg>
        <pc:spChg chg="mod">
          <ac:chgData name="Stajyer YAZILIM2" userId="S::stjya2@alisangroup.com::4be66e1a-8e80-47f4-b099-f48dd0e2d35f" providerId="AD" clId="Web-{41B1C8D6-4041-460E-9D4A-13E737C58AE0}" dt="2023-01-23T17:12:33.374" v="896" actId="20577"/>
          <ac:spMkLst>
            <pc:docMk/>
            <pc:sldMk cId="3334977951" sldId="281"/>
            <ac:spMk id="3" creationId="{D913E1FE-4E39-426D-88DE-2D02D43C23AA}"/>
          </ac:spMkLst>
        </pc:spChg>
        <pc:picChg chg="mod">
          <ac:chgData name="Stajyer YAZILIM2" userId="S::stjya2@alisangroup.com::4be66e1a-8e80-47f4-b099-f48dd0e2d35f" providerId="AD" clId="Web-{41B1C8D6-4041-460E-9D4A-13E737C58AE0}" dt="2023-01-23T17:12:39.937" v="897" actId="14100"/>
          <ac:picMkLst>
            <pc:docMk/>
            <pc:sldMk cId="3334977951" sldId="281"/>
            <ac:picMk id="5" creationId="{00000000-0000-0000-0000-000000000000}"/>
          </ac:picMkLst>
        </pc:picChg>
      </pc:sldChg>
      <pc:sldChg chg="addSp modSp">
        <pc:chgData name="Stajyer YAZILIM2" userId="S::stjya2@alisangroup.com::4be66e1a-8e80-47f4-b099-f48dd0e2d35f" providerId="AD" clId="Web-{41B1C8D6-4041-460E-9D4A-13E737C58AE0}" dt="2023-01-23T17:32:26.464" v="1117" actId="1076"/>
        <pc:sldMkLst>
          <pc:docMk/>
          <pc:sldMk cId="2432490512" sldId="282"/>
        </pc:sldMkLst>
        <pc:spChg chg="mod">
          <ac:chgData name="Stajyer YAZILIM2" userId="S::stjya2@alisangroup.com::4be66e1a-8e80-47f4-b099-f48dd0e2d35f" providerId="AD" clId="Web-{41B1C8D6-4041-460E-9D4A-13E737C58AE0}" dt="2023-01-23T17:27:30.707" v="1096" actId="20577"/>
          <ac:spMkLst>
            <pc:docMk/>
            <pc:sldMk cId="2432490512" sldId="282"/>
            <ac:spMk id="2" creationId="{60FD3E19-27CE-4D6A-8B21-C694EA9EA88D}"/>
          </ac:spMkLst>
        </pc:spChg>
        <pc:picChg chg="add mod">
          <ac:chgData name="Stajyer YAZILIM2" userId="S::stjya2@alisangroup.com::4be66e1a-8e80-47f4-b099-f48dd0e2d35f" providerId="AD" clId="Web-{41B1C8D6-4041-460E-9D4A-13E737C58AE0}" dt="2023-01-23T17:32:26.464" v="1117" actId="1076"/>
          <ac:picMkLst>
            <pc:docMk/>
            <pc:sldMk cId="2432490512" sldId="282"/>
            <ac:picMk id="3" creationId="{E057D875-F7DC-C48C-5311-C803C84DDCC8}"/>
          </ac:picMkLst>
        </pc:picChg>
        <pc:picChg chg="mod">
          <ac:chgData name="Stajyer YAZILIM2" userId="S::stjya2@alisangroup.com::4be66e1a-8e80-47f4-b099-f48dd0e2d35f" providerId="AD" clId="Web-{41B1C8D6-4041-460E-9D4A-13E737C58AE0}" dt="2023-01-23T17:32:25.464" v="1116" actId="1076"/>
          <ac:picMkLst>
            <pc:docMk/>
            <pc:sldMk cId="2432490512" sldId="282"/>
            <ac:picMk id="5" creationId="{00000000-0000-0000-0000-000000000000}"/>
          </ac:picMkLst>
        </pc:picChg>
      </pc:sldChg>
      <pc:sldChg chg="modSp add replId">
        <pc:chgData name="Stajyer YAZILIM2" userId="S::stjya2@alisangroup.com::4be66e1a-8e80-47f4-b099-f48dd0e2d35f" providerId="AD" clId="Web-{41B1C8D6-4041-460E-9D4A-13E737C58AE0}" dt="2023-01-23T16:45:11.711" v="350" actId="20577"/>
        <pc:sldMkLst>
          <pc:docMk/>
          <pc:sldMk cId="1392792452" sldId="285"/>
        </pc:sldMkLst>
        <pc:spChg chg="mod">
          <ac:chgData name="Stajyer YAZILIM2" userId="S::stjya2@alisangroup.com::4be66e1a-8e80-47f4-b099-f48dd0e2d35f" providerId="AD" clId="Web-{41B1C8D6-4041-460E-9D4A-13E737C58AE0}" dt="2023-01-23T16:45:11.711" v="350" actId="20577"/>
          <ac:spMkLst>
            <pc:docMk/>
            <pc:sldMk cId="1392792452" sldId="285"/>
            <ac:spMk id="3" creationId="{D913E1FE-4E39-426D-88DE-2D02D43C23AA}"/>
          </ac:spMkLst>
        </pc:spChg>
      </pc:sldChg>
      <pc:sldChg chg="delSp modSp add del replId">
        <pc:chgData name="Stajyer YAZILIM2" userId="S::stjya2@alisangroup.com::4be66e1a-8e80-47f4-b099-f48dd0e2d35f" providerId="AD" clId="Web-{41B1C8D6-4041-460E-9D4A-13E737C58AE0}" dt="2023-01-23T17:32:32.886" v="1118"/>
        <pc:sldMkLst>
          <pc:docMk/>
          <pc:sldMk cId="963563621" sldId="286"/>
        </pc:sldMkLst>
        <pc:spChg chg="mod">
          <ac:chgData name="Stajyer YAZILIM2" userId="S::stjya2@alisangroup.com::4be66e1a-8e80-47f4-b099-f48dd0e2d35f" providerId="AD" clId="Web-{41B1C8D6-4041-460E-9D4A-13E737C58AE0}" dt="2023-01-23T17:31:09.806" v="1101" actId="20577"/>
          <ac:spMkLst>
            <pc:docMk/>
            <pc:sldMk cId="963563621" sldId="286"/>
            <ac:spMk id="2" creationId="{60FD3E19-27CE-4D6A-8B21-C694EA9EA88D}"/>
          </ac:spMkLst>
        </pc:spChg>
        <pc:picChg chg="del mod">
          <ac:chgData name="Stajyer YAZILIM2" userId="S::stjya2@alisangroup.com::4be66e1a-8e80-47f4-b099-f48dd0e2d35f" providerId="AD" clId="Web-{41B1C8D6-4041-460E-9D4A-13E737C58AE0}" dt="2023-01-23T17:31:56.104" v="1105"/>
          <ac:picMkLst>
            <pc:docMk/>
            <pc:sldMk cId="963563621" sldId="286"/>
            <ac:picMk id="5" creationId="{00000000-0000-0000-0000-000000000000}"/>
          </ac:picMkLst>
        </pc:picChg>
      </pc:sldChg>
      <pc:sldChg chg="modSp add replId">
        <pc:chgData name="Stajyer YAZILIM2" userId="S::stjya2@alisangroup.com::4be66e1a-8e80-47f4-b099-f48dd0e2d35f" providerId="AD" clId="Web-{41B1C8D6-4041-460E-9D4A-13E737C58AE0}" dt="2023-01-23T17:33:19.012" v="1128" actId="14100"/>
        <pc:sldMkLst>
          <pc:docMk/>
          <pc:sldMk cId="1063613382" sldId="287"/>
        </pc:sldMkLst>
        <pc:picChg chg="mod">
          <ac:chgData name="Stajyer YAZILIM2" userId="S::stjya2@alisangroup.com::4be66e1a-8e80-47f4-b099-f48dd0e2d35f" providerId="AD" clId="Web-{41B1C8D6-4041-460E-9D4A-13E737C58AE0}" dt="2023-01-23T17:33:19.012" v="1128" actId="14100"/>
          <ac:picMkLst>
            <pc:docMk/>
            <pc:sldMk cId="1063613382" sldId="287"/>
            <ac:picMk id="5" creationId="{00000000-0000-0000-0000-000000000000}"/>
          </ac:picMkLst>
        </pc:picChg>
      </pc:sldChg>
      <pc:sldChg chg="modSp add replId">
        <pc:chgData name="Stajyer YAZILIM2" userId="S::stjya2@alisangroup.com::4be66e1a-8e80-47f4-b099-f48dd0e2d35f" providerId="AD" clId="Web-{41B1C8D6-4041-460E-9D4A-13E737C58AE0}" dt="2023-01-23T17:32:54.824" v="1123" actId="14100"/>
        <pc:sldMkLst>
          <pc:docMk/>
          <pc:sldMk cId="1971553945" sldId="288"/>
        </pc:sldMkLst>
        <pc:picChg chg="mod">
          <ac:chgData name="Stajyer YAZILIM2" userId="S::stjya2@alisangroup.com::4be66e1a-8e80-47f4-b099-f48dd0e2d35f" providerId="AD" clId="Web-{41B1C8D6-4041-460E-9D4A-13E737C58AE0}" dt="2023-01-23T17:32:54.824" v="1123" actId="14100"/>
          <ac:picMkLst>
            <pc:docMk/>
            <pc:sldMk cId="1971553945" sldId="288"/>
            <ac:picMk id="5"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23CDCE-6AE3-4868-A6A7-DC9386A3CB32}" type="datetimeFigureOut">
              <a:rPr lang="en-US" smtClean="0"/>
              <a:t>1/24/2023</a:t>
            </a:fld>
            <a:endParaRPr lang="en-US"/>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B89DC-2DD7-4BC4-870C-18A93307BF30}" type="slidenum">
              <a:rPr lang="en-US" smtClean="0"/>
              <a:t>‹#›</a:t>
            </a:fld>
            <a:endParaRPr lang="en-US"/>
          </a:p>
        </p:txBody>
      </p:sp>
    </p:spTree>
    <p:extLst>
      <p:ext uri="{BB962C8B-B14F-4D97-AF65-F5344CB8AC3E}">
        <p14:creationId xmlns:p14="http://schemas.microsoft.com/office/powerpoint/2010/main" val="300299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stilini düzenlemek için tıklayın</a:t>
            </a:r>
            <a:endParaRPr lang="en-US"/>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a:p>
        </p:txBody>
      </p:sp>
      <p:sp>
        <p:nvSpPr>
          <p:cNvPr id="4" name="Date Placeholder 3"/>
          <p:cNvSpPr>
            <a:spLocks noGrp="1"/>
          </p:cNvSpPr>
          <p:nvPr>
            <p:ph type="dt" sz="half" idx="10"/>
          </p:nvPr>
        </p:nvSpPr>
        <p:spPr/>
        <p:txBody>
          <a:bodyPr/>
          <a:lstStyle/>
          <a:p>
            <a:fld id="{11569B82-D436-4971-9035-AF4560DC1D64}" type="datetime1">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stilini düzenlemek için tıklayın</a:t>
            </a:r>
            <a:endParaRPr lang="en-US"/>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B21D29A-68AE-46DC-A2BC-946C328F5BDB}" type="datetime1">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DD71A21-0F16-4EE3-B595-C6DE0399F27F}" type="datetime1">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stilini düzenlemek için tıklayın</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8446EC69-26BE-45F0-BB66-818E5DB7E1ED}" type="datetime1">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2A2F2A86-30FA-4E37-A8CF-30B38A2CC104}" type="datetime1">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stilini düzenlemek için tıklayın</a:t>
            </a:r>
            <a:endParaRPr lang="en-US"/>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FB8D07CC-1DEC-4BD5-8148-F528387EBB6B}" type="datetime1">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4E48B82A-782D-40A2-9162-8D3CB9B4A046}" type="datetime1">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stilini düzenlemek için tıklayın</a:t>
            </a:r>
            <a:endParaRPr lang="en-US"/>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3054518E-DA6C-4A77-B837-1DD00265882E}" type="datetime1">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stilini düzenlemek için tıklayın</a:t>
            </a:r>
            <a:endParaRPr lang="en-US"/>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AFE29EDF-218D-4E2C-9A13-DE1F873BD9F5}" type="datetime1">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stilini düzenlemek için tıklayın</a:t>
            </a:r>
            <a:endParaRPr lang="en-US"/>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AE3E3F1-DCC5-4608-B67F-0D58A7CCC12B}" type="datetime1">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Date Placeholder 4"/>
          <p:cNvSpPr>
            <a:spLocks noGrp="1"/>
          </p:cNvSpPr>
          <p:nvPr>
            <p:ph type="dt" sz="half" idx="10"/>
          </p:nvPr>
        </p:nvSpPr>
        <p:spPr/>
        <p:txBody>
          <a:bodyPr/>
          <a:lstStyle/>
          <a:p>
            <a:fld id="{E0504325-DA4E-4610-964B-A327D29A7E33}" type="datetime1">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Date Placeholder 6"/>
          <p:cNvSpPr>
            <a:spLocks noGrp="1"/>
          </p:cNvSpPr>
          <p:nvPr>
            <p:ph type="dt" sz="half" idx="10"/>
          </p:nvPr>
        </p:nvSpPr>
        <p:spPr/>
        <p:txBody>
          <a:bodyPr/>
          <a:lstStyle/>
          <a:p>
            <a:fld id="{A9B5BB0C-DBB9-423D-8E78-55EFB52B628C}" type="datetime1">
              <a:rPr lang="en-US" smtClean="0"/>
              <a:t>1/24/2023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a:p>
        </p:txBody>
      </p:sp>
      <p:sp>
        <p:nvSpPr>
          <p:cNvPr id="3" name="Date Placeholder 2"/>
          <p:cNvSpPr>
            <a:spLocks noGrp="1"/>
          </p:cNvSpPr>
          <p:nvPr>
            <p:ph type="dt" sz="half" idx="10"/>
          </p:nvPr>
        </p:nvSpPr>
        <p:spPr/>
        <p:txBody>
          <a:bodyPr/>
          <a:lstStyle/>
          <a:p>
            <a:fld id="{6ADB6DB6-B633-4BFA-A3DC-C220FBB73565}" type="datetime1">
              <a:rPr lang="en-US" smtClean="0"/>
              <a:t>1/24/2023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0C5D2A-4C52-4E9A-9242-3EC9DCB4D234}" type="datetime1">
              <a:rPr lang="en-US" smtClean="0"/>
              <a:t>1/24/2023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stilini düzenlemek için tıklayın</a:t>
            </a:r>
            <a:endParaRPr lang="en-US"/>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13B3B7B-988C-47FF-A6DE-8CCFFEE8D75E}" type="datetime1">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stilini düzenlemek için tıklayın</a:t>
            </a:r>
            <a:endParaRPr lang="en-US"/>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A2103D3-6CA7-45AF-A2CC-94B170EBA5CB}" type="datetime1">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stilini düzenlemek için tıklayın</a:t>
            </a:r>
            <a:endParaRPr lang="en-US"/>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C7ECAB0-4377-48FF-9B33-884EB4FED13B}" type="datetime1">
              <a:rPr lang="en-US" smtClean="0"/>
              <a:t>1/24/2023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a:p>
        </p:txBody>
      </p:sp>
      <p:sp>
        <p:nvSpPr>
          <p:cNvPr id="8" name="MSIPCMContentMarking" descr="{&quot;HashCode&quot;:1672621658,&quot;Placement&quot;:&quot;Footer&quot;,&quot;Top&quot;:519.343,&quot;Left&quot;:0.0,&quot;SlideWidth&quot;:960,&quot;SlideHeight&quot;:540}">
            <a:extLst>
              <a:ext uri="{FF2B5EF4-FFF2-40B4-BE49-F238E27FC236}">
                <a16:creationId xmlns:a16="http://schemas.microsoft.com/office/drawing/2014/main" id="{6F17EBB0-95FF-0F8D-7B68-254B9C71280F}"/>
              </a:ext>
            </a:extLst>
          </p:cNvPr>
          <p:cNvSpPr txBox="1"/>
          <p:nvPr userDrawn="1"/>
        </p:nvSpPr>
        <p:spPr>
          <a:xfrm>
            <a:off x="0" y="6595656"/>
            <a:ext cx="2024944" cy="262344"/>
          </a:xfrm>
          <a:prstGeom prst="rect">
            <a:avLst/>
          </a:prstGeom>
          <a:noFill/>
        </p:spPr>
        <p:txBody>
          <a:bodyPr vert="horz" wrap="square" lIns="0" tIns="0" rIns="0" bIns="0" rtlCol="0" anchor="ctr" anchorCtr="1">
            <a:spAutoFit/>
          </a:bodyPr>
          <a:lstStyle/>
          <a:p>
            <a:pPr algn="l">
              <a:spcBef>
                <a:spcPts val="0"/>
              </a:spcBef>
              <a:spcAft>
                <a:spcPts val="0"/>
              </a:spcAft>
            </a:pPr>
            <a:r>
              <a:rPr lang="tr-TR" sz="1000">
                <a:solidFill>
                  <a:srgbClr val="000000"/>
                </a:solidFill>
                <a:latin typeface="Calibri" panose="020F0502020204030204" pitchFamily="34" charset="0"/>
              </a:rPr>
              <a:t>Serbest/Public ile etiketlenmiştir.</a:t>
            </a:r>
          </a:p>
        </p:txBody>
      </p:sp>
      <p:sp>
        <p:nvSpPr>
          <p:cNvPr id="9" name="MSIPCMContentMarking" descr="{&quot;HashCode&quot;:977516362,&quot;Placement&quot;:&quot;Header&quot;,&quot;Top&quot;:0.0,&quot;Left&quot;:0.0,&quot;SlideWidth&quot;:960,&quot;SlideHeight&quot;:540}">
            <a:extLst>
              <a:ext uri="{FF2B5EF4-FFF2-40B4-BE49-F238E27FC236}">
                <a16:creationId xmlns:a16="http://schemas.microsoft.com/office/drawing/2014/main" id="{359C8141-DA35-0B78-4BF5-200AB802FA3F}"/>
              </a:ext>
            </a:extLst>
          </p:cNvPr>
          <p:cNvSpPr txBox="1"/>
          <p:nvPr userDrawn="1"/>
        </p:nvSpPr>
        <p:spPr>
          <a:xfrm>
            <a:off x="0" y="0"/>
            <a:ext cx="3054339" cy="262344"/>
          </a:xfrm>
          <a:prstGeom prst="rect">
            <a:avLst/>
          </a:prstGeom>
          <a:noFill/>
        </p:spPr>
        <p:txBody>
          <a:bodyPr vert="horz" wrap="square" lIns="0" tIns="0" rIns="0" bIns="0" rtlCol="0" anchor="ctr" anchorCtr="1">
            <a:spAutoFit/>
          </a:bodyPr>
          <a:lstStyle/>
          <a:p>
            <a:pPr algn="l">
              <a:spcBef>
                <a:spcPts val="0"/>
              </a:spcBef>
              <a:spcAft>
                <a:spcPts val="0"/>
              </a:spcAft>
            </a:pPr>
            <a:r>
              <a:rPr lang="tr-TR" sz="1000">
                <a:solidFill>
                  <a:srgbClr val="008000"/>
                </a:solidFill>
                <a:latin typeface="Calibri" panose="020F0502020204030204" pitchFamily="34" charset="0"/>
              </a:rPr>
              <a:t>Siniflandirma: Serbest / Public olarak etiketlenmiştir.</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youtube.com/@bmderslerim" TargetMode="Externa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youtube.com/bmdersleri" TargetMode="Externa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hyperlink" Target="https://www.youtube.com/watch?v=P-ebOwSx30k&amp;list=PL5HkP8Ta9WU-lhdh8FyqbPEx_iRDwQRIX" TargetMode="External"/><Relationship Id="rId7" Type="http://schemas.openxmlformats.org/officeDocument/2006/relationships/hyperlink" Target="http://youtube.com/@bmderslerim" TargetMode="External"/><Relationship Id="rId2" Type="http://schemas.openxmlformats.org/officeDocument/2006/relationships/hyperlink" Target="https://www.youtube.com/watch?v=mtetqOabBI0&amp;t=1853s" TargetMode="External"/><Relationship Id="rId1" Type="http://schemas.openxmlformats.org/officeDocument/2006/relationships/slideLayout" Target="../slideLayouts/slideLayout2.xml"/><Relationship Id="rId6" Type="http://schemas.openxmlformats.org/officeDocument/2006/relationships/hyperlink" Target="https://reactnative.dev/" TargetMode="External"/><Relationship Id="rId5" Type="http://schemas.openxmlformats.org/officeDocument/2006/relationships/hyperlink" Target="https://app.patika.dev/courses/react-native/mobil_programlama" TargetMode="External"/><Relationship Id="rId4" Type="http://schemas.openxmlformats.org/officeDocument/2006/relationships/hyperlink" Target="https://www.youtube.com/watch?v=VW_v52ykMrA&amp;list=PLzJP4sAivSigm8VxW0x_S1LrCtzA8tVYQ"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youtube.com/@bmderslerim" TargetMode="Externa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5905042" y="4881789"/>
            <a:ext cx="6015714" cy="154539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2985219" y="1921297"/>
            <a:ext cx="6342077" cy="2285718"/>
          </a:xfrm>
        </p:spPr>
        <p:txBody>
          <a:bodyPr>
            <a:normAutofit fontScale="90000"/>
          </a:bodyPr>
          <a:lstStyle/>
          <a:p>
            <a:pPr algn="ctr"/>
            <a:r>
              <a:rPr lang="tr-TR" b="1" dirty="0" err="1">
                <a:ln w="9525">
                  <a:solidFill>
                    <a:schemeClr val="bg1"/>
                  </a:solidFill>
                  <a:prstDash val="solid"/>
                </a:ln>
                <a:solidFill>
                  <a:schemeClr val="tx1"/>
                </a:solidFill>
                <a:effectLst>
                  <a:outerShdw blurRad="12700" dist="38100" dir="2700000" algn="tl" rotWithShape="0">
                    <a:schemeClr val="bg1">
                      <a:lumMod val="50000"/>
                    </a:schemeClr>
                  </a:outerShdw>
                </a:effectLst>
              </a:rPr>
              <a:t>Mastitis</a:t>
            </a:r>
            <a:r>
              <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rPr>
              <a:t>Web </a:t>
            </a:r>
            <a:r>
              <a:rPr lang="tr-TR"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Tabanlı </a:t>
            </a:r>
            <a:r>
              <a:rPr lang="tr-TR" b="1" dirty="0" err="1">
                <a:ln w="9525">
                  <a:solidFill>
                    <a:schemeClr val="bg1"/>
                  </a:solidFill>
                  <a:prstDash val="solid"/>
                </a:ln>
                <a:solidFill>
                  <a:schemeClr val="tx1"/>
                </a:solidFill>
                <a:effectLst>
                  <a:outerShdw blurRad="12700" dist="38100" dir="2700000" algn="tl" rotWithShape="0">
                    <a:schemeClr val="bg1">
                      <a:lumMod val="50000"/>
                    </a:schemeClr>
                  </a:outerShdw>
                </a:effectLst>
              </a:rPr>
              <a:t>App</a:t>
            </a:r>
            <a:r>
              <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rPr>
              <a:t> Uygulaması </a:t>
            </a:r>
            <a:endParaRPr lang="tr-TR" dirty="0"/>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1</a:t>
            </a:fld>
            <a:endParaRPr lang="en-US"/>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6096000" y="5024034"/>
            <a:ext cx="6381203"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a:t>
            </a:r>
            <a:r>
              <a:rPr lang="tr-TR" b="1" dirty="0">
                <a:solidFill>
                  <a:schemeClr val="tx1"/>
                </a:solidFill>
              </a:rPr>
              <a:t>Derya Ayyıldız &amp; Esra Arslan</a:t>
            </a:r>
          </a:p>
          <a:p>
            <a:r>
              <a:rPr lang="tr-TR" dirty="0">
                <a:solidFill>
                  <a:schemeClr val="tx1"/>
                </a:solidFill>
              </a:rPr>
              <a:t>Tarih                            : 19/01/2023</a:t>
            </a:r>
          </a:p>
          <a:p>
            <a:r>
              <a:rPr lang="tr-TR" dirty="0">
                <a:solidFill>
                  <a:schemeClr val="tx1"/>
                </a:solidFill>
              </a:rPr>
              <a:t>Sürüm                         : v1</a:t>
            </a:r>
          </a:p>
        </p:txBody>
      </p:sp>
      <p:sp>
        <p:nvSpPr>
          <p:cNvPr id="8" name="Dikdörtgen 7">
            <a:extLst>
              <a:ext uri="{FF2B5EF4-FFF2-40B4-BE49-F238E27FC236}">
                <a16:creationId xmlns:a16="http://schemas.microsoft.com/office/drawing/2014/main" id="{1E4F3095-F1B4-404E-8096-C524CBBDD076}"/>
              </a:ext>
            </a:extLst>
          </p:cNvPr>
          <p:cNvSpPr/>
          <p:nvPr/>
        </p:nvSpPr>
        <p:spPr>
          <a:xfrm>
            <a:off x="610042" y="1570353"/>
            <a:ext cx="2893322" cy="276999"/>
          </a:xfrm>
          <a:prstGeom prst="rect">
            <a:avLst/>
          </a:prstGeom>
          <a:noFill/>
        </p:spPr>
        <p:txBody>
          <a:bodyPr wrap="square" lIns="91440" tIns="45720" rIns="91440" bIns="45720">
            <a:spAutoFit/>
          </a:bodyPr>
          <a:lstStyle/>
          <a:p>
            <a:pPr algn="ctr"/>
            <a:r>
              <a:rPr lang="tr-TR" sz="1200" b="0" cap="none" spc="0">
                <a:ln w="0"/>
                <a:solidFill>
                  <a:schemeClr val="tx1">
                    <a:lumMod val="85000"/>
                    <a:lumOff val="15000"/>
                  </a:schemeClr>
                </a:solidFill>
                <a:effectLst>
                  <a:outerShdw blurRad="38100" dist="19050" dir="2700000" algn="tl" rotWithShape="0">
                    <a:schemeClr val="dk1">
                      <a:alpha val="40000"/>
                    </a:schemeClr>
                  </a:outerShdw>
                </a:effectLst>
                <a:hlinkClick r:id="rId2">
                  <a:extLst>
                    <a:ext uri="{A12FA001-AC4F-418D-AE19-62706E023703}">
                      <ahyp:hlinkClr xmlns="" xmlns:ahyp="http://schemas.microsoft.com/office/drawing/2018/hyperlinkcolor" val="tx"/>
                    </a:ext>
                  </a:extLst>
                </a:hlinkClick>
              </a:rPr>
              <a:t>http://youtube.com/@bmderslerim</a:t>
            </a:r>
            <a:endParaRPr lang="tr-TR" sz="1200" b="0" cap="none" spc="0">
              <a:ln w="0"/>
              <a:solidFill>
                <a:schemeClr val="tx1">
                  <a:lumMod val="85000"/>
                  <a:lumOff val="15000"/>
                </a:schemeClr>
              </a:solidFill>
              <a:effectLst>
                <a:outerShdw blurRad="38100" dist="19050" dir="2700000" algn="tl" rotWithShape="0">
                  <a:schemeClr val="dk1">
                    <a:alpha val="40000"/>
                  </a:schemeClr>
                </a:outerShdw>
              </a:effectLst>
            </a:endParaRPr>
          </a:p>
        </p:txBody>
      </p:sp>
      <p:pic>
        <p:nvPicPr>
          <p:cNvPr id="11" name="Resim 10">
            <a:extLst>
              <a:ext uri="{FF2B5EF4-FFF2-40B4-BE49-F238E27FC236}">
                <a16:creationId xmlns:a16="http://schemas.microsoft.com/office/drawing/2014/main" id="{319D2D9E-98F2-4D32-AB5B-DC3A7509971B}"/>
              </a:ext>
            </a:extLst>
          </p:cNvPr>
          <p:cNvPicPr>
            <a:picLocks noChangeAspect="1"/>
          </p:cNvPicPr>
          <p:nvPr/>
        </p:nvPicPr>
        <p:blipFill rotWithShape="1">
          <a:blip r:embed="rId3"/>
          <a:srcRect l="11094" t="21526" r="11094" b="21125"/>
          <a:stretch/>
        </p:blipFill>
        <p:spPr>
          <a:xfrm>
            <a:off x="1109726" y="264405"/>
            <a:ext cx="1811729" cy="1335303"/>
          </a:xfrm>
          <a:prstGeom prst="rect">
            <a:avLst/>
          </a:prstGeom>
        </p:spPr>
      </p:pic>
      <p:sp>
        <p:nvSpPr>
          <p:cNvPr id="14" name="Alt Başlık 2">
            <a:extLst>
              <a:ext uri="{FF2B5EF4-FFF2-40B4-BE49-F238E27FC236}">
                <a16:creationId xmlns:a16="http://schemas.microsoft.com/office/drawing/2014/main" id="{9A7DB605-382F-47AF-971D-B396DCDEB1CE}"/>
              </a:ext>
            </a:extLst>
          </p:cNvPr>
          <p:cNvSpPr txBox="1">
            <a:spLocks/>
          </p:cNvSpPr>
          <p:nvPr/>
        </p:nvSpPr>
        <p:spPr>
          <a:xfrm>
            <a:off x="3679991" y="588594"/>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Lisans Tezi</a:t>
            </a:r>
            <a:endParaRPr lang="en-US" b="1" dirty="0">
              <a:ln/>
              <a:solidFill>
                <a:schemeClr val="accent3"/>
              </a:solidFill>
            </a:endParaRPr>
          </a:p>
        </p:txBody>
      </p:sp>
      <p:pic>
        <p:nvPicPr>
          <p:cNvPr id="15" name="Picture 6" descr="These are the Skills that You Need to Hone to Become a Software Engineer">
            <a:extLst>
              <a:ext uri="{FF2B5EF4-FFF2-40B4-BE49-F238E27FC236}">
                <a16:creationId xmlns:a16="http://schemas.microsoft.com/office/drawing/2014/main" id="{26D52440-1266-43E5-B67E-2C54816097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03527" y="193824"/>
            <a:ext cx="3154326" cy="17743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461375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ea typeface="+mj-lt"/>
                <a:cs typeface="+mj-lt"/>
              </a:rPr>
              <a:t>Web Arayüzü - </a:t>
            </a:r>
            <a:r>
              <a:rPr lang="tr-TR" dirty="0" err="1">
                <a:ea typeface="+mj-lt"/>
                <a:cs typeface="+mj-lt"/>
              </a:rPr>
              <a:t>DataTable</a:t>
            </a:r>
            <a:endParaRPr lang="tr-TR" dirty="0" err="1"/>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5705670" y="2062931"/>
            <a:ext cx="5652404" cy="2873756"/>
          </a:xfrm>
        </p:spPr>
        <p:txBody>
          <a:bodyPr vert="horz" lIns="91440" tIns="45720" rIns="91440" bIns="45720" rtlCol="0" anchor="t">
            <a:normAutofit/>
          </a:bodyPr>
          <a:lstStyle/>
          <a:p>
            <a:pPr marL="0" indent="0">
              <a:buNone/>
            </a:pPr>
            <a:endParaRPr lang="en-US" dirty="0">
              <a:ea typeface="+mn-lt"/>
              <a:cs typeface="+mn-lt"/>
            </a:endParaRPr>
          </a:p>
          <a:p>
            <a:r>
              <a:rPr lang="en-US" dirty="0">
                <a:ea typeface="+mn-lt"/>
                <a:cs typeface="+mn-lt"/>
              </a:rPr>
              <a:t>Id </a:t>
            </a:r>
            <a:r>
              <a:rPr lang="en-US" dirty="0" err="1">
                <a:ea typeface="+mn-lt"/>
                <a:cs typeface="+mn-lt"/>
              </a:rPr>
              <a:t>si</a:t>
            </a:r>
            <a:r>
              <a:rPr lang="en-US" dirty="0">
                <a:ea typeface="+mn-lt"/>
                <a:cs typeface="+mn-lt"/>
              </a:rPr>
              <a:t> "mastitis" </a:t>
            </a:r>
            <a:r>
              <a:rPr lang="en-US" dirty="0" err="1">
                <a:ea typeface="+mn-lt"/>
                <a:cs typeface="+mn-lt"/>
              </a:rPr>
              <a:t>olan</a:t>
            </a:r>
            <a:r>
              <a:rPr lang="en-US" dirty="0">
                <a:ea typeface="+mn-lt"/>
                <a:cs typeface="+mn-lt"/>
              </a:rPr>
              <a:t> </a:t>
            </a:r>
            <a:r>
              <a:rPr lang="en-US" dirty="0" err="1">
                <a:ea typeface="+mn-lt"/>
                <a:cs typeface="+mn-lt"/>
              </a:rPr>
              <a:t>tabloyu</a:t>
            </a:r>
            <a:r>
              <a:rPr lang="en-US" dirty="0">
                <a:ea typeface="+mn-lt"/>
                <a:cs typeface="+mn-lt"/>
              </a:rPr>
              <a:t> </a:t>
            </a:r>
            <a:r>
              <a:rPr lang="en-US" dirty="0" err="1">
                <a:ea typeface="+mn-lt"/>
                <a:cs typeface="+mn-lt"/>
              </a:rPr>
              <a:t>aldıktan</a:t>
            </a:r>
            <a:r>
              <a:rPr lang="en-US" dirty="0">
                <a:ea typeface="+mn-lt"/>
                <a:cs typeface="+mn-lt"/>
              </a:rPr>
              <a:t> </a:t>
            </a:r>
            <a:r>
              <a:rPr lang="en-US" dirty="0" err="1">
                <a:ea typeface="+mn-lt"/>
                <a:cs typeface="+mn-lt"/>
              </a:rPr>
              <a:t>sonra</a:t>
            </a:r>
            <a:r>
              <a:rPr lang="en-US" dirty="0">
                <a:ea typeface="+mn-lt"/>
                <a:cs typeface="+mn-lt"/>
              </a:rPr>
              <a:t>   jQuery </a:t>
            </a:r>
            <a:r>
              <a:rPr lang="en-US" dirty="0" err="1">
                <a:ea typeface="+mn-lt"/>
                <a:cs typeface="+mn-lt"/>
              </a:rPr>
              <a:t>kitaplığını</a:t>
            </a:r>
            <a:r>
              <a:rPr lang="en-US" dirty="0">
                <a:ea typeface="+mn-lt"/>
                <a:cs typeface="+mn-lt"/>
              </a:rPr>
              <a:t> </a:t>
            </a:r>
            <a:r>
              <a:rPr lang="en-US" dirty="0" err="1">
                <a:ea typeface="+mn-lt"/>
                <a:cs typeface="+mn-lt"/>
              </a:rPr>
              <a:t>kullanarak</a:t>
            </a:r>
            <a:r>
              <a:rPr lang="en-US" dirty="0">
                <a:ea typeface="+mn-lt"/>
                <a:cs typeface="+mn-lt"/>
              </a:rPr>
              <a:t> </a:t>
            </a:r>
            <a:r>
              <a:rPr lang="en-US" dirty="0" err="1">
                <a:ea typeface="+mn-lt"/>
                <a:cs typeface="+mn-lt"/>
              </a:rPr>
              <a:t>ve</a:t>
            </a:r>
            <a:r>
              <a:rPr lang="en-US" dirty="0">
                <a:ea typeface="+mn-lt"/>
                <a:cs typeface="+mn-lt"/>
              </a:rPr>
              <a:t> Excel </a:t>
            </a:r>
            <a:r>
              <a:rPr lang="en-US" dirty="0" err="1">
                <a:ea typeface="+mn-lt"/>
                <a:cs typeface="+mn-lt"/>
              </a:rPr>
              <a:t>ve</a:t>
            </a:r>
            <a:r>
              <a:rPr lang="en-US" dirty="0">
                <a:ea typeface="+mn-lt"/>
                <a:cs typeface="+mn-lt"/>
              </a:rPr>
              <a:t> PDF </a:t>
            </a:r>
            <a:r>
              <a:rPr lang="en-US" dirty="0" err="1">
                <a:ea typeface="+mn-lt"/>
                <a:cs typeface="+mn-lt"/>
              </a:rPr>
              <a:t>dışa</a:t>
            </a:r>
            <a:r>
              <a:rPr lang="en-US" dirty="0">
                <a:ea typeface="+mn-lt"/>
                <a:cs typeface="+mn-lt"/>
              </a:rPr>
              <a:t> </a:t>
            </a:r>
            <a:r>
              <a:rPr lang="en-US" dirty="0" err="1">
                <a:ea typeface="+mn-lt"/>
                <a:cs typeface="+mn-lt"/>
              </a:rPr>
              <a:t>aktarma</a:t>
            </a:r>
            <a:r>
              <a:rPr lang="en-US" dirty="0">
                <a:ea typeface="+mn-lt"/>
                <a:cs typeface="+mn-lt"/>
              </a:rPr>
              <a:t> </a:t>
            </a:r>
            <a:r>
              <a:rPr lang="en-US" dirty="0" err="1">
                <a:ea typeface="+mn-lt"/>
                <a:cs typeface="+mn-lt"/>
              </a:rPr>
              <a:t>için</a:t>
            </a:r>
            <a:r>
              <a:rPr lang="en-US" dirty="0">
                <a:ea typeface="+mn-lt"/>
                <a:cs typeface="+mn-lt"/>
              </a:rPr>
              <a:t> </a:t>
            </a:r>
            <a:r>
              <a:rPr lang="en-US" dirty="0" err="1">
                <a:ea typeface="+mn-lt"/>
                <a:cs typeface="+mn-lt"/>
              </a:rPr>
              <a:t>belirtilen</a:t>
            </a:r>
            <a:r>
              <a:rPr lang="en-US" dirty="0">
                <a:ea typeface="+mn-lt"/>
                <a:cs typeface="+mn-lt"/>
              </a:rPr>
              <a:t> </a:t>
            </a:r>
            <a:r>
              <a:rPr lang="en-US" dirty="0" err="1">
                <a:ea typeface="+mn-lt"/>
                <a:cs typeface="+mn-lt"/>
              </a:rPr>
              <a:t>butonlar</a:t>
            </a:r>
            <a:r>
              <a:rPr lang="en-US" dirty="0">
                <a:ea typeface="+mn-lt"/>
                <a:cs typeface="+mn-lt"/>
              </a:rPr>
              <a:t> </a:t>
            </a:r>
            <a:r>
              <a:rPr lang="en-US" dirty="0" err="1">
                <a:ea typeface="+mn-lt"/>
                <a:cs typeface="+mn-lt"/>
              </a:rPr>
              <a:t>tanımlanır</a:t>
            </a:r>
            <a:r>
              <a:rPr lang="en-US" dirty="0">
                <a:ea typeface="+mn-lt"/>
                <a:cs typeface="+mn-lt"/>
              </a:rPr>
              <a:t> </a:t>
            </a:r>
            <a:r>
              <a:rPr lang="en-US" dirty="0" err="1">
                <a:ea typeface="+mn-lt"/>
                <a:cs typeface="+mn-lt"/>
              </a:rPr>
              <a:t>bunun</a:t>
            </a:r>
            <a:r>
              <a:rPr lang="en-US" dirty="0">
                <a:ea typeface="+mn-lt"/>
                <a:cs typeface="+mn-lt"/>
              </a:rPr>
              <a:t> </a:t>
            </a:r>
            <a:r>
              <a:rPr lang="en-US" dirty="0" err="1">
                <a:ea typeface="+mn-lt"/>
                <a:cs typeface="+mn-lt"/>
              </a:rPr>
              <a:t>üzerinde</a:t>
            </a:r>
            <a:r>
              <a:rPr lang="en-US" dirty="0">
                <a:ea typeface="+mn-lt"/>
                <a:cs typeface="+mn-lt"/>
              </a:rPr>
              <a:t> </a:t>
            </a:r>
            <a:r>
              <a:rPr lang="en-US" dirty="0" err="1">
                <a:ea typeface="+mn-lt"/>
                <a:cs typeface="+mn-lt"/>
              </a:rPr>
              <a:t>bir</a:t>
            </a:r>
            <a:r>
              <a:rPr lang="en-US" dirty="0">
                <a:ea typeface="+mn-lt"/>
                <a:cs typeface="+mn-lt"/>
              </a:rPr>
              <a:t> </a:t>
            </a:r>
            <a:r>
              <a:rPr lang="en-US" dirty="0" err="1">
                <a:ea typeface="+mn-lt"/>
                <a:cs typeface="+mn-lt"/>
              </a:rPr>
              <a:t>DataTable</a:t>
            </a:r>
            <a:r>
              <a:rPr lang="en-US" dirty="0">
                <a:ea typeface="+mn-lt"/>
                <a:cs typeface="+mn-lt"/>
              </a:rPr>
              <a:t> </a:t>
            </a:r>
            <a:r>
              <a:rPr lang="en-US" dirty="0" err="1">
                <a:ea typeface="+mn-lt"/>
                <a:cs typeface="+mn-lt"/>
              </a:rPr>
              <a:t>oluşturulur</a:t>
            </a:r>
            <a:r>
              <a:rPr lang="en-US" dirty="0">
                <a:ea typeface="+mn-lt"/>
                <a:cs typeface="+mn-lt"/>
              </a:rPr>
              <a:t>.</a:t>
            </a:r>
            <a:endParaRPr lang="tr-TR" dirty="0">
              <a:ea typeface="+mn-lt"/>
              <a:cs typeface="+mn-lt"/>
            </a:endParaRPr>
          </a:p>
          <a:p>
            <a:pPr marL="0" indent="0">
              <a:buNone/>
            </a:pPr>
            <a:endParaRPr lang="en-US"/>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dirty="0" smtClean="0"/>
              <a:pPr/>
              <a:t>10</a:t>
            </a:fld>
            <a:endParaRPr lang="en-US"/>
          </a:p>
        </p:txBody>
      </p:sp>
      <p:pic>
        <p:nvPicPr>
          <p:cNvPr id="5" name="Resim 4" descr="metin içeren bir resim&#10;&#10;Açıklama otomatik olarak oluşturuldu"/>
          <p:cNvPicPr>
            <a:picLocks noChangeAspect="1"/>
          </p:cNvPicPr>
          <p:nvPr/>
        </p:nvPicPr>
        <p:blipFill>
          <a:blip r:embed="rId2"/>
          <a:stretch>
            <a:fillRect/>
          </a:stretch>
        </p:blipFill>
        <p:spPr>
          <a:xfrm>
            <a:off x="1210905" y="2062159"/>
            <a:ext cx="4497459" cy="2728113"/>
          </a:xfrm>
          <a:prstGeom prst="rect">
            <a:avLst/>
          </a:prstGeom>
        </p:spPr>
      </p:pic>
    </p:spTree>
    <p:extLst>
      <p:ext uri="{BB962C8B-B14F-4D97-AF65-F5344CB8AC3E}">
        <p14:creationId xmlns:p14="http://schemas.microsoft.com/office/powerpoint/2010/main" val="2307518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ea typeface="+mj-lt"/>
                <a:cs typeface="+mj-lt"/>
              </a:rPr>
              <a:t>Web Arayüzü Ekran Çıktıları - 1</a:t>
            </a: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dirty="0" smtClean="0"/>
              <a:pPr/>
              <a:t>11</a:t>
            </a:fld>
            <a:endParaRPr lang="en-US"/>
          </a:p>
        </p:txBody>
      </p:sp>
      <p:pic>
        <p:nvPicPr>
          <p:cNvPr id="5" name="Resim 4" descr="metin içeren bir resim&#10;&#10;Açıklama otomatik olarak oluşturuldu"/>
          <p:cNvPicPr>
            <a:picLocks noChangeAspect="1"/>
          </p:cNvPicPr>
          <p:nvPr/>
        </p:nvPicPr>
        <p:blipFill>
          <a:blip r:embed="rId2"/>
          <a:stretch>
            <a:fillRect/>
          </a:stretch>
        </p:blipFill>
        <p:spPr>
          <a:xfrm>
            <a:off x="1695249" y="1522949"/>
            <a:ext cx="3954347" cy="4834362"/>
          </a:xfrm>
          <a:prstGeom prst="rect">
            <a:avLst/>
          </a:prstGeom>
        </p:spPr>
      </p:pic>
      <p:pic>
        <p:nvPicPr>
          <p:cNvPr id="3" name="Resim 5" descr="metin içeren bir resim&#10;&#10;Açıklama otomatik olarak oluşturuldu">
            <a:extLst>
              <a:ext uri="{FF2B5EF4-FFF2-40B4-BE49-F238E27FC236}">
                <a16:creationId xmlns:a16="http://schemas.microsoft.com/office/drawing/2014/main" id="{E057D875-F7DC-C48C-5311-C803C84DDCC8}"/>
              </a:ext>
            </a:extLst>
          </p:cNvPr>
          <p:cNvPicPr>
            <a:picLocks noChangeAspect="1"/>
          </p:cNvPicPr>
          <p:nvPr/>
        </p:nvPicPr>
        <p:blipFill>
          <a:blip r:embed="rId3"/>
          <a:stretch>
            <a:fillRect/>
          </a:stretch>
        </p:blipFill>
        <p:spPr>
          <a:xfrm>
            <a:off x="6087414" y="1525497"/>
            <a:ext cx="4095480" cy="4826583"/>
          </a:xfrm>
          <a:prstGeom prst="rect">
            <a:avLst/>
          </a:prstGeom>
        </p:spPr>
      </p:pic>
    </p:spTree>
    <p:extLst>
      <p:ext uri="{BB962C8B-B14F-4D97-AF65-F5344CB8AC3E}">
        <p14:creationId xmlns:p14="http://schemas.microsoft.com/office/powerpoint/2010/main" val="2432490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ea typeface="+mj-lt"/>
                <a:cs typeface="+mj-lt"/>
              </a:rPr>
              <a:t>Web Arayüzü Ekran Çıktıları - 2</a:t>
            </a: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dirty="0" smtClean="0"/>
              <a:pPr/>
              <a:t>12</a:t>
            </a:fld>
            <a:endParaRPr lang="en-US"/>
          </a:p>
        </p:txBody>
      </p:sp>
      <p:pic>
        <p:nvPicPr>
          <p:cNvPr id="5" name="Resim 4" descr="tablo içeren bir resim&#10;&#10;Açıklama otomatik olarak oluşturuldu"/>
          <p:cNvPicPr>
            <a:picLocks noChangeAspect="1"/>
          </p:cNvPicPr>
          <p:nvPr/>
        </p:nvPicPr>
        <p:blipFill>
          <a:blip r:embed="rId2"/>
          <a:stretch>
            <a:fillRect/>
          </a:stretch>
        </p:blipFill>
        <p:spPr>
          <a:xfrm>
            <a:off x="1142836" y="1657730"/>
            <a:ext cx="9920949" cy="4564797"/>
          </a:xfrm>
          <a:prstGeom prst="rect">
            <a:avLst/>
          </a:prstGeom>
        </p:spPr>
      </p:pic>
    </p:spTree>
    <p:extLst>
      <p:ext uri="{BB962C8B-B14F-4D97-AF65-F5344CB8AC3E}">
        <p14:creationId xmlns:p14="http://schemas.microsoft.com/office/powerpoint/2010/main" val="1971553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ea typeface="+mj-lt"/>
                <a:cs typeface="+mj-lt"/>
              </a:rPr>
              <a:t>Web Arayüzü Ekran Çıktıları - 3</a:t>
            </a: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dirty="0" smtClean="0"/>
              <a:pPr/>
              <a:t>13</a:t>
            </a:fld>
            <a:endParaRPr lang="en-US"/>
          </a:p>
        </p:txBody>
      </p:sp>
      <p:pic>
        <p:nvPicPr>
          <p:cNvPr id="5" name="Resim 4"/>
          <p:cNvPicPr>
            <a:picLocks noChangeAspect="1"/>
          </p:cNvPicPr>
          <p:nvPr/>
        </p:nvPicPr>
        <p:blipFill>
          <a:blip r:embed="rId2"/>
          <a:stretch>
            <a:fillRect/>
          </a:stretch>
        </p:blipFill>
        <p:spPr>
          <a:xfrm>
            <a:off x="1303820" y="1608446"/>
            <a:ext cx="9878020" cy="4717028"/>
          </a:xfrm>
          <a:prstGeom prst="rect">
            <a:avLst/>
          </a:prstGeom>
        </p:spPr>
      </p:pic>
    </p:spTree>
    <p:extLst>
      <p:ext uri="{BB962C8B-B14F-4D97-AF65-F5344CB8AC3E}">
        <p14:creationId xmlns:p14="http://schemas.microsoft.com/office/powerpoint/2010/main" val="1063613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013627" y="624110"/>
            <a:ext cx="9490986" cy="1280890"/>
          </a:xfrm>
        </p:spPr>
        <p:txBody>
          <a:bodyPr>
            <a:normAutofit/>
          </a:bodyPr>
          <a:lstStyle/>
          <a:p>
            <a:r>
              <a:rPr lang="tr-TR" dirty="0" err="1" smtClean="0"/>
              <a:t>App</a:t>
            </a:r>
            <a:r>
              <a:rPr lang="tr-TR" dirty="0" smtClean="0"/>
              <a:t> Uygulamasında Kullanılan </a:t>
            </a:r>
            <a:r>
              <a:rPr lang="tr-TR" dirty="0"/>
              <a:t>Teknolojiler</a:t>
            </a:r>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213887" y="1717430"/>
            <a:ext cx="10193033" cy="4274334"/>
          </a:xfrm>
        </p:spPr>
        <p:txBody>
          <a:bodyPr vert="horz" lIns="91440" tIns="45720" rIns="91440" bIns="45720" rtlCol="0" anchor="t">
            <a:normAutofit/>
          </a:bodyPr>
          <a:lstStyle/>
          <a:p>
            <a:pPr algn="just"/>
            <a:endParaRPr lang="tr-TR" dirty="0"/>
          </a:p>
          <a:p>
            <a:pPr algn="just"/>
            <a:r>
              <a:rPr lang="tr-TR" dirty="0">
                <a:ea typeface="+mn-lt"/>
                <a:cs typeface="+mn-lt"/>
              </a:rPr>
              <a:t>Projenin </a:t>
            </a:r>
            <a:r>
              <a:rPr lang="tr-TR" dirty="0" err="1" smtClean="0">
                <a:ea typeface="+mn-lt"/>
                <a:cs typeface="+mn-lt"/>
              </a:rPr>
              <a:t>App</a:t>
            </a:r>
            <a:r>
              <a:rPr lang="tr-TR" dirty="0" smtClean="0">
                <a:ea typeface="+mn-lt"/>
                <a:cs typeface="+mn-lt"/>
              </a:rPr>
              <a:t> uygulamasında </a:t>
            </a:r>
            <a:r>
              <a:rPr lang="tr-TR" dirty="0" err="1" smtClean="0">
                <a:ea typeface="+mn-lt"/>
                <a:cs typeface="+mn-lt"/>
              </a:rPr>
              <a:t>react-native</a:t>
            </a:r>
            <a:r>
              <a:rPr lang="tr-TR" dirty="0" smtClean="0">
                <a:ea typeface="+mn-lt"/>
                <a:cs typeface="+mn-lt"/>
              </a:rPr>
              <a:t> </a:t>
            </a:r>
            <a:r>
              <a:rPr lang="tr-TR" dirty="0">
                <a:ea typeface="+mn-lt"/>
                <a:cs typeface="+mn-lt"/>
              </a:rPr>
              <a:t>kullanılmıştır. </a:t>
            </a:r>
            <a:r>
              <a:rPr lang="tr-TR" dirty="0" err="1" smtClean="0">
                <a:ea typeface="+mn-lt"/>
                <a:cs typeface="+mn-lt"/>
              </a:rPr>
              <a:t>React-native</a:t>
            </a:r>
            <a:r>
              <a:rPr lang="tr-TR" dirty="0" smtClean="0">
                <a:ea typeface="+mn-lt"/>
                <a:cs typeface="+mn-lt"/>
              </a:rPr>
              <a:t> </a:t>
            </a:r>
            <a:r>
              <a:rPr lang="tr-TR" dirty="0">
                <a:ea typeface="+mn-lt"/>
                <a:cs typeface="+mn-lt"/>
              </a:rPr>
              <a:t>kullanılmasının temel nedeni </a:t>
            </a:r>
            <a:r>
              <a:rPr lang="tr-TR" dirty="0"/>
              <a:t> kısa geliştirme süresidir. Çerçevenin sunduğu çok sayıda hazır bileşenle </a:t>
            </a:r>
            <a:r>
              <a:rPr lang="tr-TR" dirty="0" smtClean="0"/>
              <a:t>süreç hızlandırılabilmektedir. Program </a:t>
            </a:r>
            <a:r>
              <a:rPr lang="tr-TR" dirty="0"/>
              <a:t>fonksiyonları, “modüller” adı verilen, birbiriyle değiştirilebilir, serbest bloklara bölünebilir. Esnek geliştirme sunan ve ayrıca güncellemeleri almak için aralarında daha iyi işbirliği </a:t>
            </a:r>
            <a:r>
              <a:rPr lang="tr-TR" dirty="0" smtClean="0"/>
              <a:t>kurar.</a:t>
            </a:r>
            <a:endParaRPr lang="tr-TR" dirty="0"/>
          </a:p>
          <a:p>
            <a:pPr marL="0" indent="0">
              <a:buNone/>
            </a:pP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14</a:t>
            </a:fld>
            <a:endParaRPr lang="en-US"/>
          </a:p>
        </p:txBody>
      </p:sp>
    </p:spTree>
    <p:extLst>
      <p:ext uri="{BB962C8B-B14F-4D97-AF65-F5344CB8AC3E}">
        <p14:creationId xmlns:p14="http://schemas.microsoft.com/office/powerpoint/2010/main" val="2844652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err="1" smtClean="0"/>
              <a:t>App</a:t>
            </a:r>
            <a:r>
              <a:rPr lang="tr-TR" dirty="0" smtClean="0"/>
              <a:t> Uygulaması- </a:t>
            </a:r>
            <a:r>
              <a:rPr lang="tr-TR" dirty="0"/>
              <a:t>Klasör Yapısı</a:t>
            </a:r>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4503229" y="2160349"/>
            <a:ext cx="6903691" cy="3831415"/>
          </a:xfrm>
        </p:spPr>
        <p:txBody>
          <a:bodyPr vert="horz" lIns="91440" tIns="45720" rIns="91440" bIns="45720" rtlCol="0" anchor="t">
            <a:normAutofit/>
          </a:bodyPr>
          <a:lstStyle/>
          <a:p>
            <a:r>
              <a:rPr lang="tr-TR" dirty="0" err="1" smtClean="0">
                <a:ea typeface="+mn-lt"/>
                <a:cs typeface="+mn-lt"/>
              </a:rPr>
              <a:t>React-native</a:t>
            </a:r>
            <a:r>
              <a:rPr lang="en-US" dirty="0" smtClean="0">
                <a:ea typeface="+mn-lt"/>
                <a:cs typeface="+mn-lt"/>
              </a:rPr>
              <a:t> </a:t>
            </a:r>
            <a:r>
              <a:rPr lang="en-US" dirty="0" err="1">
                <a:ea typeface="+mn-lt"/>
                <a:cs typeface="+mn-lt"/>
              </a:rPr>
              <a:t>ile</a:t>
            </a:r>
            <a:r>
              <a:rPr lang="en-US" dirty="0">
                <a:ea typeface="+mn-lt"/>
                <a:cs typeface="+mn-lt"/>
              </a:rPr>
              <a:t> </a:t>
            </a:r>
            <a:r>
              <a:rPr lang="en-US" dirty="0" err="1">
                <a:ea typeface="+mn-lt"/>
                <a:cs typeface="+mn-lt"/>
              </a:rPr>
              <a:t>oluşturulan</a:t>
            </a:r>
            <a:r>
              <a:rPr lang="en-US" dirty="0">
                <a:ea typeface="+mn-lt"/>
                <a:cs typeface="+mn-lt"/>
              </a:rPr>
              <a:t> </a:t>
            </a:r>
            <a:r>
              <a:rPr lang="tr-TR" dirty="0" err="1" smtClean="0">
                <a:ea typeface="+mn-lt"/>
                <a:cs typeface="+mn-lt"/>
              </a:rPr>
              <a:t>app</a:t>
            </a:r>
            <a:r>
              <a:rPr lang="tr-TR" dirty="0" smtClean="0">
                <a:ea typeface="+mn-lt"/>
                <a:cs typeface="+mn-lt"/>
              </a:rPr>
              <a:t> uygulamasının</a:t>
            </a:r>
            <a:r>
              <a:rPr lang="en-US" dirty="0" smtClean="0">
                <a:ea typeface="+mn-lt"/>
                <a:cs typeface="+mn-lt"/>
              </a:rPr>
              <a:t>, </a:t>
            </a:r>
            <a:r>
              <a:rPr lang="en-US" dirty="0" err="1">
                <a:ea typeface="+mn-lt"/>
                <a:cs typeface="+mn-lt"/>
              </a:rPr>
              <a:t>dosya</a:t>
            </a:r>
            <a:r>
              <a:rPr lang="en-US" dirty="0">
                <a:ea typeface="+mn-lt"/>
                <a:cs typeface="+mn-lt"/>
              </a:rPr>
              <a:t> </a:t>
            </a:r>
            <a:r>
              <a:rPr lang="en-US" dirty="0" err="1">
                <a:ea typeface="+mn-lt"/>
                <a:cs typeface="+mn-lt"/>
              </a:rPr>
              <a:t>yapısına</a:t>
            </a:r>
            <a:r>
              <a:rPr lang="en-US" dirty="0">
                <a:ea typeface="+mn-lt"/>
                <a:cs typeface="+mn-lt"/>
              </a:rPr>
              <a:t> </a:t>
            </a:r>
            <a:r>
              <a:rPr lang="en-US" dirty="0" err="1">
                <a:ea typeface="+mn-lt"/>
                <a:cs typeface="+mn-lt"/>
              </a:rPr>
              <a:t>göz</a:t>
            </a:r>
            <a:r>
              <a:rPr lang="en-US" dirty="0">
                <a:ea typeface="+mn-lt"/>
                <a:cs typeface="+mn-lt"/>
              </a:rPr>
              <a:t> </a:t>
            </a:r>
            <a:r>
              <a:rPr lang="en-US" dirty="0" err="1">
                <a:ea typeface="+mn-lt"/>
                <a:cs typeface="+mn-lt"/>
              </a:rPr>
              <a:t>atmak</a:t>
            </a:r>
            <a:r>
              <a:rPr lang="en-US" dirty="0">
                <a:ea typeface="+mn-lt"/>
                <a:cs typeface="+mn-lt"/>
              </a:rPr>
              <a:t> </a:t>
            </a:r>
            <a:r>
              <a:rPr lang="en-US" dirty="0" err="1">
                <a:ea typeface="+mn-lt"/>
                <a:cs typeface="+mn-lt"/>
              </a:rPr>
              <a:t>gerekirse</a:t>
            </a:r>
            <a:r>
              <a:rPr lang="en-US" dirty="0">
                <a:ea typeface="+mn-lt"/>
                <a:cs typeface="+mn-lt"/>
              </a:rPr>
              <a:t>; </a:t>
            </a:r>
            <a:r>
              <a:rPr lang="en-US" dirty="0" err="1">
                <a:ea typeface="+mn-lt"/>
                <a:cs typeface="+mn-lt"/>
              </a:rPr>
              <a:t>öncelikle</a:t>
            </a:r>
            <a:r>
              <a:rPr lang="en-US" dirty="0">
                <a:ea typeface="+mn-lt"/>
                <a:cs typeface="+mn-lt"/>
              </a:rPr>
              <a:t> </a:t>
            </a:r>
            <a:r>
              <a:rPr lang="tr-TR" dirty="0" smtClean="0">
                <a:ea typeface="+mn-lt"/>
                <a:cs typeface="+mn-lt"/>
              </a:rPr>
              <a:t>router.js</a:t>
            </a:r>
            <a:r>
              <a:rPr lang="en-US" dirty="0" smtClean="0">
                <a:ea typeface="+mn-lt"/>
                <a:cs typeface="+mn-lt"/>
              </a:rPr>
              <a:t> </a:t>
            </a:r>
            <a:r>
              <a:rPr lang="en-US" dirty="0" err="1">
                <a:ea typeface="+mn-lt"/>
                <a:cs typeface="+mn-lt"/>
              </a:rPr>
              <a:t>dosyası</a:t>
            </a:r>
            <a:r>
              <a:rPr lang="en-US" dirty="0">
                <a:ea typeface="+mn-lt"/>
                <a:cs typeface="+mn-lt"/>
              </a:rPr>
              <a:t> </a:t>
            </a:r>
            <a:r>
              <a:rPr lang="tr-TR" dirty="0" smtClean="0">
                <a:ea typeface="+mn-lt"/>
                <a:cs typeface="+mn-lt"/>
              </a:rPr>
              <a:t>yönlendirmelerimi yaptığımız</a:t>
            </a:r>
            <a:r>
              <a:rPr lang="en-US" dirty="0" smtClean="0">
                <a:ea typeface="+mn-lt"/>
                <a:cs typeface="+mn-lt"/>
              </a:rPr>
              <a:t> </a:t>
            </a:r>
            <a:r>
              <a:rPr lang="en-US" dirty="0" err="1">
                <a:ea typeface="+mn-lt"/>
                <a:cs typeface="+mn-lt"/>
              </a:rPr>
              <a:t>dosyamızdır</a:t>
            </a:r>
            <a:r>
              <a:rPr lang="en-US" dirty="0">
                <a:ea typeface="+mn-lt"/>
                <a:cs typeface="+mn-lt"/>
              </a:rPr>
              <a:t>.   </a:t>
            </a:r>
            <a:r>
              <a:rPr lang="en-US" dirty="0" smtClean="0">
                <a:ea typeface="+mn-lt"/>
                <a:cs typeface="+mn-lt"/>
              </a:rPr>
              <a:t>‘</a:t>
            </a:r>
            <a:r>
              <a:rPr lang="tr-TR" dirty="0" err="1" smtClean="0">
                <a:ea typeface="+mn-lt"/>
                <a:cs typeface="+mn-lt"/>
              </a:rPr>
              <a:t>src</a:t>
            </a:r>
            <a:r>
              <a:rPr lang="en-US" dirty="0" smtClean="0">
                <a:ea typeface="+mn-lt"/>
                <a:cs typeface="+mn-lt"/>
              </a:rPr>
              <a:t>' </a:t>
            </a:r>
            <a:r>
              <a:rPr lang="en-US" dirty="0" err="1">
                <a:ea typeface="+mn-lt"/>
                <a:cs typeface="+mn-lt"/>
              </a:rPr>
              <a:t>klasörü</a:t>
            </a:r>
            <a:r>
              <a:rPr lang="en-US" dirty="0">
                <a:ea typeface="+mn-lt"/>
                <a:cs typeface="+mn-lt"/>
              </a:rPr>
              <a:t> </a:t>
            </a:r>
            <a:r>
              <a:rPr lang="en-US" dirty="0" err="1">
                <a:ea typeface="+mn-lt"/>
                <a:cs typeface="+mn-lt"/>
              </a:rPr>
              <a:t>altında</a:t>
            </a:r>
            <a:r>
              <a:rPr lang="en-US" dirty="0">
                <a:ea typeface="+mn-lt"/>
                <a:cs typeface="+mn-lt"/>
              </a:rPr>
              <a:t> </a:t>
            </a:r>
            <a:r>
              <a:rPr lang="tr-TR" dirty="0" smtClean="0">
                <a:ea typeface="+mn-lt"/>
                <a:cs typeface="+mn-lt"/>
              </a:rPr>
              <a:t>oluşan ekranlar, </a:t>
            </a:r>
            <a:r>
              <a:rPr lang="tr-TR" dirty="0" err="1" smtClean="0">
                <a:ea typeface="+mn-lt"/>
                <a:cs typeface="+mn-lt"/>
              </a:rPr>
              <a:t>componentler</a:t>
            </a:r>
            <a:r>
              <a:rPr lang="tr-TR" dirty="0" smtClean="0">
                <a:ea typeface="+mn-lt"/>
                <a:cs typeface="+mn-lt"/>
              </a:rPr>
              <a:t>, kullanılan </a:t>
            </a:r>
            <a:r>
              <a:rPr lang="tr-TR" dirty="0" err="1" smtClean="0">
                <a:ea typeface="+mn-lt"/>
                <a:cs typeface="+mn-lt"/>
              </a:rPr>
              <a:t>imageler</a:t>
            </a:r>
            <a:r>
              <a:rPr lang="tr-TR" dirty="0" smtClean="0">
                <a:ea typeface="+mn-lt"/>
                <a:cs typeface="+mn-lt"/>
              </a:rPr>
              <a:t>, </a:t>
            </a:r>
            <a:r>
              <a:rPr lang="tr-TR" dirty="0" err="1" smtClean="0">
                <a:ea typeface="+mn-lt"/>
                <a:cs typeface="+mn-lt"/>
              </a:rPr>
              <a:t>json</a:t>
            </a:r>
            <a:r>
              <a:rPr lang="tr-TR" dirty="0" smtClean="0">
                <a:ea typeface="+mn-lt"/>
                <a:cs typeface="+mn-lt"/>
              </a:rPr>
              <a:t> uzantılı dosyamız </a:t>
            </a:r>
            <a:r>
              <a:rPr lang="en-US" dirty="0" err="1" smtClean="0">
                <a:ea typeface="+mn-lt"/>
                <a:cs typeface="+mn-lt"/>
              </a:rPr>
              <a:t>yer</a:t>
            </a:r>
            <a:r>
              <a:rPr lang="en-US" dirty="0" smtClean="0">
                <a:ea typeface="+mn-lt"/>
                <a:cs typeface="+mn-lt"/>
              </a:rPr>
              <a:t> </a:t>
            </a:r>
            <a:r>
              <a:rPr lang="en-US" dirty="0" err="1">
                <a:ea typeface="+mn-lt"/>
                <a:cs typeface="+mn-lt"/>
              </a:rPr>
              <a:t>almaktadır</a:t>
            </a:r>
            <a:r>
              <a:rPr lang="en-US" dirty="0">
                <a:ea typeface="+mn-lt"/>
                <a:cs typeface="+mn-lt"/>
              </a:rPr>
              <a:t>. </a:t>
            </a:r>
            <a:r>
              <a:rPr lang="tr-TR" dirty="0" err="1" smtClean="0">
                <a:ea typeface="+mn-lt"/>
                <a:cs typeface="+mn-lt"/>
              </a:rPr>
              <a:t>Pages</a:t>
            </a:r>
            <a:r>
              <a:rPr lang="tr-TR" dirty="0" smtClean="0">
                <a:ea typeface="+mn-lt"/>
                <a:cs typeface="+mn-lt"/>
              </a:rPr>
              <a:t> dosyasının altınla bulunan ekranlarımıza </a:t>
            </a:r>
            <a:r>
              <a:rPr lang="tr-TR" dirty="0">
                <a:ea typeface="+mn-lt"/>
                <a:cs typeface="+mn-lt"/>
              </a:rPr>
              <a:t>harici</a:t>
            </a:r>
            <a:r>
              <a:rPr lang="tr-TR" dirty="0" smtClean="0">
                <a:ea typeface="+mn-lt"/>
                <a:cs typeface="+mn-lt"/>
              </a:rPr>
              <a:t> hazırladığımız </a:t>
            </a:r>
            <a:r>
              <a:rPr lang="tr-TR" dirty="0" err="1" smtClean="0">
                <a:ea typeface="+mn-lt"/>
                <a:cs typeface="+mn-lt"/>
              </a:rPr>
              <a:t>componentleri</a:t>
            </a:r>
            <a:r>
              <a:rPr lang="tr-TR" dirty="0" smtClean="0">
                <a:ea typeface="+mn-lt"/>
                <a:cs typeface="+mn-lt"/>
              </a:rPr>
              <a:t> çağırarak kod karmaşıklığından kaçınılmıştır. </a:t>
            </a:r>
          </a:p>
          <a:p>
            <a:r>
              <a:rPr lang="tr-TR" dirty="0" err="1" smtClean="0">
                <a:ea typeface="+mn-lt"/>
                <a:cs typeface="+mn-lt"/>
              </a:rPr>
              <a:t>Package.json</a:t>
            </a:r>
            <a:r>
              <a:rPr lang="tr-TR" dirty="0" smtClean="0">
                <a:ea typeface="+mn-lt"/>
                <a:cs typeface="+mn-lt"/>
              </a:rPr>
              <a:t> dosyasının içerisinde dahil edip kullandığımız kütüphaneler bulunmaktadır.</a:t>
            </a:r>
            <a:endParaRPr lang="en-US" dirty="0">
              <a:ea typeface="+mn-lt"/>
              <a:cs typeface="+mn-lt"/>
            </a:endParaRP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15</a:t>
            </a:fld>
            <a:endParaRPr lang="en-US"/>
          </a:p>
        </p:txBody>
      </p:sp>
      <p:pic>
        <p:nvPicPr>
          <p:cNvPr id="6" name="Resim 5"/>
          <p:cNvPicPr>
            <a:picLocks noChangeAspect="1"/>
          </p:cNvPicPr>
          <p:nvPr/>
        </p:nvPicPr>
        <p:blipFill>
          <a:blip r:embed="rId2"/>
          <a:stretch>
            <a:fillRect/>
          </a:stretch>
        </p:blipFill>
        <p:spPr>
          <a:xfrm>
            <a:off x="1311579" y="1332649"/>
            <a:ext cx="2044464" cy="5258105"/>
          </a:xfrm>
          <a:prstGeom prst="rect">
            <a:avLst/>
          </a:prstGeom>
        </p:spPr>
      </p:pic>
    </p:spTree>
    <p:extLst>
      <p:ext uri="{BB962C8B-B14F-4D97-AF65-F5344CB8AC3E}">
        <p14:creationId xmlns:p14="http://schemas.microsoft.com/office/powerpoint/2010/main" val="4091612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1712069" y="624110"/>
            <a:ext cx="9792544" cy="1280890"/>
          </a:xfrm>
        </p:spPr>
        <p:txBody>
          <a:bodyPr>
            <a:normAutofit/>
          </a:bodyPr>
          <a:lstStyle/>
          <a:p>
            <a:r>
              <a:rPr lang="tr-TR" dirty="0" err="1" smtClean="0"/>
              <a:t>App</a:t>
            </a:r>
            <a:r>
              <a:rPr lang="tr-TR" dirty="0" smtClean="0"/>
              <a:t> Uygulaması- </a:t>
            </a:r>
            <a:r>
              <a:rPr lang="tr-TR" dirty="0" err="1" smtClean="0"/>
              <a:t>Stack</a:t>
            </a:r>
            <a:r>
              <a:rPr lang="tr-TR" dirty="0" smtClean="0"/>
              <a:t> </a:t>
            </a:r>
            <a:r>
              <a:rPr lang="tr-TR" dirty="0" err="1" smtClean="0"/>
              <a:t>Navigator</a:t>
            </a:r>
            <a:r>
              <a:rPr lang="tr-TR" dirty="0" smtClean="0"/>
              <a:t> Yapısı</a:t>
            </a:r>
            <a:endParaRPr lang="tr-TR"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921695" y="4601752"/>
            <a:ext cx="10095341" cy="1823084"/>
          </a:xfrm>
        </p:spPr>
        <p:txBody>
          <a:bodyPr vert="horz" lIns="91440" tIns="45720" rIns="91440" bIns="45720" rtlCol="0" anchor="t">
            <a:normAutofit/>
          </a:bodyPr>
          <a:lstStyle/>
          <a:p>
            <a:r>
              <a:rPr lang="tr-TR" dirty="0">
                <a:ea typeface="+mn-lt"/>
                <a:cs typeface="+mn-lt"/>
              </a:rPr>
              <a:t>"</a:t>
            </a:r>
            <a:r>
              <a:rPr lang="tr-TR" dirty="0" err="1">
                <a:ea typeface="+mn-lt"/>
                <a:cs typeface="+mn-lt"/>
              </a:rPr>
              <a:t>screenOptions</a:t>
            </a:r>
            <a:r>
              <a:rPr lang="tr-TR" dirty="0">
                <a:ea typeface="+mn-lt"/>
                <a:cs typeface="+mn-lt"/>
              </a:rPr>
              <a:t>" </a:t>
            </a:r>
            <a:r>
              <a:rPr lang="tr-TR" dirty="0" err="1">
                <a:ea typeface="+mn-lt"/>
                <a:cs typeface="+mn-lt"/>
              </a:rPr>
              <a:t>prop</a:t>
            </a:r>
            <a:r>
              <a:rPr lang="tr-TR" dirty="0">
                <a:ea typeface="+mn-lt"/>
                <a:cs typeface="+mn-lt"/>
              </a:rPr>
              <a:t> ile "</a:t>
            </a:r>
            <a:r>
              <a:rPr lang="tr-TR" dirty="0" err="1">
                <a:ea typeface="+mn-lt"/>
                <a:cs typeface="+mn-lt"/>
              </a:rPr>
              <a:t>headerShown</a:t>
            </a:r>
            <a:r>
              <a:rPr lang="tr-TR" dirty="0">
                <a:ea typeface="+mn-lt"/>
                <a:cs typeface="+mn-lt"/>
              </a:rPr>
              <a:t>" değeri "</a:t>
            </a:r>
            <a:r>
              <a:rPr lang="tr-TR" dirty="0" err="1">
                <a:ea typeface="+mn-lt"/>
                <a:cs typeface="+mn-lt"/>
              </a:rPr>
              <a:t>false</a:t>
            </a:r>
            <a:r>
              <a:rPr lang="tr-TR" dirty="0">
                <a:ea typeface="+mn-lt"/>
                <a:cs typeface="+mn-lt"/>
              </a:rPr>
              <a:t>" olacak şekilde yapılandırılan bir yığın gezgini vardır, bu da başlığın gösterilmeyeceği anlamına gelir. Yığın gezgininin üç ekranı vardır: "</a:t>
            </a:r>
            <a:r>
              <a:rPr lang="tr-TR" dirty="0" err="1">
                <a:ea typeface="+mn-lt"/>
                <a:cs typeface="+mn-lt"/>
              </a:rPr>
              <a:t>SignInPage</a:t>
            </a:r>
            <a:r>
              <a:rPr lang="tr-TR" dirty="0">
                <a:ea typeface="+mn-lt"/>
                <a:cs typeface="+mn-lt"/>
              </a:rPr>
              <a:t>", "</a:t>
            </a:r>
            <a:r>
              <a:rPr lang="tr-TR" dirty="0" err="1">
                <a:ea typeface="+mn-lt"/>
                <a:cs typeface="+mn-lt"/>
              </a:rPr>
              <a:t>SignUpPage</a:t>
            </a:r>
            <a:r>
              <a:rPr lang="tr-TR" dirty="0">
                <a:ea typeface="+mn-lt"/>
                <a:cs typeface="+mn-lt"/>
              </a:rPr>
              <a:t>" ve "</a:t>
            </a:r>
            <a:r>
              <a:rPr lang="tr-TR" dirty="0" err="1">
                <a:ea typeface="+mn-lt"/>
                <a:cs typeface="+mn-lt"/>
              </a:rPr>
              <a:t>HomePage</a:t>
            </a:r>
            <a:r>
              <a:rPr lang="tr-TR" dirty="0">
                <a:ea typeface="+mn-lt"/>
                <a:cs typeface="+mn-lt"/>
              </a:rPr>
              <a:t>". Bu ekranların her biri sırasıyla "</a:t>
            </a:r>
            <a:r>
              <a:rPr lang="tr-TR" dirty="0" err="1">
                <a:ea typeface="+mn-lt"/>
                <a:cs typeface="+mn-lt"/>
              </a:rPr>
              <a:t>SignInScreen</a:t>
            </a:r>
            <a:r>
              <a:rPr lang="tr-TR" dirty="0">
                <a:ea typeface="+mn-lt"/>
                <a:cs typeface="+mn-lt"/>
              </a:rPr>
              <a:t>", "</a:t>
            </a:r>
            <a:r>
              <a:rPr lang="tr-TR" dirty="0" err="1">
                <a:ea typeface="+mn-lt"/>
                <a:cs typeface="+mn-lt"/>
              </a:rPr>
              <a:t>SignUpScreen</a:t>
            </a:r>
            <a:r>
              <a:rPr lang="tr-TR" dirty="0">
                <a:ea typeface="+mn-lt"/>
                <a:cs typeface="+mn-lt"/>
              </a:rPr>
              <a:t>", "</a:t>
            </a:r>
            <a:r>
              <a:rPr lang="tr-TR" dirty="0" err="1">
                <a:ea typeface="+mn-lt"/>
                <a:cs typeface="+mn-lt"/>
              </a:rPr>
              <a:t>HomePageComponent</a:t>
            </a:r>
            <a:r>
              <a:rPr lang="tr-TR" dirty="0">
                <a:ea typeface="+mn-lt"/>
                <a:cs typeface="+mn-lt"/>
              </a:rPr>
              <a:t>" olmak üzere bir bileşenle ilişkilidir. Bu bileşenler, ilgili ekrana gidildiğinde işlenecektir. </a:t>
            </a:r>
            <a:r>
              <a:rPr lang="tr-TR" dirty="0" err="1">
                <a:ea typeface="+mn-lt"/>
                <a:cs typeface="+mn-lt"/>
              </a:rPr>
              <a:t>Package.json</a:t>
            </a:r>
            <a:r>
              <a:rPr lang="tr-TR" dirty="0">
                <a:ea typeface="+mn-lt"/>
                <a:cs typeface="+mn-lt"/>
              </a:rPr>
              <a:t> </a:t>
            </a:r>
            <a:r>
              <a:rPr lang="tr-TR" dirty="0" smtClean="0">
                <a:ea typeface="+mn-lt"/>
                <a:cs typeface="+mn-lt"/>
              </a:rPr>
              <a:t>dosyasının içerisinde dahil edip kullandığımız kütüphaneler bulunmaktadır.</a:t>
            </a:r>
            <a:endParaRPr lang="en-US" dirty="0">
              <a:ea typeface="+mn-lt"/>
              <a:cs typeface="+mn-lt"/>
            </a:endParaRP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16</a:t>
            </a:fld>
            <a:endParaRPr lang="en-US"/>
          </a:p>
        </p:txBody>
      </p:sp>
      <p:pic>
        <p:nvPicPr>
          <p:cNvPr id="5" name="Resim 4"/>
          <p:cNvPicPr>
            <a:picLocks noChangeAspect="1"/>
          </p:cNvPicPr>
          <p:nvPr/>
        </p:nvPicPr>
        <p:blipFill>
          <a:blip r:embed="rId2"/>
          <a:stretch>
            <a:fillRect/>
          </a:stretch>
        </p:blipFill>
        <p:spPr>
          <a:xfrm>
            <a:off x="2126911" y="1636126"/>
            <a:ext cx="8019037" cy="2753272"/>
          </a:xfrm>
          <a:prstGeom prst="rect">
            <a:avLst/>
          </a:prstGeom>
        </p:spPr>
      </p:pic>
    </p:spTree>
    <p:extLst>
      <p:ext uri="{BB962C8B-B14F-4D97-AF65-F5344CB8AC3E}">
        <p14:creationId xmlns:p14="http://schemas.microsoft.com/office/powerpoint/2010/main" val="4032333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1712069" y="624110"/>
            <a:ext cx="9792544" cy="1280890"/>
          </a:xfrm>
        </p:spPr>
        <p:txBody>
          <a:bodyPr>
            <a:normAutofit/>
          </a:bodyPr>
          <a:lstStyle/>
          <a:p>
            <a:r>
              <a:rPr lang="tr-TR" dirty="0" err="1" smtClean="0"/>
              <a:t>App</a:t>
            </a:r>
            <a:r>
              <a:rPr lang="tr-TR" dirty="0" smtClean="0"/>
              <a:t> Uygulaması- </a:t>
            </a:r>
            <a:r>
              <a:rPr lang="tr-TR" dirty="0" err="1" smtClean="0"/>
              <a:t>Tabb</a:t>
            </a:r>
            <a:r>
              <a:rPr lang="tr-TR" dirty="0" smtClean="0"/>
              <a:t> </a:t>
            </a:r>
            <a:r>
              <a:rPr lang="tr-TR" dirty="0" err="1" smtClean="0"/>
              <a:t>Navigator</a:t>
            </a:r>
            <a:r>
              <a:rPr lang="tr-TR" dirty="0" smtClean="0"/>
              <a:t> Yapısı</a:t>
            </a:r>
            <a:endParaRPr lang="tr-TR"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7960298" y="2208179"/>
            <a:ext cx="4168473" cy="4182894"/>
          </a:xfrm>
        </p:spPr>
        <p:txBody>
          <a:bodyPr vert="horz" lIns="91440" tIns="45720" rIns="91440" bIns="45720" rtlCol="0" anchor="t">
            <a:normAutofit/>
          </a:bodyPr>
          <a:lstStyle/>
          <a:p>
            <a:r>
              <a:rPr lang="tr-TR" dirty="0">
                <a:ea typeface="+mn-lt"/>
                <a:cs typeface="+mn-lt"/>
              </a:rPr>
              <a:t>Sekme gezgininde üç ekran bulunur: "Profiller Sayfası", "Ana Ekran" ve "Ayarlar". Bu ekranların her biri sırasıyla "</a:t>
            </a:r>
            <a:r>
              <a:rPr lang="tr-TR" dirty="0" err="1">
                <a:ea typeface="+mn-lt"/>
                <a:cs typeface="+mn-lt"/>
              </a:rPr>
              <a:t>ProfilesPage</a:t>
            </a:r>
            <a:r>
              <a:rPr lang="tr-TR" dirty="0">
                <a:ea typeface="+mn-lt"/>
                <a:cs typeface="+mn-lt"/>
              </a:rPr>
              <a:t>", "</a:t>
            </a:r>
            <a:r>
              <a:rPr lang="tr-TR" dirty="0" err="1">
                <a:ea typeface="+mn-lt"/>
                <a:cs typeface="+mn-lt"/>
              </a:rPr>
              <a:t>HomeScreen</a:t>
            </a:r>
            <a:r>
              <a:rPr lang="tr-TR" dirty="0">
                <a:ea typeface="+mn-lt"/>
                <a:cs typeface="+mn-lt"/>
              </a:rPr>
              <a:t>" ve "Main" olmak üzere bir bileşenle ilişkilidir. Bu bileşenler, ilgili ekrana gidildiğinde </a:t>
            </a:r>
            <a:r>
              <a:rPr lang="tr-TR" dirty="0" smtClean="0">
                <a:ea typeface="+mn-lt"/>
                <a:cs typeface="+mn-lt"/>
              </a:rPr>
              <a:t>işlenecektir</a:t>
            </a:r>
            <a:endParaRPr lang="en-US" dirty="0">
              <a:ea typeface="+mn-lt"/>
              <a:cs typeface="+mn-lt"/>
            </a:endParaRP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17</a:t>
            </a:fld>
            <a:endParaRPr lang="en-US"/>
          </a:p>
        </p:txBody>
      </p:sp>
      <p:pic>
        <p:nvPicPr>
          <p:cNvPr id="6" name="Resim 5"/>
          <p:cNvPicPr>
            <a:picLocks noChangeAspect="1"/>
          </p:cNvPicPr>
          <p:nvPr/>
        </p:nvPicPr>
        <p:blipFill>
          <a:blip r:embed="rId2"/>
          <a:stretch>
            <a:fillRect/>
          </a:stretch>
        </p:blipFill>
        <p:spPr>
          <a:xfrm>
            <a:off x="531812" y="1468836"/>
            <a:ext cx="7386434" cy="3741940"/>
          </a:xfrm>
          <a:prstGeom prst="rect">
            <a:avLst/>
          </a:prstGeom>
        </p:spPr>
      </p:pic>
    </p:spTree>
    <p:extLst>
      <p:ext uri="{BB962C8B-B14F-4D97-AF65-F5344CB8AC3E}">
        <p14:creationId xmlns:p14="http://schemas.microsoft.com/office/powerpoint/2010/main" val="1230572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248679" y="668744"/>
            <a:ext cx="9792544" cy="1280890"/>
          </a:xfrm>
        </p:spPr>
        <p:txBody>
          <a:bodyPr>
            <a:normAutofit/>
          </a:bodyPr>
          <a:lstStyle/>
          <a:p>
            <a:r>
              <a:rPr lang="tr-TR" dirty="0" err="1" smtClean="0"/>
              <a:t>App</a:t>
            </a:r>
            <a:r>
              <a:rPr lang="tr-TR" dirty="0" smtClean="0"/>
              <a:t> Uygulaması - </a:t>
            </a:r>
            <a:r>
              <a:rPr lang="tr-TR" dirty="0" err="1" smtClean="0"/>
              <a:t>Use</a:t>
            </a:r>
            <a:r>
              <a:rPr lang="tr-TR" dirty="0"/>
              <a:t> </a:t>
            </a:r>
            <a:r>
              <a:rPr lang="tr-TR" dirty="0" err="1" smtClean="0"/>
              <a:t>State</a:t>
            </a:r>
            <a:endParaRPr lang="tr-TR"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21405" y="4027251"/>
            <a:ext cx="11019818" cy="1984444"/>
          </a:xfrm>
        </p:spPr>
        <p:txBody>
          <a:bodyPr vert="horz" lIns="91440" tIns="45720" rIns="91440" bIns="45720" rtlCol="0" anchor="t">
            <a:normAutofit/>
          </a:bodyPr>
          <a:lstStyle/>
          <a:p>
            <a:r>
              <a:rPr lang="tr-TR" dirty="0" smtClean="0">
                <a:ea typeface="+mn-lt"/>
                <a:cs typeface="+mn-lt"/>
              </a:rPr>
              <a:t>Öncelikle </a:t>
            </a:r>
            <a:r>
              <a:rPr lang="tr-TR" dirty="0" err="1" smtClean="0">
                <a:ea typeface="+mn-lt"/>
                <a:cs typeface="+mn-lt"/>
              </a:rPr>
              <a:t>React-native</a:t>
            </a:r>
            <a:r>
              <a:rPr lang="tr-TR" dirty="0" smtClean="0">
                <a:ea typeface="+mn-lt"/>
                <a:cs typeface="+mn-lt"/>
              </a:rPr>
              <a:t> de </a:t>
            </a:r>
            <a:r>
              <a:rPr lang="tr-TR" dirty="0" err="1" smtClean="0">
                <a:ea typeface="+mn-lt"/>
                <a:cs typeface="+mn-lt"/>
              </a:rPr>
              <a:t>state</a:t>
            </a:r>
            <a:r>
              <a:rPr lang="tr-TR" dirty="0" smtClean="0">
                <a:ea typeface="+mn-lt"/>
                <a:cs typeface="+mn-lt"/>
              </a:rPr>
              <a:t>; </a:t>
            </a:r>
            <a:r>
              <a:rPr lang="tr-TR" dirty="0"/>
              <a:t>b</a:t>
            </a:r>
            <a:r>
              <a:rPr lang="tr-TR" dirty="0" smtClean="0"/>
              <a:t>ulunduğunuz </a:t>
            </a:r>
            <a:r>
              <a:rPr lang="tr-TR" dirty="0"/>
              <a:t>bileşen içindeki bilgileri içinde tutan </a:t>
            </a:r>
            <a:r>
              <a:rPr lang="tr-TR" dirty="0" err="1"/>
              <a:t>React’a</a:t>
            </a:r>
            <a:r>
              <a:rPr lang="tr-TR" dirty="0"/>
              <a:t> özel JS objesidir</a:t>
            </a:r>
            <a:r>
              <a:rPr lang="tr-TR" dirty="0" smtClean="0"/>
              <a:t>.</a:t>
            </a:r>
          </a:p>
          <a:p>
            <a:endParaRPr lang="tr-TR" dirty="0">
              <a:ea typeface="+mn-lt"/>
              <a:cs typeface="+mn-lt"/>
            </a:endParaRPr>
          </a:p>
          <a:p>
            <a:r>
              <a:rPr lang="tr-TR" dirty="0"/>
              <a:t>ilk parametre yapılacak olan kod bloğu ve ikinci parametre </a:t>
            </a:r>
            <a:r>
              <a:rPr lang="tr-TR" dirty="0" err="1"/>
              <a:t>olarakta</a:t>
            </a:r>
            <a:r>
              <a:rPr lang="tr-TR" dirty="0"/>
              <a:t> [ ] bağımlı olduğu </a:t>
            </a:r>
            <a:r>
              <a:rPr lang="tr-TR" dirty="0" err="1"/>
              <a:t>state</a:t>
            </a:r>
            <a:r>
              <a:rPr lang="tr-TR" dirty="0"/>
              <a:t> yada fonksiyon dizisini tanımlanarak tetiklenir</a:t>
            </a:r>
            <a:endParaRPr lang="en-US" dirty="0">
              <a:ea typeface="+mn-lt"/>
              <a:cs typeface="+mn-lt"/>
            </a:endParaRP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18</a:t>
            </a:fld>
            <a:endParaRPr lang="en-US"/>
          </a:p>
        </p:txBody>
      </p:sp>
      <p:pic>
        <p:nvPicPr>
          <p:cNvPr id="5" name="Resim 4"/>
          <p:cNvPicPr>
            <a:picLocks noChangeAspect="1"/>
          </p:cNvPicPr>
          <p:nvPr/>
        </p:nvPicPr>
        <p:blipFill>
          <a:blip r:embed="rId2"/>
          <a:stretch>
            <a:fillRect/>
          </a:stretch>
        </p:blipFill>
        <p:spPr>
          <a:xfrm>
            <a:off x="2327375" y="2218007"/>
            <a:ext cx="7286625" cy="1000125"/>
          </a:xfrm>
          <a:prstGeom prst="rect">
            <a:avLst/>
          </a:prstGeom>
        </p:spPr>
      </p:pic>
    </p:spTree>
    <p:extLst>
      <p:ext uri="{BB962C8B-B14F-4D97-AF65-F5344CB8AC3E}">
        <p14:creationId xmlns:p14="http://schemas.microsoft.com/office/powerpoint/2010/main" val="3598153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248679" y="668744"/>
            <a:ext cx="9792544" cy="1280890"/>
          </a:xfrm>
        </p:spPr>
        <p:txBody>
          <a:bodyPr>
            <a:normAutofit/>
          </a:bodyPr>
          <a:lstStyle/>
          <a:p>
            <a:r>
              <a:rPr lang="tr-TR" dirty="0" err="1" smtClean="0"/>
              <a:t>App</a:t>
            </a:r>
            <a:r>
              <a:rPr lang="tr-TR" dirty="0" smtClean="0"/>
              <a:t> Uygulaması – </a:t>
            </a:r>
            <a:r>
              <a:rPr lang="tr-TR" dirty="0" err="1" smtClean="0"/>
              <a:t>Search</a:t>
            </a:r>
            <a:r>
              <a:rPr lang="tr-TR" dirty="0" smtClean="0"/>
              <a:t> Yapısı</a:t>
            </a:r>
            <a:endParaRPr lang="tr-TR"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982494" y="3813243"/>
            <a:ext cx="11136551" cy="2256817"/>
          </a:xfrm>
        </p:spPr>
        <p:txBody>
          <a:bodyPr vert="horz" lIns="91440" tIns="45720" rIns="91440" bIns="45720" rtlCol="0" anchor="t">
            <a:normAutofit/>
          </a:bodyPr>
          <a:lstStyle/>
          <a:p>
            <a:r>
              <a:rPr lang="tr-TR" dirty="0" smtClean="0">
                <a:ea typeface="+mn-lt"/>
                <a:cs typeface="+mn-lt"/>
              </a:rPr>
              <a:t>İşlev </a:t>
            </a:r>
            <a:r>
              <a:rPr lang="tr-TR" dirty="0">
                <a:ea typeface="+mn-lt"/>
                <a:cs typeface="+mn-lt"/>
              </a:rPr>
              <a:t>içinde, "</a:t>
            </a:r>
            <a:r>
              <a:rPr lang="tr-TR" dirty="0" err="1">
                <a:ea typeface="+mn-lt"/>
                <a:cs typeface="+mn-lt"/>
              </a:rPr>
              <a:t>analysis_data</a:t>
            </a:r>
            <a:r>
              <a:rPr lang="tr-TR" dirty="0">
                <a:ea typeface="+mn-lt"/>
                <a:cs typeface="+mn-lt"/>
              </a:rPr>
              <a:t>" dizisindeki "</a:t>
            </a:r>
            <a:r>
              <a:rPr lang="tr-TR" dirty="0" err="1">
                <a:ea typeface="+mn-lt"/>
                <a:cs typeface="+mn-lt"/>
              </a:rPr>
              <a:t>filter</a:t>
            </a:r>
            <a:r>
              <a:rPr lang="tr-TR" dirty="0">
                <a:ea typeface="+mn-lt"/>
                <a:cs typeface="+mn-lt"/>
              </a:rPr>
              <a:t>" yönteminin çağrılmasının sonucuna ayarlanan "</a:t>
            </a:r>
            <a:r>
              <a:rPr lang="tr-TR" dirty="0" err="1">
                <a:ea typeface="+mn-lt"/>
                <a:cs typeface="+mn-lt"/>
              </a:rPr>
              <a:t>filteredList</a:t>
            </a:r>
            <a:r>
              <a:rPr lang="tr-TR" dirty="0">
                <a:ea typeface="+mn-lt"/>
                <a:cs typeface="+mn-lt"/>
              </a:rPr>
              <a:t>" adlı bir değişken oluşturur. "filtre" yöntemi, sağlanan işlev tarafından uygulanan testi geçen tüm öğelerle yeni bir dizi oluşturur. Sağlanan işlev, giriş metninin (küçük harfe dönüştürülür) "</a:t>
            </a:r>
            <a:r>
              <a:rPr lang="tr-TR" dirty="0" err="1">
                <a:ea typeface="+mn-lt"/>
                <a:cs typeface="+mn-lt"/>
              </a:rPr>
              <a:t>analysis_data</a:t>
            </a:r>
            <a:r>
              <a:rPr lang="tr-TR" dirty="0">
                <a:ea typeface="+mn-lt"/>
                <a:cs typeface="+mn-lt"/>
              </a:rPr>
              <a:t>" dizisindeki her bir "analiz" nesnesinin "</a:t>
            </a:r>
            <a:r>
              <a:rPr lang="tr-TR" dirty="0" err="1">
                <a:ea typeface="+mn-lt"/>
                <a:cs typeface="+mn-lt"/>
              </a:rPr>
              <a:t>analiz_sonuç</a:t>
            </a:r>
            <a:r>
              <a:rPr lang="tr-TR" dirty="0">
                <a:ea typeface="+mn-lt"/>
                <a:cs typeface="+mn-lt"/>
              </a:rPr>
              <a:t>" alanına (ayrıca küçük harfe dönüştürülür) dahil edilip edilmediğini kontrol eder. Varsa, analiz "</a:t>
            </a:r>
            <a:r>
              <a:rPr lang="tr-TR" dirty="0" err="1">
                <a:ea typeface="+mn-lt"/>
                <a:cs typeface="+mn-lt"/>
              </a:rPr>
              <a:t>filteredList</a:t>
            </a:r>
            <a:r>
              <a:rPr lang="tr-TR" dirty="0">
                <a:ea typeface="+mn-lt"/>
                <a:cs typeface="+mn-lt"/>
              </a:rPr>
              <a:t>" dizisine dahil edilir, aksi takdirde hariç tutulur. </a:t>
            </a:r>
            <a:endParaRPr lang="en-US" dirty="0">
              <a:ea typeface="+mn-lt"/>
              <a:cs typeface="+mn-lt"/>
            </a:endParaRP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19</a:t>
            </a:fld>
            <a:endParaRPr lang="en-US"/>
          </a:p>
        </p:txBody>
      </p:sp>
      <p:pic>
        <p:nvPicPr>
          <p:cNvPr id="6" name="Resim 5"/>
          <p:cNvPicPr>
            <a:picLocks noChangeAspect="1"/>
          </p:cNvPicPr>
          <p:nvPr/>
        </p:nvPicPr>
        <p:blipFill>
          <a:blip r:embed="rId2"/>
          <a:stretch>
            <a:fillRect/>
          </a:stretch>
        </p:blipFill>
        <p:spPr>
          <a:xfrm>
            <a:off x="2607317" y="1896131"/>
            <a:ext cx="7191375" cy="1514475"/>
          </a:xfrm>
          <a:prstGeom prst="rect">
            <a:avLst/>
          </a:prstGeom>
        </p:spPr>
      </p:pic>
    </p:spTree>
    <p:extLst>
      <p:ext uri="{BB962C8B-B14F-4D97-AF65-F5344CB8AC3E}">
        <p14:creationId xmlns:p14="http://schemas.microsoft.com/office/powerpoint/2010/main" val="3928897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a:t>İçindekiler</a:t>
            </a:r>
            <a:endParaRPr lang="en-US"/>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921695" y="1546700"/>
            <a:ext cx="4540697" cy="5077837"/>
          </a:xfrm>
        </p:spPr>
        <p:txBody>
          <a:bodyPr vert="horz" lIns="91440" tIns="45720" rIns="91440" bIns="45720" rtlCol="0" anchor="t">
            <a:normAutofit fontScale="70000" lnSpcReduction="20000"/>
          </a:bodyPr>
          <a:lstStyle/>
          <a:p>
            <a:r>
              <a:rPr lang="tr-TR" sz="2600" dirty="0"/>
              <a:t>Projenin Amacı Nedir?</a:t>
            </a:r>
          </a:p>
          <a:p>
            <a:r>
              <a:rPr lang="tr-TR" sz="2600" dirty="0">
                <a:ea typeface="+mn-lt"/>
                <a:cs typeface="+mn-lt"/>
              </a:rPr>
              <a:t>Web Arayüzde Kullanılan Teknolojiler</a:t>
            </a:r>
          </a:p>
          <a:p>
            <a:r>
              <a:rPr lang="tr-TR" sz="2600" dirty="0">
                <a:ea typeface="+mn-lt"/>
                <a:cs typeface="+mn-lt"/>
              </a:rPr>
              <a:t>Web Arayüzü - Klasör Yapısı</a:t>
            </a:r>
          </a:p>
          <a:p>
            <a:r>
              <a:rPr lang="tr-TR" sz="2600" dirty="0">
                <a:ea typeface="+mn-lt"/>
                <a:cs typeface="+mn-lt"/>
              </a:rPr>
              <a:t>Web Arayüzü - Veri Tabanı Bağlantısı</a:t>
            </a:r>
          </a:p>
          <a:p>
            <a:r>
              <a:rPr lang="tr-TR" sz="2600" dirty="0">
                <a:ea typeface="+mn-lt"/>
                <a:cs typeface="+mn-lt"/>
              </a:rPr>
              <a:t>Web Arayüzü - </a:t>
            </a:r>
            <a:r>
              <a:rPr lang="tr-TR" sz="2600" dirty="0" err="1">
                <a:ea typeface="+mn-lt"/>
                <a:cs typeface="+mn-lt"/>
              </a:rPr>
              <a:t>Get</a:t>
            </a:r>
            <a:r>
              <a:rPr lang="tr-TR" sz="2600" dirty="0">
                <a:ea typeface="+mn-lt"/>
                <a:cs typeface="+mn-lt"/>
              </a:rPr>
              <a:t>/Post İşlemleri</a:t>
            </a:r>
            <a:endParaRPr lang="tr-TR" sz="2600" dirty="0"/>
          </a:p>
          <a:p>
            <a:r>
              <a:rPr lang="tr-TR" sz="2600" dirty="0">
                <a:ea typeface="+mn-lt"/>
                <a:cs typeface="+mn-lt"/>
              </a:rPr>
              <a:t>Web Arayüzü - Kullanıcı Giriş Sistemi</a:t>
            </a:r>
            <a:endParaRPr lang="tr-TR" sz="2600" dirty="0"/>
          </a:p>
          <a:p>
            <a:r>
              <a:rPr lang="tr-TR" sz="2600" dirty="0">
                <a:ea typeface="+mn-lt"/>
                <a:cs typeface="+mn-lt"/>
              </a:rPr>
              <a:t>Web Arayüzü - Şifre Şifreleme</a:t>
            </a:r>
          </a:p>
          <a:p>
            <a:r>
              <a:rPr lang="tr-TR" sz="2600" dirty="0">
                <a:ea typeface="+mn-lt"/>
                <a:cs typeface="+mn-lt"/>
              </a:rPr>
              <a:t>Web Arayüzü - </a:t>
            </a:r>
            <a:r>
              <a:rPr lang="tr-TR" sz="2600" dirty="0" err="1">
                <a:ea typeface="+mn-lt"/>
                <a:cs typeface="+mn-lt"/>
              </a:rPr>
              <a:t>DataTable</a:t>
            </a:r>
          </a:p>
          <a:p>
            <a:r>
              <a:rPr lang="tr-TR" sz="2600" dirty="0">
                <a:ea typeface="+mn-lt"/>
                <a:cs typeface="+mn-lt"/>
              </a:rPr>
              <a:t>Web Arayüzü Ekran Çıktıları - 1</a:t>
            </a:r>
          </a:p>
          <a:p>
            <a:r>
              <a:rPr lang="tr-TR" sz="2600" dirty="0">
                <a:ea typeface="+mn-lt"/>
                <a:cs typeface="+mn-lt"/>
              </a:rPr>
              <a:t>Web Arayüzü Ekran Çıktıları - 2</a:t>
            </a:r>
          </a:p>
          <a:p>
            <a:r>
              <a:rPr lang="tr-TR" sz="2600" dirty="0">
                <a:ea typeface="+mn-lt"/>
                <a:cs typeface="+mn-lt"/>
              </a:rPr>
              <a:t>Web Arayüzü Ekran Çıktıları - </a:t>
            </a:r>
            <a:r>
              <a:rPr lang="tr-TR" sz="2600" dirty="0" smtClean="0">
                <a:ea typeface="+mn-lt"/>
                <a:cs typeface="+mn-lt"/>
              </a:rPr>
              <a:t>3</a:t>
            </a:r>
            <a:endParaRPr lang="tr-TR" sz="2600" dirty="0"/>
          </a:p>
          <a:p>
            <a:r>
              <a:rPr lang="tr-TR" sz="2600" dirty="0"/>
              <a:t>Kaynakça</a:t>
            </a:r>
          </a:p>
          <a:p>
            <a:endParaRPr lang="tr-TR" dirty="0"/>
          </a:p>
          <a:p>
            <a:endParaRPr lang="tr-TR" dirty="0"/>
          </a:p>
          <a:p>
            <a:endParaRPr lang="tr-TR" dirty="0"/>
          </a:p>
          <a:p>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a:t>
            </a:fld>
            <a:endParaRPr lang="en-US"/>
          </a:p>
        </p:txBody>
      </p:sp>
      <p:sp>
        <p:nvSpPr>
          <p:cNvPr id="10" name="Dikdörtgen 9">
            <a:extLst>
              <a:ext uri="{FF2B5EF4-FFF2-40B4-BE49-F238E27FC236}">
                <a16:creationId xmlns:a16="http://schemas.microsoft.com/office/drawing/2014/main" id="{6172CFBE-5876-4842-A283-B284E964BE1B}"/>
              </a:ext>
            </a:extLst>
          </p:cNvPr>
          <p:cNvSpPr/>
          <p:nvPr/>
        </p:nvSpPr>
        <p:spPr>
          <a:xfrm>
            <a:off x="9221118" y="6547199"/>
            <a:ext cx="2910720" cy="276999"/>
          </a:xfrm>
          <a:prstGeom prst="rect">
            <a:avLst/>
          </a:prstGeom>
          <a:noFill/>
        </p:spPr>
        <p:txBody>
          <a:bodyPr wrap="square" lIns="91440" tIns="45720" rIns="91440" bIns="45720">
            <a:spAutoFit/>
          </a:bodyPr>
          <a:lstStyle/>
          <a:p>
            <a:pPr algn="ctr"/>
            <a:r>
              <a:rPr lang="tr-TR" sz="1200" b="0" cap="none" spc="0">
                <a:ln w="0"/>
                <a:solidFill>
                  <a:schemeClr val="tx1">
                    <a:lumMod val="85000"/>
                    <a:lumOff val="15000"/>
                  </a:schemeClr>
                </a:solidFill>
                <a:effectLst>
                  <a:outerShdw blurRad="38100" dist="19050" dir="2700000" algn="tl" rotWithShape="0">
                    <a:schemeClr val="dk1">
                      <a:alpha val="40000"/>
                    </a:schemeClr>
                  </a:outerShdw>
                </a:effectLst>
                <a:hlinkClick r:id="rId2">
                  <a:extLst>
                    <a:ext uri="{A12FA001-AC4F-418D-AE19-62706E023703}">
                      <ahyp:hlinkClr xmlns="" xmlns:ahyp="http://schemas.microsoft.com/office/drawing/2018/hyperlinkcolor" val="tx"/>
                    </a:ext>
                  </a:extLst>
                </a:hlinkClick>
              </a:rPr>
              <a:t>http://youtube.com/@bmderslerim</a:t>
            </a:r>
            <a:endParaRPr lang="tr-TR" sz="1200" b="0" cap="none" spc="0">
              <a:ln w="0"/>
              <a:solidFill>
                <a:schemeClr val="tx1">
                  <a:lumMod val="85000"/>
                  <a:lumOff val="15000"/>
                </a:schemeClr>
              </a:solidFill>
              <a:effectLst>
                <a:outerShdw blurRad="38100" dist="19050" dir="2700000" algn="tl" rotWithShape="0">
                  <a:schemeClr val="dk1">
                    <a:alpha val="40000"/>
                  </a:schemeClr>
                </a:outerShdw>
              </a:effectLst>
            </a:endParaRPr>
          </a:p>
        </p:txBody>
      </p:sp>
      <p:pic>
        <p:nvPicPr>
          <p:cNvPr id="8" name="Resim 7">
            <a:extLst>
              <a:ext uri="{FF2B5EF4-FFF2-40B4-BE49-F238E27FC236}">
                <a16:creationId xmlns:a16="http://schemas.microsoft.com/office/drawing/2014/main" id="{452394C0-7382-490D-A6ED-0FD560AF12CD}"/>
              </a:ext>
            </a:extLst>
          </p:cNvPr>
          <p:cNvPicPr>
            <a:picLocks noChangeAspect="1"/>
          </p:cNvPicPr>
          <p:nvPr/>
        </p:nvPicPr>
        <p:blipFill rotWithShape="1">
          <a:blip r:embed="rId3"/>
          <a:srcRect l="11094" t="21526" r="11094" b="21125"/>
          <a:stretch/>
        </p:blipFill>
        <p:spPr>
          <a:xfrm>
            <a:off x="9857119" y="5211896"/>
            <a:ext cx="1811729" cy="1335303"/>
          </a:xfrm>
          <a:prstGeom prst="rect">
            <a:avLst/>
          </a:prstGeom>
        </p:spPr>
      </p:pic>
      <p:pic>
        <p:nvPicPr>
          <p:cNvPr id="1026" name="Picture 2" descr="Content Writer Resume - How to Build the Perfect Resume | Leverage Edu">
            <a:extLst>
              <a:ext uri="{FF2B5EF4-FFF2-40B4-BE49-F238E27FC236}">
                <a16:creationId xmlns:a16="http://schemas.microsoft.com/office/drawing/2014/main" id="{0A2E6492-6398-476E-9C1F-A21814238E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38560" y="235405"/>
            <a:ext cx="3293278" cy="2058299"/>
          </a:xfrm>
          <a:prstGeom prst="rect">
            <a:avLst/>
          </a:prstGeom>
          <a:noFill/>
          <a:extLst>
            <a:ext uri="{909E8E84-426E-40DD-AFC4-6F175D3DCCD1}">
              <a14:hiddenFill xmlns:a14="http://schemas.microsoft.com/office/drawing/2010/main">
                <a:solidFill>
                  <a:srgbClr val="FFFFFF"/>
                </a:solidFill>
              </a14:hiddenFill>
            </a:ext>
          </a:extLst>
        </p:spPr>
      </p:pic>
      <p:sp>
        <p:nvSpPr>
          <p:cNvPr id="9" name="İçerik Yer Tutucusu 2">
            <a:extLst>
              <a:ext uri="{FF2B5EF4-FFF2-40B4-BE49-F238E27FC236}">
                <a16:creationId xmlns:a16="http://schemas.microsoft.com/office/drawing/2014/main" id="{D913E1FE-4E39-426D-88DE-2D02D43C23AA}"/>
              </a:ext>
            </a:extLst>
          </p:cNvPr>
          <p:cNvSpPr txBox="1">
            <a:spLocks/>
          </p:cNvSpPr>
          <p:nvPr/>
        </p:nvSpPr>
        <p:spPr>
          <a:xfrm>
            <a:off x="5550707" y="1546699"/>
            <a:ext cx="3704584" cy="3857475"/>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tr-TR" dirty="0" err="1" smtClean="0">
                <a:ea typeface="+mn-lt"/>
                <a:cs typeface="+mn-lt"/>
              </a:rPr>
              <a:t>App</a:t>
            </a:r>
            <a:r>
              <a:rPr lang="tr-TR" dirty="0" smtClean="0">
                <a:ea typeface="+mn-lt"/>
                <a:cs typeface="+mn-lt"/>
              </a:rPr>
              <a:t> Uygulamasında Kullanılan Teknolojiler</a:t>
            </a:r>
          </a:p>
          <a:p>
            <a:r>
              <a:rPr lang="tr-TR" dirty="0" err="1">
                <a:ea typeface="+mn-lt"/>
                <a:cs typeface="+mn-lt"/>
              </a:rPr>
              <a:t>App</a:t>
            </a:r>
            <a:r>
              <a:rPr lang="tr-TR" dirty="0">
                <a:ea typeface="+mn-lt"/>
                <a:cs typeface="+mn-lt"/>
              </a:rPr>
              <a:t> Uygulaması</a:t>
            </a:r>
            <a:r>
              <a:rPr lang="tr-TR" dirty="0" smtClean="0">
                <a:ea typeface="+mn-lt"/>
                <a:cs typeface="+mn-lt"/>
              </a:rPr>
              <a:t>- Klasör Yapısı</a:t>
            </a:r>
          </a:p>
          <a:p>
            <a:r>
              <a:rPr lang="tr-TR" dirty="0" err="1">
                <a:ea typeface="+mn-lt"/>
                <a:cs typeface="+mn-lt"/>
              </a:rPr>
              <a:t>App</a:t>
            </a:r>
            <a:r>
              <a:rPr lang="tr-TR" dirty="0">
                <a:ea typeface="+mn-lt"/>
                <a:cs typeface="+mn-lt"/>
              </a:rPr>
              <a:t> Uygulaması</a:t>
            </a:r>
            <a:r>
              <a:rPr lang="tr-TR" dirty="0" smtClean="0">
                <a:ea typeface="+mn-lt"/>
                <a:cs typeface="+mn-lt"/>
              </a:rPr>
              <a:t>- </a:t>
            </a:r>
            <a:r>
              <a:rPr lang="tr-TR" dirty="0" err="1" smtClean="0">
                <a:ea typeface="+mn-lt"/>
                <a:cs typeface="+mn-lt"/>
              </a:rPr>
              <a:t>Stack</a:t>
            </a:r>
            <a:r>
              <a:rPr lang="tr-TR" dirty="0" smtClean="0">
                <a:ea typeface="+mn-lt"/>
                <a:cs typeface="+mn-lt"/>
              </a:rPr>
              <a:t> </a:t>
            </a:r>
            <a:r>
              <a:rPr lang="tr-TR" dirty="0" err="1" smtClean="0">
                <a:ea typeface="+mn-lt"/>
                <a:cs typeface="+mn-lt"/>
              </a:rPr>
              <a:t>Navigator</a:t>
            </a:r>
            <a:r>
              <a:rPr lang="tr-TR" dirty="0" smtClean="0">
                <a:ea typeface="+mn-lt"/>
                <a:cs typeface="+mn-lt"/>
              </a:rPr>
              <a:t> Yapısı</a:t>
            </a:r>
            <a:endParaRPr lang="tr-TR" dirty="0" smtClean="0"/>
          </a:p>
          <a:p>
            <a:r>
              <a:rPr lang="tr-TR" dirty="0" err="1">
                <a:ea typeface="+mn-lt"/>
                <a:cs typeface="+mn-lt"/>
              </a:rPr>
              <a:t>App</a:t>
            </a:r>
            <a:r>
              <a:rPr lang="tr-TR" dirty="0">
                <a:ea typeface="+mn-lt"/>
                <a:cs typeface="+mn-lt"/>
              </a:rPr>
              <a:t> </a:t>
            </a:r>
            <a:r>
              <a:rPr lang="tr-TR" dirty="0" smtClean="0">
                <a:ea typeface="+mn-lt"/>
                <a:cs typeface="+mn-lt"/>
              </a:rPr>
              <a:t>Uygulaması - </a:t>
            </a:r>
            <a:r>
              <a:rPr lang="tr-TR" dirty="0" err="1" smtClean="0">
                <a:ea typeface="+mn-lt"/>
                <a:cs typeface="+mn-lt"/>
              </a:rPr>
              <a:t>Use</a:t>
            </a:r>
            <a:r>
              <a:rPr lang="tr-TR" dirty="0" smtClean="0">
                <a:ea typeface="+mn-lt"/>
                <a:cs typeface="+mn-lt"/>
              </a:rPr>
              <a:t> </a:t>
            </a:r>
            <a:r>
              <a:rPr lang="tr-TR" dirty="0" err="1" smtClean="0">
                <a:ea typeface="+mn-lt"/>
                <a:cs typeface="+mn-lt"/>
              </a:rPr>
              <a:t>State</a:t>
            </a:r>
            <a:endParaRPr lang="tr-TR" dirty="0" smtClean="0">
              <a:ea typeface="+mn-lt"/>
              <a:cs typeface="+mn-lt"/>
            </a:endParaRPr>
          </a:p>
          <a:p>
            <a:r>
              <a:rPr lang="tr-TR" dirty="0" err="1">
                <a:ea typeface="+mn-lt"/>
                <a:cs typeface="+mn-lt"/>
              </a:rPr>
              <a:t>App</a:t>
            </a:r>
            <a:r>
              <a:rPr lang="tr-TR" dirty="0">
                <a:ea typeface="+mn-lt"/>
                <a:cs typeface="+mn-lt"/>
              </a:rPr>
              <a:t> Uygulaması - </a:t>
            </a:r>
            <a:r>
              <a:rPr lang="tr-TR" dirty="0" err="1" smtClean="0">
                <a:ea typeface="+mn-lt"/>
                <a:cs typeface="+mn-lt"/>
              </a:rPr>
              <a:t>Search</a:t>
            </a:r>
            <a:r>
              <a:rPr lang="tr-TR" dirty="0" smtClean="0">
                <a:ea typeface="+mn-lt"/>
                <a:cs typeface="+mn-lt"/>
              </a:rPr>
              <a:t> Yapısı</a:t>
            </a:r>
            <a:endParaRPr lang="tr-TR" dirty="0"/>
          </a:p>
          <a:p>
            <a:r>
              <a:rPr lang="tr-TR" dirty="0" err="1" smtClean="0">
                <a:ea typeface="+mn-lt"/>
                <a:cs typeface="+mn-lt"/>
              </a:rPr>
              <a:t>App</a:t>
            </a:r>
            <a:r>
              <a:rPr lang="tr-TR" dirty="0" smtClean="0">
                <a:ea typeface="+mn-lt"/>
                <a:cs typeface="+mn-lt"/>
              </a:rPr>
              <a:t> Uygulaması Ekran Çıktıları - 1</a:t>
            </a:r>
          </a:p>
          <a:p>
            <a:endParaRPr lang="tr-TR" dirty="0" smtClean="0"/>
          </a:p>
          <a:p>
            <a:endParaRPr lang="tr-TR" dirty="0" smtClean="0"/>
          </a:p>
          <a:p>
            <a:endParaRPr lang="tr-TR" dirty="0" smtClean="0"/>
          </a:p>
          <a:p>
            <a:endParaRPr lang="tr-TR" dirty="0" smtClean="0"/>
          </a:p>
          <a:p>
            <a:endParaRPr lang="en-US" dirty="0"/>
          </a:p>
        </p:txBody>
      </p:sp>
    </p:spTree>
    <p:extLst>
      <p:ext uri="{BB962C8B-B14F-4D97-AF65-F5344CB8AC3E}">
        <p14:creationId xmlns:p14="http://schemas.microsoft.com/office/powerpoint/2010/main" val="11202282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err="1" smtClean="0">
                <a:ea typeface="+mj-lt"/>
                <a:cs typeface="+mj-lt"/>
              </a:rPr>
              <a:t>App</a:t>
            </a:r>
            <a:r>
              <a:rPr lang="tr-TR" dirty="0" smtClean="0">
                <a:ea typeface="+mj-lt"/>
                <a:cs typeface="+mj-lt"/>
              </a:rPr>
              <a:t> Uygulaması Ekran </a:t>
            </a:r>
            <a:r>
              <a:rPr lang="tr-TR" dirty="0">
                <a:ea typeface="+mj-lt"/>
                <a:cs typeface="+mj-lt"/>
              </a:rPr>
              <a:t>Çıktıları - 1</a:t>
            </a: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dirty="0" smtClean="0"/>
              <a:pPr/>
              <a:t>20</a:t>
            </a:fld>
            <a:endParaRPr lang="en-US"/>
          </a:p>
        </p:txBody>
      </p:sp>
      <p:pic>
        <p:nvPicPr>
          <p:cNvPr id="6" name="Resi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2949" y="1276018"/>
            <a:ext cx="2468820" cy="5349110"/>
          </a:xfrm>
          <a:prstGeom prst="rect">
            <a:avLst/>
          </a:prstGeom>
        </p:spPr>
      </p:pic>
      <p:pic>
        <p:nvPicPr>
          <p:cNvPr id="7" name="Resim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9636" y="1276018"/>
            <a:ext cx="2463530" cy="5337647"/>
          </a:xfrm>
          <a:prstGeom prst="rect">
            <a:avLst/>
          </a:prstGeom>
        </p:spPr>
      </p:pic>
      <p:pic>
        <p:nvPicPr>
          <p:cNvPr id="8" name="Resim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17743" y="1276018"/>
            <a:ext cx="2460785" cy="5331700"/>
          </a:xfrm>
          <a:prstGeom prst="rect">
            <a:avLst/>
          </a:prstGeom>
        </p:spPr>
      </p:pic>
    </p:spTree>
    <p:extLst>
      <p:ext uri="{BB962C8B-B14F-4D97-AF65-F5344CB8AC3E}">
        <p14:creationId xmlns:p14="http://schemas.microsoft.com/office/powerpoint/2010/main" val="2677995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Kaynaklar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569635" y="1822361"/>
            <a:ext cx="8904668" cy="3788354"/>
          </a:xfrm>
        </p:spPr>
        <p:txBody>
          <a:bodyPr vert="horz" lIns="91440" tIns="45720" rIns="91440" bIns="45720" rtlCol="0" anchor="t">
            <a:normAutofit/>
          </a:bodyPr>
          <a:lstStyle/>
          <a:p>
            <a:r>
              <a:rPr lang="tr-TR" dirty="0">
                <a:ea typeface="+mn-lt"/>
                <a:cs typeface="+mn-lt"/>
                <a:hlinkClick r:id="rId2"/>
              </a:rPr>
              <a:t>https://www.youtube.com/watch?v=mtetqOabBI0&amp;t=1853s</a:t>
            </a:r>
            <a:r>
              <a:rPr lang="tr-TR" dirty="0">
                <a:ea typeface="+mn-lt"/>
                <a:cs typeface="+mn-lt"/>
              </a:rPr>
              <a:t> </a:t>
            </a:r>
            <a:endParaRPr lang="tr-TR" dirty="0"/>
          </a:p>
          <a:p>
            <a:endParaRPr lang="tr-TR" dirty="0">
              <a:ea typeface="+mn-lt"/>
              <a:cs typeface="+mn-lt"/>
            </a:endParaRPr>
          </a:p>
          <a:p>
            <a:r>
              <a:rPr lang="tr-TR" dirty="0">
                <a:ea typeface="+mn-lt"/>
                <a:cs typeface="+mn-lt"/>
                <a:hlinkClick r:id="rId3"/>
              </a:rPr>
              <a:t>https://www.youtube.com/watch?v=P-ebOwSx30k&amp;list=PL5HkP8Ta9WU-lhdh8FyqbPEx_iRDwQRIX</a:t>
            </a:r>
            <a:r>
              <a:rPr lang="tr-TR" dirty="0">
                <a:ea typeface="+mn-lt"/>
                <a:cs typeface="+mn-lt"/>
              </a:rPr>
              <a:t> </a:t>
            </a:r>
          </a:p>
          <a:p>
            <a:endParaRPr lang="tr-TR" dirty="0">
              <a:ea typeface="+mn-lt"/>
              <a:cs typeface="+mn-lt"/>
            </a:endParaRPr>
          </a:p>
          <a:p>
            <a:r>
              <a:rPr lang="tr-TR" dirty="0">
                <a:ea typeface="+mn-lt"/>
                <a:cs typeface="+mn-lt"/>
                <a:hlinkClick r:id="rId4"/>
              </a:rPr>
              <a:t>https://www.youtube.com/watch?v=VW_v52ykMrA&amp;list=PLzJP4sAivSigm8VxW0x_S1LrCtzA8tVYQ</a:t>
            </a:r>
            <a:r>
              <a:rPr lang="tr-TR" dirty="0">
                <a:ea typeface="+mn-lt"/>
                <a:cs typeface="+mn-lt"/>
              </a:rPr>
              <a:t> </a:t>
            </a:r>
            <a:endParaRPr lang="tr-TR" dirty="0" smtClean="0">
              <a:ea typeface="+mn-lt"/>
              <a:cs typeface="+mn-lt"/>
            </a:endParaRPr>
          </a:p>
          <a:p>
            <a:r>
              <a:rPr lang="tr-TR" dirty="0">
                <a:ea typeface="+mn-lt"/>
                <a:cs typeface="+mn-lt"/>
                <a:hlinkClick r:id="rId5"/>
              </a:rPr>
              <a:t>https://</a:t>
            </a:r>
            <a:r>
              <a:rPr lang="tr-TR" dirty="0" smtClean="0">
                <a:ea typeface="+mn-lt"/>
                <a:cs typeface="+mn-lt"/>
                <a:hlinkClick r:id="rId5"/>
              </a:rPr>
              <a:t>app.patika.dev/courses/react-native/mobil_programlama</a:t>
            </a:r>
            <a:endParaRPr lang="tr-TR" dirty="0" smtClean="0">
              <a:ea typeface="+mn-lt"/>
              <a:cs typeface="+mn-lt"/>
            </a:endParaRPr>
          </a:p>
          <a:p>
            <a:r>
              <a:rPr lang="tr-TR" dirty="0">
                <a:ea typeface="+mn-lt"/>
                <a:cs typeface="+mn-lt"/>
                <a:hlinkClick r:id="rId6"/>
              </a:rPr>
              <a:t>https://reactnative.dev</a:t>
            </a:r>
            <a:r>
              <a:rPr lang="tr-TR" dirty="0" smtClean="0">
                <a:ea typeface="+mn-lt"/>
                <a:cs typeface="+mn-lt"/>
                <a:hlinkClick r:id="rId6"/>
              </a:rPr>
              <a:t>/</a:t>
            </a:r>
            <a:endParaRPr lang="tr-TR" dirty="0" smtClean="0">
              <a:ea typeface="+mn-lt"/>
              <a:cs typeface="+mn-lt"/>
            </a:endParaRPr>
          </a:p>
          <a:p>
            <a:endParaRPr lang="tr-TR" dirty="0">
              <a:ea typeface="+mn-lt"/>
              <a:cs typeface="+mn-lt"/>
            </a:endParaRPr>
          </a:p>
          <a:p>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21</a:t>
            </a:fld>
            <a:endParaRPr lang="en-US"/>
          </a:p>
        </p:txBody>
      </p:sp>
      <p:sp>
        <p:nvSpPr>
          <p:cNvPr id="8" name="Dikdörtgen 7">
            <a:extLst>
              <a:ext uri="{FF2B5EF4-FFF2-40B4-BE49-F238E27FC236}">
                <a16:creationId xmlns:a16="http://schemas.microsoft.com/office/drawing/2014/main" id="{03FCA83D-C5FB-435B-A2B5-B2A5937640CC}"/>
              </a:ext>
            </a:extLst>
          </p:cNvPr>
          <p:cNvSpPr/>
          <p:nvPr/>
        </p:nvSpPr>
        <p:spPr>
          <a:xfrm>
            <a:off x="9303026" y="6450986"/>
            <a:ext cx="2888974" cy="276999"/>
          </a:xfrm>
          <a:prstGeom prst="rect">
            <a:avLst/>
          </a:prstGeom>
          <a:noFill/>
        </p:spPr>
        <p:txBody>
          <a:bodyPr wrap="square" lIns="91440" tIns="45720" rIns="91440" bIns="45720">
            <a:spAutoFit/>
          </a:bodyPr>
          <a:lstStyle/>
          <a:p>
            <a:pPr algn="ctr"/>
            <a:r>
              <a:rPr lang="tr-TR" sz="1200" b="0" cap="none" spc="0">
                <a:ln w="0"/>
                <a:solidFill>
                  <a:schemeClr val="tx1">
                    <a:lumMod val="85000"/>
                    <a:lumOff val="15000"/>
                  </a:schemeClr>
                </a:solidFill>
                <a:effectLst>
                  <a:outerShdw blurRad="38100" dist="19050" dir="2700000" algn="tl" rotWithShape="0">
                    <a:schemeClr val="dk1">
                      <a:alpha val="40000"/>
                    </a:schemeClr>
                  </a:outerShdw>
                </a:effectLst>
                <a:hlinkClick r:id="rId7">
                  <a:extLst>
                    <a:ext uri="{A12FA001-AC4F-418D-AE19-62706E023703}">
                      <ahyp:hlinkClr xmlns="" xmlns:ahyp="http://schemas.microsoft.com/office/drawing/2018/hyperlinkcolor" val="tx"/>
                    </a:ext>
                  </a:extLst>
                </a:hlinkClick>
              </a:rPr>
              <a:t>http://youtube.com/@bmderslerim</a:t>
            </a:r>
            <a:endParaRPr lang="tr-TR" sz="1200" b="0" cap="none" spc="0">
              <a:ln w="0"/>
              <a:solidFill>
                <a:schemeClr val="tx1">
                  <a:lumMod val="85000"/>
                  <a:lumOff val="15000"/>
                </a:schemeClr>
              </a:solidFill>
              <a:effectLst>
                <a:outerShdw blurRad="38100" dist="19050" dir="2700000" algn="tl" rotWithShape="0">
                  <a:schemeClr val="dk1">
                    <a:alpha val="40000"/>
                  </a:schemeClr>
                </a:outerShdw>
              </a:effectLst>
            </a:endParaRPr>
          </a:p>
        </p:txBody>
      </p:sp>
      <p:pic>
        <p:nvPicPr>
          <p:cNvPr id="9" name="Resim 8">
            <a:extLst>
              <a:ext uri="{FF2B5EF4-FFF2-40B4-BE49-F238E27FC236}">
                <a16:creationId xmlns:a16="http://schemas.microsoft.com/office/drawing/2014/main" id="{C884824E-9ABA-46E8-A589-83522BCF90FF}"/>
              </a:ext>
            </a:extLst>
          </p:cNvPr>
          <p:cNvPicPr>
            <a:picLocks noChangeAspect="1"/>
          </p:cNvPicPr>
          <p:nvPr/>
        </p:nvPicPr>
        <p:blipFill rotWithShape="1">
          <a:blip r:embed="rId8"/>
          <a:srcRect l="11094" t="21526" r="11094" b="21125"/>
          <a:stretch/>
        </p:blipFill>
        <p:spPr>
          <a:xfrm>
            <a:off x="10052869" y="5115683"/>
            <a:ext cx="1811729" cy="1335303"/>
          </a:xfrm>
          <a:prstGeom prst="rect">
            <a:avLst/>
          </a:prstGeom>
        </p:spPr>
      </p:pic>
    </p:spTree>
    <p:extLst>
      <p:ext uri="{BB962C8B-B14F-4D97-AF65-F5344CB8AC3E}">
        <p14:creationId xmlns:p14="http://schemas.microsoft.com/office/powerpoint/2010/main" val="25561385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4362681" y="5057069"/>
            <a:ext cx="7613734" cy="1693186"/>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2682720" y="2984641"/>
            <a:ext cx="7768206" cy="888718"/>
          </a:xfrm>
        </p:spPr>
        <p:txBody>
          <a:bodyPr>
            <a:normAutofit fontScale="90000"/>
          </a:bodyPr>
          <a:lstStyle/>
          <a:p>
            <a:r>
              <a:rPr lang="tr-TR" b="1">
                <a:ln w="9525">
                  <a:solidFill>
                    <a:schemeClr val="bg1"/>
                  </a:solidFill>
                  <a:prstDash val="solid"/>
                </a:ln>
                <a:solidFill>
                  <a:schemeClr val="tx1"/>
                </a:solidFill>
                <a:effectLst>
                  <a:outerShdw blurRad="12700" dist="38100" dir="2700000" algn="tl" rotWithShape="0">
                    <a:schemeClr val="bg1">
                      <a:lumMod val="50000"/>
                    </a:schemeClr>
                  </a:outerShdw>
                </a:effectLst>
              </a:rPr>
              <a:t>İlginiz için teşekkürler…</a:t>
            </a:r>
            <a:endParaRPr lang="en-US" b="1">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22</a:t>
            </a:fld>
            <a:endParaRPr lang="en-US"/>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4693186" y="5158863"/>
            <a:ext cx="7157490" cy="1489597"/>
          </a:xfrm>
          <a:prstGeom prst="rect">
            <a:avLst/>
          </a:prstGeom>
        </p:spPr>
        <p:txBody>
          <a:bodyPr vert="horz" lIns="91440" tIns="45720" rIns="91440" bIns="45720" rtlCol="0" anchor="t">
            <a:normAutofit fontScale="700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a:t>
            </a:r>
            <a:r>
              <a:rPr lang="tr-TR" b="1" dirty="0">
                <a:solidFill>
                  <a:schemeClr val="tx1"/>
                </a:solidFill>
              </a:rPr>
              <a:t>Derya Ayyıldız &amp; Esra Arslan</a:t>
            </a:r>
            <a:r>
              <a:rPr lang="tr-TR" b="1" dirty="0"/>
              <a:t/>
            </a:r>
            <a:br>
              <a:rPr lang="tr-TR" b="1" dirty="0"/>
            </a:br>
            <a:r>
              <a:rPr lang="tr-TR" b="1" dirty="0"/>
              <a:t/>
            </a:r>
            <a:br>
              <a:rPr lang="tr-TR" b="1" dirty="0"/>
            </a:br>
            <a:r>
              <a:rPr lang="tr-TR" dirty="0">
                <a:solidFill>
                  <a:schemeClr val="tx1"/>
                </a:solidFill>
              </a:rPr>
              <a:t>E-posta                       : arslanesratr@gmail.com &amp;</a:t>
            </a:r>
          </a:p>
          <a:p>
            <a:r>
              <a:rPr lang="tr-TR" dirty="0">
                <a:solidFill>
                  <a:schemeClr val="tx1"/>
                </a:solidFill>
              </a:rPr>
              <a:t>                                      deryaayyildiz34@gmail.com</a:t>
            </a:r>
          </a:p>
          <a:p>
            <a:r>
              <a:rPr lang="tr-TR" dirty="0">
                <a:solidFill>
                  <a:schemeClr val="tx1"/>
                </a:solidFill>
              </a:rPr>
              <a:t>Tarih                            : 19/01/2023</a:t>
            </a:r>
          </a:p>
          <a:p>
            <a:r>
              <a:rPr lang="tr-TR" dirty="0">
                <a:solidFill>
                  <a:schemeClr val="tx1"/>
                </a:solidFill>
              </a:rPr>
              <a:t>Sürüm                         : v1</a:t>
            </a:r>
          </a:p>
        </p:txBody>
      </p:sp>
      <p:sp>
        <p:nvSpPr>
          <p:cNvPr id="11" name="Dikdörtgen 10">
            <a:extLst>
              <a:ext uri="{FF2B5EF4-FFF2-40B4-BE49-F238E27FC236}">
                <a16:creationId xmlns:a16="http://schemas.microsoft.com/office/drawing/2014/main" id="{DB04ABB8-254C-4048-B046-344B5E0579C6}"/>
              </a:ext>
            </a:extLst>
          </p:cNvPr>
          <p:cNvSpPr/>
          <p:nvPr/>
        </p:nvSpPr>
        <p:spPr>
          <a:xfrm>
            <a:off x="564054" y="1473529"/>
            <a:ext cx="2916964" cy="276999"/>
          </a:xfrm>
          <a:prstGeom prst="rect">
            <a:avLst/>
          </a:prstGeom>
          <a:noFill/>
        </p:spPr>
        <p:txBody>
          <a:bodyPr wrap="square" lIns="91440" tIns="45720" rIns="91440" bIns="45720">
            <a:spAutoFit/>
          </a:bodyPr>
          <a:lstStyle/>
          <a:p>
            <a:pPr algn="ctr"/>
            <a:r>
              <a:rPr lang="tr-TR" sz="1200" b="0" cap="none" spc="0">
                <a:ln w="0"/>
                <a:solidFill>
                  <a:schemeClr val="tx1">
                    <a:lumMod val="85000"/>
                    <a:lumOff val="15000"/>
                  </a:schemeClr>
                </a:solidFill>
                <a:effectLst>
                  <a:outerShdw blurRad="38100" dist="19050" dir="2700000" algn="tl" rotWithShape="0">
                    <a:schemeClr val="dk1">
                      <a:alpha val="40000"/>
                    </a:schemeClr>
                  </a:outerShdw>
                </a:effectLst>
                <a:hlinkClick r:id="rId2">
                  <a:extLst>
                    <a:ext uri="{A12FA001-AC4F-418D-AE19-62706E023703}">
                      <ahyp:hlinkClr xmlns="" xmlns:ahyp="http://schemas.microsoft.com/office/drawing/2018/hyperlinkcolor" val="tx"/>
                    </a:ext>
                  </a:extLst>
                </a:hlinkClick>
              </a:rPr>
              <a:t>http://youtube.com/@bmderslerim</a:t>
            </a:r>
            <a:endParaRPr lang="tr-TR" sz="1200" b="0" cap="none" spc="0">
              <a:ln w="0"/>
              <a:solidFill>
                <a:schemeClr val="tx1">
                  <a:lumMod val="85000"/>
                  <a:lumOff val="15000"/>
                </a:schemeClr>
              </a:solidFill>
              <a:effectLst>
                <a:outerShdw blurRad="38100" dist="19050" dir="2700000" algn="tl" rotWithShape="0">
                  <a:schemeClr val="dk1">
                    <a:alpha val="40000"/>
                  </a:schemeClr>
                </a:outerShdw>
              </a:effectLst>
            </a:endParaRPr>
          </a:p>
        </p:txBody>
      </p:sp>
      <p:pic>
        <p:nvPicPr>
          <p:cNvPr id="14" name="Resim 13">
            <a:extLst>
              <a:ext uri="{FF2B5EF4-FFF2-40B4-BE49-F238E27FC236}">
                <a16:creationId xmlns:a16="http://schemas.microsoft.com/office/drawing/2014/main" id="{AB8EB301-BEE9-4D50-B8FC-046E46C5C2FE}"/>
              </a:ext>
            </a:extLst>
          </p:cNvPr>
          <p:cNvPicPr>
            <a:picLocks noChangeAspect="1"/>
          </p:cNvPicPr>
          <p:nvPr/>
        </p:nvPicPr>
        <p:blipFill rotWithShape="1">
          <a:blip r:embed="rId3"/>
          <a:srcRect l="11094" t="21526" r="11094" b="21125"/>
          <a:stretch/>
        </p:blipFill>
        <p:spPr>
          <a:xfrm>
            <a:off x="1054642" y="107098"/>
            <a:ext cx="1811729" cy="1335303"/>
          </a:xfrm>
          <a:prstGeom prst="rect">
            <a:avLst/>
          </a:prstGeom>
        </p:spPr>
      </p:pic>
      <p:sp>
        <p:nvSpPr>
          <p:cNvPr id="15" name="Alt Başlık 2">
            <a:extLst>
              <a:ext uri="{FF2B5EF4-FFF2-40B4-BE49-F238E27FC236}">
                <a16:creationId xmlns:a16="http://schemas.microsoft.com/office/drawing/2014/main" id="{F0E365E1-ABC0-41C6-A89A-CDAF7D32399D}"/>
              </a:ext>
            </a:extLst>
          </p:cNvPr>
          <p:cNvSpPr txBox="1">
            <a:spLocks/>
          </p:cNvSpPr>
          <p:nvPr/>
        </p:nvSpPr>
        <p:spPr>
          <a:xfrm>
            <a:off x="3679991" y="588594"/>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Lisans Tezi</a:t>
            </a:r>
            <a:endParaRPr lang="en-US" b="1" dirty="0">
              <a:ln/>
              <a:solidFill>
                <a:schemeClr val="accent3"/>
              </a:solidFill>
            </a:endParaRPr>
          </a:p>
        </p:txBody>
      </p:sp>
      <p:pic>
        <p:nvPicPr>
          <p:cNvPr id="16" name="Picture 6" descr="These are the Skills that You Need to Hone to Become a Software Engineer">
            <a:extLst>
              <a:ext uri="{FF2B5EF4-FFF2-40B4-BE49-F238E27FC236}">
                <a16:creationId xmlns:a16="http://schemas.microsoft.com/office/drawing/2014/main" id="{8ABF278F-5C64-439B-86E6-B5C4C1BAC4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03527" y="193824"/>
            <a:ext cx="3154326" cy="17743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93757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Projenin Amacı Nedir?</a:t>
            </a:r>
            <a:r>
              <a:rPr lang="en-US" dirty="0"/>
              <a:t/>
            </a:r>
            <a:br>
              <a:rPr lang="en-US" dirty="0"/>
            </a:br>
            <a:endParaRPr lang="en-US"/>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3</a:t>
            </a:fld>
            <a:endParaRPr lang="en-US"/>
          </a:p>
        </p:txBody>
      </p:sp>
      <p:sp>
        <p:nvSpPr>
          <p:cNvPr id="7" name="İçerik Yer Tutucusu 6">
            <a:extLst>
              <a:ext uri="{FF2B5EF4-FFF2-40B4-BE49-F238E27FC236}">
                <a16:creationId xmlns:a16="http://schemas.microsoft.com/office/drawing/2014/main" id="{DCC5FF82-4BDA-0158-25AB-8223B9AF0C04}"/>
              </a:ext>
            </a:extLst>
          </p:cNvPr>
          <p:cNvSpPr>
            <a:spLocks noGrp="1"/>
          </p:cNvSpPr>
          <p:nvPr>
            <p:ph idx="1"/>
          </p:nvPr>
        </p:nvSpPr>
        <p:spPr>
          <a:xfrm>
            <a:off x="1182442" y="1820985"/>
            <a:ext cx="9911861" cy="4060929"/>
          </a:xfrm>
        </p:spPr>
        <p:txBody>
          <a:bodyPr vert="horz" lIns="91440" tIns="45720" rIns="91440" bIns="45720" rtlCol="0" anchor="t">
            <a:normAutofit/>
          </a:bodyPr>
          <a:lstStyle/>
          <a:p>
            <a:r>
              <a:rPr lang="tr-TR" dirty="0">
                <a:ea typeface="+mn-lt"/>
                <a:cs typeface="+mn-lt"/>
              </a:rPr>
              <a:t>Proje süt veriminin süt kalitesinin ve yağ oranının düşmesine neden olan ve tedavi edilmemesi durumunda ölümle sonuçlanabilecek mastitis hastalığının daha erken teyit edilmesi ve hayvanlarda mastitis hastalığının geçmişini dijital bir ortamda raporlayabilme amacıyla ortaya çıkmıştır.</a:t>
            </a:r>
          </a:p>
          <a:p>
            <a:r>
              <a:rPr lang="tr-TR" dirty="0">
                <a:ea typeface="+mn-lt"/>
                <a:cs typeface="+mn-lt"/>
              </a:rPr>
              <a:t>Kullanıcıların isteğe bağlı olarak mobil uygulamada veya web ara yüzünde geçmiş tahlilleri görüntüleyebilmesi ve tahlil girebilmesi amaçlanmaktadır.</a:t>
            </a:r>
          </a:p>
          <a:p>
            <a:r>
              <a:rPr lang="tr-TR" dirty="0">
                <a:ea typeface="+mn-lt"/>
                <a:cs typeface="+mn-lt"/>
              </a:rPr>
              <a:t>Tahlil sonuçları bir çatı altında toplanılabilecektir. Bu sayede zaman kaybı azaltılarak daha hızlı bir şekilde istenilen sonuçlara erişim sağlanması planlanmaktadır.</a:t>
            </a:r>
          </a:p>
        </p:txBody>
      </p:sp>
    </p:spTree>
    <p:extLst>
      <p:ext uri="{BB962C8B-B14F-4D97-AF65-F5344CB8AC3E}">
        <p14:creationId xmlns:p14="http://schemas.microsoft.com/office/powerpoint/2010/main" val="1510154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Web Arayüzde Kullanılan Teknolojiler</a:t>
            </a:r>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213887" y="1717430"/>
            <a:ext cx="10193033" cy="4274334"/>
          </a:xfrm>
        </p:spPr>
        <p:txBody>
          <a:bodyPr vert="horz" lIns="91440" tIns="45720" rIns="91440" bIns="45720" rtlCol="0" anchor="t">
            <a:normAutofit/>
          </a:bodyPr>
          <a:lstStyle/>
          <a:p>
            <a:pPr algn="just"/>
            <a:endParaRPr lang="tr-TR" dirty="0"/>
          </a:p>
          <a:p>
            <a:pPr algn="just"/>
            <a:r>
              <a:rPr lang="tr-TR" dirty="0">
                <a:ea typeface="+mn-lt"/>
                <a:cs typeface="+mn-lt"/>
              </a:rPr>
              <a:t>Projenin web arayüzünde node.js kullanılmıştır. Node.js kullanılmasının temel nedeni olarak </a:t>
            </a:r>
            <a:r>
              <a:rPr lang="tr-TR" dirty="0" err="1">
                <a:ea typeface="+mn-lt"/>
                <a:cs typeface="+mn-lt"/>
              </a:rPr>
              <a:t>frontend</a:t>
            </a:r>
            <a:r>
              <a:rPr lang="tr-TR" dirty="0">
                <a:ea typeface="+mn-lt"/>
                <a:cs typeface="+mn-lt"/>
              </a:rPr>
              <a:t> ve </a:t>
            </a:r>
            <a:r>
              <a:rPr lang="tr-TR" dirty="0" err="1">
                <a:ea typeface="+mn-lt"/>
                <a:cs typeface="+mn-lt"/>
              </a:rPr>
              <a:t>backend</a:t>
            </a:r>
            <a:r>
              <a:rPr lang="tr-TR" dirty="0">
                <a:ea typeface="+mn-lt"/>
                <a:cs typeface="+mn-lt"/>
              </a:rPr>
              <a:t> de aynı dil kullanılabilir, çok fazla kütüphaneye sahip olduğundan dolayı daha hızlı kod yazılabilir ayrıca node.js sunucu rolü üstlenebildiğinden dolayı bir </a:t>
            </a:r>
            <a:r>
              <a:rPr lang="tr-TR" dirty="0" err="1">
                <a:ea typeface="+mn-lt"/>
                <a:cs typeface="+mn-lt"/>
              </a:rPr>
              <a:t>browsera</a:t>
            </a:r>
            <a:r>
              <a:rPr lang="tr-TR" dirty="0">
                <a:ea typeface="+mn-lt"/>
                <a:cs typeface="+mn-lt"/>
              </a:rPr>
              <a:t> ya da bir platforma ihtiyaç duymadan projeyi bilgisayarımızda çalıştırabiliyoruz.</a:t>
            </a:r>
          </a:p>
          <a:p>
            <a:pPr algn="just"/>
            <a:r>
              <a:rPr lang="tr-TR" dirty="0">
                <a:ea typeface="+mn-lt"/>
                <a:cs typeface="+mn-lt"/>
              </a:rPr>
              <a:t>Veri tabanı olarak ise </a:t>
            </a:r>
            <a:r>
              <a:rPr lang="tr-TR" dirty="0" err="1">
                <a:ea typeface="+mn-lt"/>
                <a:cs typeface="+mn-lt"/>
              </a:rPr>
              <a:t>MongoDB</a:t>
            </a:r>
            <a:r>
              <a:rPr lang="tr-TR" dirty="0">
                <a:ea typeface="+mn-lt"/>
                <a:cs typeface="+mn-lt"/>
              </a:rPr>
              <a:t> kullanılmıştır. </a:t>
            </a:r>
            <a:r>
              <a:rPr lang="tr-TR" dirty="0" err="1">
                <a:ea typeface="+mn-lt"/>
                <a:cs typeface="+mn-lt"/>
              </a:rPr>
              <a:t>MongoDB</a:t>
            </a:r>
            <a:r>
              <a:rPr lang="tr-TR" dirty="0">
                <a:ea typeface="+mn-lt"/>
                <a:cs typeface="+mn-lt"/>
              </a:rPr>
              <a:t>  kullanılmasının nedeni; </a:t>
            </a:r>
            <a:r>
              <a:rPr lang="tr-TR" dirty="0" err="1">
                <a:ea typeface="+mn-lt"/>
                <a:cs typeface="+mn-lt"/>
              </a:rPr>
              <a:t>MongoDB</a:t>
            </a:r>
            <a:r>
              <a:rPr lang="tr-TR" dirty="0">
                <a:ea typeface="+mn-lt"/>
                <a:cs typeface="+mn-lt"/>
              </a:rPr>
              <a:t> veri tabanının açık kaynak kodlu olması, sürekli güncelleme alması, dünya çapında çok geniş kullanıcı kitlesine sahip olması, geniş kütüphane desteği sunabiliyor olması, kullanım kolaylığı ve ücretsiz olmasıdır.</a:t>
            </a:r>
            <a:endParaRPr lang="tr-TR" dirty="0"/>
          </a:p>
          <a:p>
            <a:pPr marL="0" indent="0" algn="just">
              <a:buNone/>
            </a:pPr>
            <a:endParaRPr lang="tr-TR" dirty="0"/>
          </a:p>
          <a:p>
            <a:pPr marL="0" indent="0">
              <a:buNone/>
            </a:pPr>
            <a:endParaRPr lang="en-US"/>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4</a:t>
            </a:fld>
            <a:endParaRPr lang="en-US"/>
          </a:p>
        </p:txBody>
      </p:sp>
    </p:spTree>
    <p:extLst>
      <p:ext uri="{BB962C8B-B14F-4D97-AF65-F5344CB8AC3E}">
        <p14:creationId xmlns:p14="http://schemas.microsoft.com/office/powerpoint/2010/main" val="1392792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Web Arayüzü - Klasör Yapısı</a:t>
            </a:r>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4503229" y="2160349"/>
            <a:ext cx="6903691" cy="3831415"/>
          </a:xfrm>
        </p:spPr>
        <p:txBody>
          <a:bodyPr vert="horz" lIns="91440" tIns="45720" rIns="91440" bIns="45720" rtlCol="0" anchor="t">
            <a:normAutofit/>
          </a:bodyPr>
          <a:lstStyle/>
          <a:p>
            <a:r>
              <a:rPr lang="en-US" dirty="0">
                <a:ea typeface="+mn-lt"/>
                <a:cs typeface="+mn-lt"/>
              </a:rPr>
              <a:t>Node.js </a:t>
            </a:r>
            <a:r>
              <a:rPr lang="en-US" dirty="0" err="1">
                <a:ea typeface="+mn-lt"/>
                <a:cs typeface="+mn-lt"/>
              </a:rPr>
              <a:t>ile</a:t>
            </a:r>
            <a:r>
              <a:rPr lang="en-US" dirty="0">
                <a:ea typeface="+mn-lt"/>
                <a:cs typeface="+mn-lt"/>
              </a:rPr>
              <a:t> </a:t>
            </a:r>
            <a:r>
              <a:rPr lang="en-US" dirty="0" err="1">
                <a:ea typeface="+mn-lt"/>
                <a:cs typeface="+mn-lt"/>
              </a:rPr>
              <a:t>oluşturulan</a:t>
            </a:r>
            <a:r>
              <a:rPr lang="en-US" dirty="0">
                <a:ea typeface="+mn-lt"/>
                <a:cs typeface="+mn-lt"/>
              </a:rPr>
              <a:t> web </a:t>
            </a:r>
            <a:r>
              <a:rPr lang="en-US" dirty="0" err="1">
                <a:ea typeface="+mn-lt"/>
                <a:cs typeface="+mn-lt"/>
              </a:rPr>
              <a:t>projesinde</a:t>
            </a:r>
            <a:r>
              <a:rPr lang="en-US" dirty="0">
                <a:ea typeface="+mn-lt"/>
                <a:cs typeface="+mn-lt"/>
              </a:rPr>
              <a:t>, </a:t>
            </a:r>
            <a:r>
              <a:rPr lang="en-US" dirty="0" err="1">
                <a:ea typeface="+mn-lt"/>
                <a:cs typeface="+mn-lt"/>
              </a:rPr>
              <a:t>dosya</a:t>
            </a:r>
            <a:r>
              <a:rPr lang="en-US" dirty="0">
                <a:ea typeface="+mn-lt"/>
                <a:cs typeface="+mn-lt"/>
              </a:rPr>
              <a:t> </a:t>
            </a:r>
            <a:r>
              <a:rPr lang="en-US" dirty="0" err="1">
                <a:ea typeface="+mn-lt"/>
                <a:cs typeface="+mn-lt"/>
              </a:rPr>
              <a:t>yapısına</a:t>
            </a:r>
            <a:r>
              <a:rPr lang="en-US" dirty="0">
                <a:ea typeface="+mn-lt"/>
                <a:cs typeface="+mn-lt"/>
              </a:rPr>
              <a:t> </a:t>
            </a:r>
            <a:r>
              <a:rPr lang="en-US" dirty="0" err="1">
                <a:ea typeface="+mn-lt"/>
                <a:cs typeface="+mn-lt"/>
              </a:rPr>
              <a:t>göz</a:t>
            </a:r>
            <a:r>
              <a:rPr lang="en-US" dirty="0">
                <a:ea typeface="+mn-lt"/>
                <a:cs typeface="+mn-lt"/>
              </a:rPr>
              <a:t> </a:t>
            </a:r>
            <a:r>
              <a:rPr lang="en-US" dirty="0" err="1">
                <a:ea typeface="+mn-lt"/>
                <a:cs typeface="+mn-lt"/>
              </a:rPr>
              <a:t>atmak</a:t>
            </a:r>
            <a:r>
              <a:rPr lang="en-US" dirty="0">
                <a:ea typeface="+mn-lt"/>
                <a:cs typeface="+mn-lt"/>
              </a:rPr>
              <a:t> </a:t>
            </a:r>
            <a:r>
              <a:rPr lang="en-US" dirty="0" err="1">
                <a:ea typeface="+mn-lt"/>
                <a:cs typeface="+mn-lt"/>
              </a:rPr>
              <a:t>gerekirse</a:t>
            </a:r>
            <a:r>
              <a:rPr lang="en-US" dirty="0">
                <a:ea typeface="+mn-lt"/>
                <a:cs typeface="+mn-lt"/>
              </a:rPr>
              <a:t>; </a:t>
            </a:r>
            <a:r>
              <a:rPr lang="en-US" dirty="0" err="1">
                <a:ea typeface="+mn-lt"/>
                <a:cs typeface="+mn-lt"/>
              </a:rPr>
              <a:t>öncelikle</a:t>
            </a:r>
            <a:r>
              <a:rPr lang="en-US" dirty="0">
                <a:ea typeface="+mn-lt"/>
                <a:cs typeface="+mn-lt"/>
              </a:rPr>
              <a:t> app.js </a:t>
            </a:r>
            <a:r>
              <a:rPr lang="en-US" dirty="0" err="1">
                <a:ea typeface="+mn-lt"/>
                <a:cs typeface="+mn-lt"/>
              </a:rPr>
              <a:t>dosyası</a:t>
            </a:r>
            <a:r>
              <a:rPr lang="en-US" dirty="0">
                <a:ea typeface="+mn-lt"/>
                <a:cs typeface="+mn-lt"/>
              </a:rPr>
              <a:t> </a:t>
            </a:r>
            <a:r>
              <a:rPr lang="en-US" dirty="0" err="1">
                <a:ea typeface="+mn-lt"/>
                <a:cs typeface="+mn-lt"/>
              </a:rPr>
              <a:t>bütün</a:t>
            </a:r>
            <a:r>
              <a:rPr lang="en-US" dirty="0">
                <a:ea typeface="+mn-lt"/>
                <a:cs typeface="+mn-lt"/>
              </a:rPr>
              <a:t> </a:t>
            </a:r>
            <a:r>
              <a:rPr lang="en-US" dirty="0" err="1">
                <a:ea typeface="+mn-lt"/>
                <a:cs typeface="+mn-lt"/>
              </a:rPr>
              <a:t>bağlantılarımızı</a:t>
            </a:r>
            <a:r>
              <a:rPr lang="en-US" dirty="0">
                <a:ea typeface="+mn-lt"/>
                <a:cs typeface="+mn-lt"/>
              </a:rPr>
              <a:t>, </a:t>
            </a:r>
            <a:r>
              <a:rPr lang="en-US" dirty="0" err="1">
                <a:ea typeface="+mn-lt"/>
                <a:cs typeface="+mn-lt"/>
              </a:rPr>
              <a:t>importlarımızı</a:t>
            </a:r>
            <a:r>
              <a:rPr lang="en-US" dirty="0">
                <a:ea typeface="+mn-lt"/>
                <a:cs typeface="+mn-lt"/>
              </a:rPr>
              <a:t> </a:t>
            </a:r>
            <a:r>
              <a:rPr lang="en-US" dirty="0" err="1">
                <a:ea typeface="+mn-lt"/>
                <a:cs typeface="+mn-lt"/>
              </a:rPr>
              <a:t>yaptığımız</a:t>
            </a:r>
            <a:r>
              <a:rPr lang="en-US" dirty="0">
                <a:ea typeface="+mn-lt"/>
                <a:cs typeface="+mn-lt"/>
              </a:rPr>
              <a:t> </a:t>
            </a:r>
            <a:r>
              <a:rPr lang="en-US" dirty="0" err="1">
                <a:ea typeface="+mn-lt"/>
                <a:cs typeface="+mn-lt"/>
              </a:rPr>
              <a:t>dosyamızdır</a:t>
            </a:r>
            <a:r>
              <a:rPr lang="en-US" dirty="0">
                <a:ea typeface="+mn-lt"/>
                <a:cs typeface="+mn-lt"/>
              </a:rPr>
              <a:t>.   'views' </a:t>
            </a:r>
            <a:r>
              <a:rPr lang="en-US" dirty="0" err="1">
                <a:ea typeface="+mn-lt"/>
                <a:cs typeface="+mn-lt"/>
              </a:rPr>
              <a:t>klasörü</a:t>
            </a:r>
            <a:r>
              <a:rPr lang="en-US" dirty="0">
                <a:ea typeface="+mn-lt"/>
                <a:cs typeface="+mn-lt"/>
              </a:rPr>
              <a:t> </a:t>
            </a:r>
            <a:r>
              <a:rPr lang="en-US" dirty="0" err="1">
                <a:ea typeface="+mn-lt"/>
                <a:cs typeface="+mn-lt"/>
              </a:rPr>
              <a:t>altında</a:t>
            </a:r>
            <a:r>
              <a:rPr lang="en-US" dirty="0">
                <a:ea typeface="+mn-lt"/>
                <a:cs typeface="+mn-lt"/>
              </a:rPr>
              <a:t> </a:t>
            </a:r>
            <a:r>
              <a:rPr lang="en-US" dirty="0" err="1">
                <a:ea typeface="+mn-lt"/>
                <a:cs typeface="+mn-lt"/>
              </a:rPr>
              <a:t>temel</a:t>
            </a:r>
            <a:r>
              <a:rPr lang="en-US" dirty="0">
                <a:ea typeface="+mn-lt"/>
                <a:cs typeface="+mn-lt"/>
              </a:rPr>
              <a:t> </a:t>
            </a:r>
            <a:r>
              <a:rPr lang="en-US" dirty="0" err="1">
                <a:ea typeface="+mn-lt"/>
                <a:cs typeface="+mn-lt"/>
              </a:rPr>
              <a:t>sayfalarımız</a:t>
            </a:r>
            <a:r>
              <a:rPr lang="en-US" dirty="0">
                <a:ea typeface="+mn-lt"/>
                <a:cs typeface="+mn-lt"/>
              </a:rPr>
              <a:t> </a:t>
            </a:r>
            <a:r>
              <a:rPr lang="en-US" dirty="0" err="1">
                <a:ea typeface="+mn-lt"/>
                <a:cs typeface="+mn-lt"/>
              </a:rPr>
              <a:t>yer</a:t>
            </a:r>
            <a:r>
              <a:rPr lang="en-US" dirty="0">
                <a:ea typeface="+mn-lt"/>
                <a:cs typeface="+mn-lt"/>
              </a:rPr>
              <a:t> </a:t>
            </a:r>
            <a:r>
              <a:rPr lang="en-US" dirty="0" err="1">
                <a:ea typeface="+mn-lt"/>
                <a:cs typeface="+mn-lt"/>
              </a:rPr>
              <a:t>almaktadır</a:t>
            </a:r>
            <a:r>
              <a:rPr lang="en-US" dirty="0">
                <a:ea typeface="+mn-lt"/>
                <a:cs typeface="+mn-lt"/>
              </a:rPr>
              <a:t>. 'views/</a:t>
            </a:r>
            <a:r>
              <a:rPr lang="en-US" dirty="0" err="1">
                <a:ea typeface="+mn-lt"/>
                <a:cs typeface="+mn-lt"/>
              </a:rPr>
              <a:t>inc</a:t>
            </a:r>
            <a:r>
              <a:rPr lang="en-US" dirty="0">
                <a:ea typeface="+mn-lt"/>
                <a:cs typeface="+mn-lt"/>
              </a:rPr>
              <a:t>' </a:t>
            </a:r>
            <a:r>
              <a:rPr lang="en-US" dirty="0" err="1">
                <a:ea typeface="+mn-lt"/>
                <a:cs typeface="+mn-lt"/>
              </a:rPr>
              <a:t>klasörünün</a:t>
            </a:r>
            <a:r>
              <a:rPr lang="en-US" dirty="0">
                <a:ea typeface="+mn-lt"/>
                <a:cs typeface="+mn-lt"/>
              </a:rPr>
              <a:t> </a:t>
            </a:r>
            <a:r>
              <a:rPr lang="en-US" dirty="0" err="1">
                <a:ea typeface="+mn-lt"/>
                <a:cs typeface="+mn-lt"/>
              </a:rPr>
              <a:t>altında</a:t>
            </a:r>
            <a:r>
              <a:rPr lang="en-US" dirty="0">
                <a:ea typeface="+mn-lt"/>
                <a:cs typeface="+mn-lt"/>
              </a:rPr>
              <a:t> </a:t>
            </a:r>
            <a:r>
              <a:rPr lang="en-US" dirty="0" err="1">
                <a:ea typeface="+mn-lt"/>
                <a:cs typeface="+mn-lt"/>
              </a:rPr>
              <a:t>ise</a:t>
            </a:r>
            <a:r>
              <a:rPr lang="en-US" dirty="0">
                <a:ea typeface="+mn-lt"/>
                <a:cs typeface="+mn-lt"/>
              </a:rPr>
              <a:t> </a:t>
            </a:r>
            <a:r>
              <a:rPr lang="en-US" dirty="0" err="1">
                <a:ea typeface="+mn-lt"/>
                <a:cs typeface="+mn-lt"/>
              </a:rPr>
              <a:t>sayfaları</a:t>
            </a:r>
            <a:r>
              <a:rPr lang="en-US" dirty="0">
                <a:ea typeface="+mn-lt"/>
                <a:cs typeface="+mn-lt"/>
              </a:rPr>
              <a:t> </a:t>
            </a:r>
            <a:r>
              <a:rPr lang="en-US" dirty="0" err="1">
                <a:ea typeface="+mn-lt"/>
                <a:cs typeface="+mn-lt"/>
              </a:rPr>
              <a:t>companentlere</a:t>
            </a:r>
            <a:r>
              <a:rPr lang="en-US" dirty="0">
                <a:ea typeface="+mn-lt"/>
                <a:cs typeface="+mn-lt"/>
              </a:rPr>
              <a:t> </a:t>
            </a:r>
            <a:r>
              <a:rPr lang="en-US" dirty="0" err="1">
                <a:ea typeface="+mn-lt"/>
                <a:cs typeface="+mn-lt"/>
              </a:rPr>
              <a:t>böldüğümüz</a:t>
            </a:r>
            <a:r>
              <a:rPr lang="en-US" dirty="0">
                <a:ea typeface="+mn-lt"/>
                <a:cs typeface="+mn-lt"/>
              </a:rPr>
              <a:t> </a:t>
            </a:r>
            <a:r>
              <a:rPr lang="en-US" dirty="0" err="1">
                <a:ea typeface="+mn-lt"/>
                <a:cs typeface="+mn-lt"/>
              </a:rPr>
              <a:t>yapılar</a:t>
            </a:r>
            <a:r>
              <a:rPr lang="en-US" dirty="0">
                <a:ea typeface="+mn-lt"/>
                <a:cs typeface="+mn-lt"/>
              </a:rPr>
              <a:t> </a:t>
            </a:r>
            <a:r>
              <a:rPr lang="en-US" dirty="0" err="1">
                <a:ea typeface="+mn-lt"/>
                <a:cs typeface="+mn-lt"/>
              </a:rPr>
              <a:t>yer</a:t>
            </a:r>
            <a:r>
              <a:rPr lang="en-US" dirty="0">
                <a:ea typeface="+mn-lt"/>
                <a:cs typeface="+mn-lt"/>
              </a:rPr>
              <a:t> </a:t>
            </a:r>
            <a:r>
              <a:rPr lang="en-US" dirty="0" err="1">
                <a:ea typeface="+mn-lt"/>
                <a:cs typeface="+mn-lt"/>
              </a:rPr>
              <a:t>almaktadır</a:t>
            </a:r>
            <a:r>
              <a:rPr lang="en-US" dirty="0">
                <a:ea typeface="+mn-lt"/>
                <a:cs typeface="+mn-lt"/>
              </a:rPr>
              <a:t>. 'routes' </a:t>
            </a:r>
            <a:r>
              <a:rPr lang="en-US" dirty="0" err="1">
                <a:ea typeface="+mn-lt"/>
                <a:cs typeface="+mn-lt"/>
              </a:rPr>
              <a:t>klasörü</a:t>
            </a:r>
            <a:r>
              <a:rPr lang="en-US" dirty="0">
                <a:ea typeface="+mn-lt"/>
                <a:cs typeface="+mn-lt"/>
              </a:rPr>
              <a:t> </a:t>
            </a:r>
            <a:r>
              <a:rPr lang="en-US" dirty="0" err="1">
                <a:ea typeface="+mn-lt"/>
                <a:cs typeface="+mn-lt"/>
              </a:rPr>
              <a:t>altında</a:t>
            </a:r>
            <a:r>
              <a:rPr lang="en-US" dirty="0">
                <a:ea typeface="+mn-lt"/>
                <a:cs typeface="+mn-lt"/>
              </a:rPr>
              <a:t> </a:t>
            </a:r>
            <a:r>
              <a:rPr lang="en-US" dirty="0" err="1">
                <a:ea typeface="+mn-lt"/>
                <a:cs typeface="+mn-lt"/>
              </a:rPr>
              <a:t>sayfalar</a:t>
            </a:r>
            <a:r>
              <a:rPr lang="en-US" dirty="0">
                <a:ea typeface="+mn-lt"/>
                <a:cs typeface="+mn-lt"/>
              </a:rPr>
              <a:t> </a:t>
            </a:r>
            <a:r>
              <a:rPr lang="en-US" dirty="0" err="1">
                <a:ea typeface="+mn-lt"/>
                <a:cs typeface="+mn-lt"/>
              </a:rPr>
              <a:t>arası</a:t>
            </a:r>
            <a:r>
              <a:rPr lang="en-US" dirty="0">
                <a:ea typeface="+mn-lt"/>
                <a:cs typeface="+mn-lt"/>
              </a:rPr>
              <a:t> </a:t>
            </a:r>
            <a:r>
              <a:rPr lang="en-US" dirty="0" err="1">
                <a:ea typeface="+mn-lt"/>
                <a:cs typeface="+mn-lt"/>
              </a:rPr>
              <a:t>geçiş</a:t>
            </a:r>
            <a:r>
              <a:rPr lang="en-US" dirty="0">
                <a:ea typeface="+mn-lt"/>
                <a:cs typeface="+mn-lt"/>
              </a:rPr>
              <a:t> </a:t>
            </a:r>
            <a:r>
              <a:rPr lang="en-US" dirty="0" err="1">
                <a:ea typeface="+mn-lt"/>
                <a:cs typeface="+mn-lt"/>
              </a:rPr>
              <a:t>kontrol</a:t>
            </a:r>
            <a:r>
              <a:rPr lang="en-US" dirty="0">
                <a:ea typeface="+mn-lt"/>
                <a:cs typeface="+mn-lt"/>
              </a:rPr>
              <a:t> </a:t>
            </a:r>
            <a:r>
              <a:rPr lang="en-US" dirty="0" err="1">
                <a:ea typeface="+mn-lt"/>
                <a:cs typeface="+mn-lt"/>
              </a:rPr>
              <a:t>edilmekte</a:t>
            </a:r>
            <a:r>
              <a:rPr lang="en-US" dirty="0">
                <a:ea typeface="+mn-lt"/>
                <a:cs typeface="+mn-lt"/>
              </a:rPr>
              <a:t> </a:t>
            </a:r>
            <a:r>
              <a:rPr lang="en-US" dirty="0" err="1">
                <a:ea typeface="+mn-lt"/>
                <a:cs typeface="+mn-lt"/>
              </a:rPr>
              <a:t>olup</a:t>
            </a:r>
            <a:r>
              <a:rPr lang="en-US" dirty="0">
                <a:ea typeface="+mn-lt"/>
                <a:cs typeface="+mn-lt"/>
              </a:rPr>
              <a:t> 'controllers' </a:t>
            </a:r>
            <a:r>
              <a:rPr lang="en-US" dirty="0" err="1">
                <a:ea typeface="+mn-lt"/>
                <a:cs typeface="+mn-lt"/>
              </a:rPr>
              <a:t>klasörü</a:t>
            </a:r>
            <a:r>
              <a:rPr lang="en-US" dirty="0">
                <a:ea typeface="+mn-lt"/>
                <a:cs typeface="+mn-lt"/>
              </a:rPr>
              <a:t> </a:t>
            </a:r>
            <a:r>
              <a:rPr lang="en-US" dirty="0" err="1">
                <a:ea typeface="+mn-lt"/>
                <a:cs typeface="+mn-lt"/>
              </a:rPr>
              <a:t>altında</a:t>
            </a:r>
            <a:r>
              <a:rPr lang="en-US" dirty="0">
                <a:ea typeface="+mn-lt"/>
                <a:cs typeface="+mn-lt"/>
              </a:rPr>
              <a:t> </a:t>
            </a:r>
            <a:r>
              <a:rPr lang="en-US" dirty="0" err="1">
                <a:ea typeface="+mn-lt"/>
                <a:cs typeface="+mn-lt"/>
              </a:rPr>
              <a:t>methodlar</a:t>
            </a:r>
            <a:r>
              <a:rPr lang="en-US" dirty="0">
                <a:ea typeface="+mn-lt"/>
                <a:cs typeface="+mn-lt"/>
              </a:rPr>
              <a:t> </a:t>
            </a:r>
            <a:r>
              <a:rPr lang="en-US" dirty="0" err="1">
                <a:ea typeface="+mn-lt"/>
                <a:cs typeface="+mn-lt"/>
              </a:rPr>
              <a:t>yer</a:t>
            </a:r>
            <a:r>
              <a:rPr lang="en-US" dirty="0">
                <a:ea typeface="+mn-lt"/>
                <a:cs typeface="+mn-lt"/>
              </a:rPr>
              <a:t> </a:t>
            </a:r>
            <a:r>
              <a:rPr lang="en-US" dirty="0" err="1">
                <a:ea typeface="+mn-lt"/>
                <a:cs typeface="+mn-lt"/>
              </a:rPr>
              <a:t>almakta</a:t>
            </a:r>
            <a:r>
              <a:rPr lang="en-US" dirty="0">
                <a:ea typeface="+mn-lt"/>
                <a:cs typeface="+mn-lt"/>
              </a:rPr>
              <a:t> </a:t>
            </a:r>
            <a:r>
              <a:rPr lang="en-US" dirty="0" err="1">
                <a:ea typeface="+mn-lt"/>
                <a:cs typeface="+mn-lt"/>
              </a:rPr>
              <a:t>ve</a:t>
            </a:r>
            <a:r>
              <a:rPr lang="en-US" dirty="0">
                <a:ea typeface="+mn-lt"/>
                <a:cs typeface="+mn-lt"/>
              </a:rPr>
              <a:t> </a:t>
            </a:r>
            <a:r>
              <a:rPr lang="en-US" dirty="0" err="1">
                <a:ea typeface="+mn-lt"/>
                <a:cs typeface="+mn-lt"/>
              </a:rPr>
              <a:t>işlemler</a:t>
            </a:r>
            <a:r>
              <a:rPr lang="en-US" dirty="0">
                <a:ea typeface="+mn-lt"/>
                <a:cs typeface="+mn-lt"/>
              </a:rPr>
              <a:t> </a:t>
            </a:r>
            <a:r>
              <a:rPr lang="en-US" dirty="0" err="1">
                <a:ea typeface="+mn-lt"/>
                <a:cs typeface="+mn-lt"/>
              </a:rPr>
              <a:t>yapılmaktadır</a:t>
            </a:r>
            <a:r>
              <a:rPr lang="en-US" dirty="0">
                <a:ea typeface="+mn-lt"/>
                <a:cs typeface="+mn-lt"/>
              </a:rPr>
              <a:t>.</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5</a:t>
            </a:fld>
            <a:endParaRPr lang="en-US"/>
          </a:p>
        </p:txBody>
      </p:sp>
      <p:pic>
        <p:nvPicPr>
          <p:cNvPr id="5" name="Resim 4" descr="metin içeren bir resim&#10;&#10;Açıklama otomatik olarak oluşturuldu"/>
          <p:cNvPicPr>
            <a:picLocks noChangeAspect="1"/>
          </p:cNvPicPr>
          <p:nvPr/>
        </p:nvPicPr>
        <p:blipFill>
          <a:blip r:embed="rId2"/>
          <a:stretch>
            <a:fillRect/>
          </a:stretch>
        </p:blipFill>
        <p:spPr>
          <a:xfrm>
            <a:off x="1488781" y="1432522"/>
            <a:ext cx="2794172" cy="4739208"/>
          </a:xfrm>
          <a:prstGeom prst="rect">
            <a:avLst/>
          </a:prstGeom>
        </p:spPr>
      </p:pic>
    </p:spTree>
    <p:extLst>
      <p:ext uri="{BB962C8B-B14F-4D97-AF65-F5344CB8AC3E}">
        <p14:creationId xmlns:p14="http://schemas.microsoft.com/office/powerpoint/2010/main" val="552390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ea typeface="+mj-lt"/>
                <a:cs typeface="+mj-lt"/>
              </a:rPr>
              <a:t>Web Arayüzü - Veri Tabanı Bağlantısı</a:t>
            </a:r>
            <a:endParaRPr lang="tr-TR"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6419099" y="1664320"/>
            <a:ext cx="4987821" cy="4327444"/>
          </a:xfrm>
        </p:spPr>
        <p:txBody>
          <a:bodyPr vert="horz" lIns="91440" tIns="45720" rIns="91440" bIns="45720" rtlCol="0" anchor="t">
            <a:normAutofit lnSpcReduction="10000"/>
          </a:bodyPr>
          <a:lstStyle/>
          <a:p>
            <a:pPr marL="0" indent="0"/>
            <a:r>
              <a:rPr lang="en-US" dirty="0" err="1">
                <a:ea typeface="+mn-lt"/>
                <a:cs typeface="+mn-lt"/>
              </a:rPr>
              <a:t>Burada</a:t>
            </a:r>
            <a:r>
              <a:rPr lang="en-US" dirty="0">
                <a:ea typeface="+mn-lt"/>
                <a:cs typeface="+mn-lt"/>
              </a:rPr>
              <a:t>, Express </a:t>
            </a:r>
            <a:r>
              <a:rPr lang="en-US" dirty="0" err="1">
                <a:ea typeface="+mn-lt"/>
                <a:cs typeface="+mn-lt"/>
              </a:rPr>
              <a:t>sunucusu</a:t>
            </a:r>
            <a:r>
              <a:rPr lang="en-US" dirty="0">
                <a:ea typeface="+mn-lt"/>
                <a:cs typeface="+mn-lt"/>
              </a:rPr>
              <a:t> </a:t>
            </a:r>
            <a:r>
              <a:rPr lang="en-US" dirty="0" err="1">
                <a:ea typeface="+mn-lt"/>
                <a:cs typeface="+mn-lt"/>
              </a:rPr>
              <a:t>kuran</a:t>
            </a:r>
            <a:r>
              <a:rPr lang="en-US" dirty="0">
                <a:ea typeface="+mn-lt"/>
                <a:cs typeface="+mn-lt"/>
              </a:rPr>
              <a:t> </a:t>
            </a:r>
            <a:r>
              <a:rPr lang="en-US" dirty="0" err="1">
                <a:ea typeface="+mn-lt"/>
                <a:cs typeface="+mn-lt"/>
              </a:rPr>
              <a:t>bir</a:t>
            </a:r>
            <a:r>
              <a:rPr lang="en-US" dirty="0">
                <a:ea typeface="+mn-lt"/>
                <a:cs typeface="+mn-lt"/>
              </a:rPr>
              <a:t> Node.js </a:t>
            </a:r>
            <a:r>
              <a:rPr lang="en-US" dirty="0" err="1">
                <a:ea typeface="+mn-lt"/>
                <a:cs typeface="+mn-lt"/>
              </a:rPr>
              <a:t>kodumuz</a:t>
            </a:r>
            <a:r>
              <a:rPr lang="en-US" dirty="0">
                <a:ea typeface="+mn-lt"/>
                <a:cs typeface="+mn-lt"/>
              </a:rPr>
              <a:t> </a:t>
            </a:r>
            <a:r>
              <a:rPr lang="en-US" dirty="0" err="1">
                <a:ea typeface="+mn-lt"/>
                <a:cs typeface="+mn-lt"/>
              </a:rPr>
              <a:t>yer</a:t>
            </a:r>
            <a:r>
              <a:rPr lang="en-US" dirty="0">
                <a:ea typeface="+mn-lt"/>
                <a:cs typeface="+mn-lt"/>
              </a:rPr>
              <a:t> </a:t>
            </a:r>
            <a:r>
              <a:rPr lang="en-US" dirty="0" err="1">
                <a:ea typeface="+mn-lt"/>
                <a:cs typeface="+mn-lt"/>
              </a:rPr>
              <a:t>almaktadır</a:t>
            </a:r>
            <a:r>
              <a:rPr lang="en-US" dirty="0">
                <a:ea typeface="+mn-lt"/>
                <a:cs typeface="+mn-lt"/>
              </a:rPr>
              <a:t>. </a:t>
            </a:r>
            <a:r>
              <a:rPr lang="en-US" dirty="0" err="1">
                <a:ea typeface="+mn-lt"/>
                <a:cs typeface="+mn-lt"/>
              </a:rPr>
              <a:t>Kod</a:t>
            </a:r>
            <a:r>
              <a:rPr lang="en-US" dirty="0">
                <a:ea typeface="+mn-lt"/>
                <a:cs typeface="+mn-lt"/>
              </a:rPr>
              <a:t>,  express, morgan, mongoose, cookie-parser </a:t>
            </a:r>
            <a:r>
              <a:rPr lang="en-US" dirty="0" err="1">
                <a:ea typeface="+mn-lt"/>
                <a:cs typeface="+mn-lt"/>
              </a:rPr>
              <a:t>ve</a:t>
            </a:r>
            <a:r>
              <a:rPr lang="en-US" dirty="0">
                <a:ea typeface="+mn-lt"/>
                <a:cs typeface="+mn-lt"/>
              </a:rPr>
              <a:t> body-parser </a:t>
            </a:r>
            <a:r>
              <a:rPr lang="en-US" dirty="0" err="1">
                <a:ea typeface="+mn-lt"/>
                <a:cs typeface="+mn-lt"/>
              </a:rPr>
              <a:t>gibi</a:t>
            </a:r>
            <a:r>
              <a:rPr lang="en-US" dirty="0">
                <a:ea typeface="+mn-lt"/>
                <a:cs typeface="+mn-lt"/>
              </a:rPr>
              <a:t> </a:t>
            </a:r>
            <a:r>
              <a:rPr lang="en-US" dirty="0" err="1">
                <a:ea typeface="+mn-lt"/>
                <a:cs typeface="+mn-lt"/>
              </a:rPr>
              <a:t>çeşitli</a:t>
            </a:r>
            <a:r>
              <a:rPr lang="en-US" dirty="0">
                <a:ea typeface="+mn-lt"/>
                <a:cs typeface="+mn-lt"/>
              </a:rPr>
              <a:t> </a:t>
            </a:r>
            <a:r>
              <a:rPr lang="en-US" dirty="0" err="1">
                <a:ea typeface="+mn-lt"/>
                <a:cs typeface="+mn-lt"/>
              </a:rPr>
              <a:t>modüller</a:t>
            </a:r>
            <a:r>
              <a:rPr lang="en-US" dirty="0">
                <a:ea typeface="+mn-lt"/>
                <a:cs typeface="+mn-lt"/>
              </a:rPr>
              <a:t> </a:t>
            </a:r>
            <a:r>
              <a:rPr lang="en-US" dirty="0" err="1">
                <a:ea typeface="+mn-lt"/>
                <a:cs typeface="+mn-lt"/>
              </a:rPr>
              <a:t>içermektedir</a:t>
            </a:r>
            <a:r>
              <a:rPr lang="en-US" dirty="0">
                <a:ea typeface="+mn-lt"/>
                <a:cs typeface="+mn-lt"/>
              </a:rPr>
              <a:t>. </a:t>
            </a:r>
            <a:r>
              <a:rPr lang="en-US" dirty="0" err="1">
                <a:ea typeface="+mn-lt"/>
                <a:cs typeface="+mn-lt"/>
              </a:rPr>
              <a:t>Ayrıca</a:t>
            </a:r>
            <a:r>
              <a:rPr lang="en-US" dirty="0">
                <a:ea typeface="+mn-lt"/>
                <a:cs typeface="+mn-lt"/>
              </a:rPr>
              <a:t> </a:t>
            </a:r>
            <a:r>
              <a:rPr lang="en-US" dirty="0" err="1">
                <a:ea typeface="+mn-lt"/>
                <a:cs typeface="+mn-lt"/>
              </a:rPr>
              <a:t>authRoutes</a:t>
            </a:r>
            <a:r>
              <a:rPr lang="en-US" dirty="0">
                <a:ea typeface="+mn-lt"/>
                <a:cs typeface="+mn-lt"/>
              </a:rPr>
              <a:t> </a:t>
            </a:r>
            <a:r>
              <a:rPr lang="en-US" dirty="0" err="1">
                <a:ea typeface="+mn-lt"/>
                <a:cs typeface="+mn-lt"/>
              </a:rPr>
              <a:t>ve</a:t>
            </a:r>
            <a:r>
              <a:rPr lang="en-US" dirty="0">
                <a:ea typeface="+mn-lt"/>
                <a:cs typeface="+mn-lt"/>
              </a:rPr>
              <a:t> </a:t>
            </a:r>
            <a:r>
              <a:rPr lang="en-US" dirty="0" err="1">
                <a:ea typeface="+mn-lt"/>
                <a:cs typeface="+mn-lt"/>
              </a:rPr>
              <a:t>homeRoutes</a:t>
            </a:r>
            <a:r>
              <a:rPr lang="en-US" dirty="0">
                <a:ea typeface="+mn-lt"/>
                <a:cs typeface="+mn-lt"/>
              </a:rPr>
              <a:t> </a:t>
            </a:r>
            <a:r>
              <a:rPr lang="en-US" dirty="0" err="1">
                <a:ea typeface="+mn-lt"/>
                <a:cs typeface="+mn-lt"/>
              </a:rPr>
              <a:t>gibi</a:t>
            </a:r>
            <a:r>
              <a:rPr lang="en-US" dirty="0">
                <a:ea typeface="+mn-lt"/>
                <a:cs typeface="+mn-lt"/>
              </a:rPr>
              <a:t> </a:t>
            </a:r>
            <a:r>
              <a:rPr lang="en-US" dirty="0" err="1">
                <a:ea typeface="+mn-lt"/>
                <a:cs typeface="+mn-lt"/>
              </a:rPr>
              <a:t>ayrı</a:t>
            </a:r>
            <a:r>
              <a:rPr lang="en-US" dirty="0">
                <a:ea typeface="+mn-lt"/>
                <a:cs typeface="+mn-lt"/>
              </a:rPr>
              <a:t> </a:t>
            </a:r>
            <a:r>
              <a:rPr lang="en-US" dirty="0" err="1">
                <a:ea typeface="+mn-lt"/>
                <a:cs typeface="+mn-lt"/>
              </a:rPr>
              <a:t>dosyalarda</a:t>
            </a:r>
            <a:r>
              <a:rPr lang="en-US" dirty="0">
                <a:ea typeface="+mn-lt"/>
                <a:cs typeface="+mn-lt"/>
              </a:rPr>
              <a:t> </a:t>
            </a:r>
            <a:r>
              <a:rPr lang="en-US" dirty="0" err="1">
                <a:ea typeface="+mn-lt"/>
                <a:cs typeface="+mn-lt"/>
              </a:rPr>
              <a:t>tanımlanan</a:t>
            </a:r>
            <a:r>
              <a:rPr lang="en-US" dirty="0">
                <a:ea typeface="+mn-lt"/>
                <a:cs typeface="+mn-lt"/>
              </a:rPr>
              <a:t> </a:t>
            </a:r>
            <a:r>
              <a:rPr lang="en-US" dirty="0" err="1">
                <a:ea typeface="+mn-lt"/>
                <a:cs typeface="+mn-lt"/>
              </a:rPr>
              <a:t>ara</a:t>
            </a:r>
            <a:r>
              <a:rPr lang="en-US" dirty="0">
                <a:ea typeface="+mn-lt"/>
                <a:cs typeface="+mn-lt"/>
              </a:rPr>
              <a:t> </a:t>
            </a:r>
            <a:r>
              <a:rPr lang="en-US" dirty="0" err="1">
                <a:ea typeface="+mn-lt"/>
                <a:cs typeface="+mn-lt"/>
              </a:rPr>
              <a:t>yazılımları</a:t>
            </a:r>
            <a:r>
              <a:rPr lang="en-US" dirty="0">
                <a:ea typeface="+mn-lt"/>
                <a:cs typeface="+mn-lt"/>
              </a:rPr>
              <a:t> </a:t>
            </a:r>
            <a:r>
              <a:rPr lang="en-US" dirty="0" err="1">
                <a:ea typeface="+mn-lt"/>
                <a:cs typeface="+mn-lt"/>
              </a:rPr>
              <a:t>ve</a:t>
            </a:r>
            <a:r>
              <a:rPr lang="en-US" dirty="0">
                <a:ea typeface="+mn-lt"/>
                <a:cs typeface="+mn-lt"/>
              </a:rPr>
              <a:t> </a:t>
            </a:r>
            <a:r>
              <a:rPr lang="en-US" dirty="0" err="1">
                <a:ea typeface="+mn-lt"/>
                <a:cs typeface="+mn-lt"/>
              </a:rPr>
              <a:t>rotaları</a:t>
            </a:r>
            <a:r>
              <a:rPr lang="en-US" dirty="0">
                <a:ea typeface="+mn-lt"/>
                <a:cs typeface="+mn-lt"/>
              </a:rPr>
              <a:t> </a:t>
            </a:r>
            <a:r>
              <a:rPr lang="en-US" dirty="0" err="1">
                <a:ea typeface="+mn-lt"/>
                <a:cs typeface="+mn-lt"/>
              </a:rPr>
              <a:t>kullanmaktadır</a:t>
            </a:r>
            <a:r>
              <a:rPr lang="en-US" dirty="0">
                <a:ea typeface="+mn-lt"/>
                <a:cs typeface="+mn-lt"/>
              </a:rPr>
              <a:t>. </a:t>
            </a:r>
            <a:r>
              <a:rPr lang="en-US" dirty="0" err="1">
                <a:ea typeface="+mn-lt"/>
                <a:cs typeface="+mn-lt"/>
              </a:rPr>
              <a:t>Komut</a:t>
            </a:r>
            <a:r>
              <a:rPr lang="en-US" dirty="0">
                <a:ea typeface="+mn-lt"/>
                <a:cs typeface="+mn-lt"/>
              </a:rPr>
              <a:t> </a:t>
            </a:r>
            <a:r>
              <a:rPr lang="en-US" dirty="0" err="1">
                <a:ea typeface="+mn-lt"/>
                <a:cs typeface="+mn-lt"/>
              </a:rPr>
              <a:t>dosyası</a:t>
            </a:r>
            <a:r>
              <a:rPr lang="en-US" dirty="0">
                <a:ea typeface="+mn-lt"/>
                <a:cs typeface="+mn-lt"/>
              </a:rPr>
              <a:t>, mongoose </a:t>
            </a:r>
            <a:r>
              <a:rPr lang="en-US" dirty="0" err="1">
                <a:ea typeface="+mn-lt"/>
                <a:cs typeface="+mn-lt"/>
              </a:rPr>
              <a:t>modülünü</a:t>
            </a:r>
            <a:r>
              <a:rPr lang="en-US" dirty="0">
                <a:ea typeface="+mn-lt"/>
                <a:cs typeface="+mn-lt"/>
              </a:rPr>
              <a:t> </a:t>
            </a:r>
            <a:r>
              <a:rPr lang="en-US" dirty="0" err="1">
                <a:ea typeface="+mn-lt"/>
                <a:cs typeface="+mn-lt"/>
              </a:rPr>
              <a:t>kullanarak</a:t>
            </a:r>
            <a:r>
              <a:rPr lang="en-US" dirty="0">
                <a:ea typeface="+mn-lt"/>
                <a:cs typeface="+mn-lt"/>
              </a:rPr>
              <a:t> </a:t>
            </a:r>
            <a:r>
              <a:rPr lang="en-US" dirty="0" err="1">
                <a:ea typeface="+mn-lt"/>
                <a:cs typeface="+mn-lt"/>
              </a:rPr>
              <a:t>bir</a:t>
            </a:r>
            <a:r>
              <a:rPr lang="en-US" dirty="0">
                <a:ea typeface="+mn-lt"/>
                <a:cs typeface="+mn-lt"/>
              </a:rPr>
              <a:t> MongoDB </a:t>
            </a:r>
            <a:r>
              <a:rPr lang="en-US" dirty="0" err="1">
                <a:ea typeface="+mn-lt"/>
                <a:cs typeface="+mn-lt"/>
              </a:rPr>
              <a:t>veritabanına</a:t>
            </a:r>
            <a:r>
              <a:rPr lang="en-US" dirty="0">
                <a:ea typeface="+mn-lt"/>
                <a:cs typeface="+mn-lt"/>
              </a:rPr>
              <a:t> </a:t>
            </a:r>
            <a:r>
              <a:rPr lang="en-US" dirty="0" err="1">
                <a:ea typeface="+mn-lt"/>
                <a:cs typeface="+mn-lt"/>
              </a:rPr>
              <a:t>bağlanır</a:t>
            </a:r>
            <a:r>
              <a:rPr lang="en-US" dirty="0">
                <a:ea typeface="+mn-lt"/>
                <a:cs typeface="+mn-lt"/>
              </a:rPr>
              <a:t> </a:t>
            </a:r>
            <a:r>
              <a:rPr lang="en-US" dirty="0" err="1">
                <a:ea typeface="+mn-lt"/>
                <a:cs typeface="+mn-lt"/>
              </a:rPr>
              <a:t>ve</a:t>
            </a:r>
            <a:r>
              <a:rPr lang="en-US" dirty="0">
                <a:ea typeface="+mn-lt"/>
                <a:cs typeface="+mn-lt"/>
              </a:rPr>
              <a:t> </a:t>
            </a:r>
            <a:r>
              <a:rPr lang="en-US" dirty="0" err="1">
                <a:ea typeface="+mn-lt"/>
                <a:cs typeface="+mn-lt"/>
              </a:rPr>
              <a:t>ejs</a:t>
            </a:r>
            <a:r>
              <a:rPr lang="en-US" dirty="0">
                <a:ea typeface="+mn-lt"/>
                <a:cs typeface="+mn-lt"/>
              </a:rPr>
              <a:t> </a:t>
            </a:r>
            <a:r>
              <a:rPr lang="en-US" dirty="0" err="1">
                <a:ea typeface="+mn-lt"/>
                <a:cs typeface="+mn-lt"/>
              </a:rPr>
              <a:t>şablon</a:t>
            </a:r>
            <a:r>
              <a:rPr lang="en-US" dirty="0">
                <a:ea typeface="+mn-lt"/>
                <a:cs typeface="+mn-lt"/>
              </a:rPr>
              <a:t> </a:t>
            </a:r>
            <a:r>
              <a:rPr lang="en-US" dirty="0" err="1">
                <a:ea typeface="+mn-lt"/>
                <a:cs typeface="+mn-lt"/>
              </a:rPr>
              <a:t>motorunu</a:t>
            </a:r>
            <a:r>
              <a:rPr lang="en-US" dirty="0">
                <a:ea typeface="+mn-lt"/>
                <a:cs typeface="+mn-lt"/>
              </a:rPr>
              <a:t> </a:t>
            </a:r>
            <a:r>
              <a:rPr lang="en-US" dirty="0" err="1">
                <a:ea typeface="+mn-lt"/>
                <a:cs typeface="+mn-lt"/>
              </a:rPr>
              <a:t>kullanarak</a:t>
            </a:r>
            <a:r>
              <a:rPr lang="en-US" dirty="0">
                <a:ea typeface="+mn-lt"/>
                <a:cs typeface="+mn-lt"/>
              </a:rPr>
              <a:t> </a:t>
            </a:r>
            <a:r>
              <a:rPr lang="en-US" dirty="0" err="1">
                <a:ea typeface="+mn-lt"/>
                <a:cs typeface="+mn-lt"/>
              </a:rPr>
              <a:t>görünümler</a:t>
            </a:r>
            <a:r>
              <a:rPr lang="en-US" dirty="0">
                <a:ea typeface="+mn-lt"/>
                <a:cs typeface="+mn-lt"/>
              </a:rPr>
              <a:t> </a:t>
            </a:r>
            <a:r>
              <a:rPr lang="en-US" dirty="0" err="1">
                <a:ea typeface="+mn-lt"/>
                <a:cs typeface="+mn-lt"/>
              </a:rPr>
              <a:t>ayarlar</a:t>
            </a:r>
            <a:r>
              <a:rPr lang="en-US" dirty="0">
                <a:ea typeface="+mn-lt"/>
                <a:cs typeface="+mn-lt"/>
              </a:rPr>
              <a:t>. </a:t>
            </a:r>
            <a:r>
              <a:rPr lang="en-US" dirty="0" err="1">
                <a:ea typeface="+mn-lt"/>
                <a:cs typeface="+mn-lt"/>
              </a:rPr>
              <a:t>Aynı</a:t>
            </a:r>
            <a:r>
              <a:rPr lang="en-US" dirty="0">
                <a:ea typeface="+mn-lt"/>
                <a:cs typeface="+mn-lt"/>
              </a:rPr>
              <a:t> </a:t>
            </a:r>
            <a:r>
              <a:rPr lang="en-US" dirty="0" err="1">
                <a:ea typeface="+mn-lt"/>
                <a:cs typeface="+mn-lt"/>
              </a:rPr>
              <a:t>zamanda</a:t>
            </a:r>
            <a:r>
              <a:rPr lang="en-US" dirty="0">
                <a:ea typeface="+mn-lt"/>
                <a:cs typeface="+mn-lt"/>
              </a:rPr>
              <a:t> ana </a:t>
            </a:r>
            <a:r>
              <a:rPr lang="en-US" dirty="0" err="1">
                <a:ea typeface="+mn-lt"/>
                <a:cs typeface="+mn-lt"/>
              </a:rPr>
              <a:t>sayfa</a:t>
            </a:r>
            <a:r>
              <a:rPr lang="en-US" dirty="0">
                <a:ea typeface="+mn-lt"/>
                <a:cs typeface="+mn-lt"/>
              </a:rPr>
              <a:t> </a:t>
            </a:r>
            <a:r>
              <a:rPr lang="en-US" dirty="0" err="1">
                <a:ea typeface="+mn-lt"/>
                <a:cs typeface="+mn-lt"/>
              </a:rPr>
              <a:t>ve</a:t>
            </a:r>
            <a:r>
              <a:rPr lang="en-US" dirty="0">
                <a:ea typeface="+mn-lt"/>
                <a:cs typeface="+mn-lt"/>
              </a:rPr>
              <a:t> </a:t>
            </a:r>
            <a:r>
              <a:rPr lang="en-US" dirty="0" err="1">
                <a:ea typeface="+mn-lt"/>
                <a:cs typeface="+mn-lt"/>
              </a:rPr>
              <a:t>bir</a:t>
            </a:r>
            <a:r>
              <a:rPr lang="en-US" dirty="0">
                <a:ea typeface="+mn-lt"/>
                <a:cs typeface="+mn-lt"/>
              </a:rPr>
              <a:t> </a:t>
            </a:r>
            <a:r>
              <a:rPr lang="en-US" dirty="0" err="1">
                <a:ea typeface="+mn-lt"/>
                <a:cs typeface="+mn-lt"/>
              </a:rPr>
              <a:t>kayıt</a:t>
            </a:r>
            <a:r>
              <a:rPr lang="en-US" dirty="0">
                <a:ea typeface="+mn-lt"/>
                <a:cs typeface="+mn-lt"/>
              </a:rPr>
              <a:t> </a:t>
            </a:r>
            <a:r>
              <a:rPr lang="en-US" dirty="0" err="1">
                <a:ea typeface="+mn-lt"/>
                <a:cs typeface="+mn-lt"/>
              </a:rPr>
              <a:t>sayfası</a:t>
            </a:r>
            <a:r>
              <a:rPr lang="en-US" dirty="0">
                <a:ea typeface="+mn-lt"/>
                <a:cs typeface="+mn-lt"/>
              </a:rPr>
              <a:t> </a:t>
            </a:r>
            <a:r>
              <a:rPr lang="en-US" dirty="0" err="1">
                <a:ea typeface="+mn-lt"/>
                <a:cs typeface="+mn-lt"/>
              </a:rPr>
              <a:t>gibi</a:t>
            </a:r>
            <a:r>
              <a:rPr lang="en-US" dirty="0">
                <a:ea typeface="+mn-lt"/>
                <a:cs typeface="+mn-lt"/>
              </a:rPr>
              <a:t> </a:t>
            </a:r>
            <a:r>
              <a:rPr lang="en-US" dirty="0" err="1">
                <a:ea typeface="+mn-lt"/>
                <a:cs typeface="+mn-lt"/>
              </a:rPr>
              <a:t>farklı</a:t>
            </a:r>
            <a:r>
              <a:rPr lang="en-US" dirty="0">
                <a:ea typeface="+mn-lt"/>
                <a:cs typeface="+mn-lt"/>
              </a:rPr>
              <a:t> </a:t>
            </a:r>
            <a:r>
              <a:rPr lang="en-US" dirty="0" err="1">
                <a:ea typeface="+mn-lt"/>
                <a:cs typeface="+mn-lt"/>
              </a:rPr>
              <a:t>sayfalara</a:t>
            </a:r>
            <a:r>
              <a:rPr lang="en-US" dirty="0">
                <a:ea typeface="+mn-lt"/>
                <a:cs typeface="+mn-lt"/>
              </a:rPr>
              <a:t> </a:t>
            </a:r>
            <a:r>
              <a:rPr lang="en-US" dirty="0" err="1">
                <a:ea typeface="+mn-lt"/>
                <a:cs typeface="+mn-lt"/>
              </a:rPr>
              <a:t>yönelik</a:t>
            </a:r>
            <a:r>
              <a:rPr lang="en-US" dirty="0">
                <a:ea typeface="+mn-lt"/>
                <a:cs typeface="+mn-lt"/>
              </a:rPr>
              <a:t> GET </a:t>
            </a:r>
            <a:r>
              <a:rPr lang="en-US" dirty="0" err="1">
                <a:ea typeface="+mn-lt"/>
                <a:cs typeface="+mn-lt"/>
              </a:rPr>
              <a:t>isteklerini</a:t>
            </a:r>
            <a:r>
              <a:rPr lang="en-US" dirty="0">
                <a:ea typeface="+mn-lt"/>
                <a:cs typeface="+mn-lt"/>
              </a:rPr>
              <a:t> </a:t>
            </a:r>
            <a:r>
              <a:rPr lang="en-US" dirty="0" err="1">
                <a:ea typeface="+mn-lt"/>
                <a:cs typeface="+mn-lt"/>
              </a:rPr>
              <a:t>işlemek</a:t>
            </a:r>
            <a:r>
              <a:rPr lang="en-US" dirty="0">
                <a:ea typeface="+mn-lt"/>
                <a:cs typeface="+mn-lt"/>
              </a:rPr>
              <a:t> </a:t>
            </a:r>
            <a:r>
              <a:rPr lang="en-US" dirty="0" err="1">
                <a:ea typeface="+mn-lt"/>
                <a:cs typeface="+mn-lt"/>
              </a:rPr>
              <a:t>için</a:t>
            </a:r>
            <a:r>
              <a:rPr lang="en-US" dirty="0">
                <a:ea typeface="+mn-lt"/>
                <a:cs typeface="+mn-lt"/>
              </a:rPr>
              <a:t> </a:t>
            </a:r>
            <a:r>
              <a:rPr lang="en-US" dirty="0" err="1">
                <a:ea typeface="+mn-lt"/>
                <a:cs typeface="+mn-lt"/>
              </a:rPr>
              <a:t>yollar</a:t>
            </a:r>
            <a:r>
              <a:rPr lang="en-US" dirty="0">
                <a:ea typeface="+mn-lt"/>
                <a:cs typeface="+mn-lt"/>
              </a:rPr>
              <a:t> </a:t>
            </a:r>
            <a:r>
              <a:rPr lang="en-US" dirty="0" err="1">
                <a:ea typeface="+mn-lt"/>
                <a:cs typeface="+mn-lt"/>
              </a:rPr>
              <a:t>kurar</a:t>
            </a:r>
            <a:r>
              <a:rPr lang="en-US" dirty="0">
                <a:ea typeface="+mn-lt"/>
                <a:cs typeface="+mn-lt"/>
              </a:rPr>
              <a:t> </a:t>
            </a:r>
            <a:r>
              <a:rPr lang="en-US" dirty="0" err="1">
                <a:ea typeface="+mn-lt"/>
                <a:cs typeface="+mn-lt"/>
              </a:rPr>
              <a:t>ve</a:t>
            </a:r>
            <a:r>
              <a:rPr lang="en-US" dirty="0">
                <a:ea typeface="+mn-lt"/>
                <a:cs typeface="+mn-lt"/>
              </a:rPr>
              <a:t> </a:t>
            </a:r>
            <a:r>
              <a:rPr lang="en-US" dirty="0" err="1">
                <a:ea typeface="+mn-lt"/>
                <a:cs typeface="+mn-lt"/>
              </a:rPr>
              <a:t>diğer</a:t>
            </a:r>
            <a:r>
              <a:rPr lang="en-US" dirty="0">
                <a:ea typeface="+mn-lt"/>
                <a:cs typeface="+mn-lt"/>
              </a:rPr>
              <a:t> </a:t>
            </a:r>
            <a:r>
              <a:rPr lang="en-US" dirty="0" err="1">
                <a:ea typeface="+mn-lt"/>
                <a:cs typeface="+mn-lt"/>
              </a:rPr>
              <a:t>yollarla</a:t>
            </a:r>
            <a:r>
              <a:rPr lang="en-US" dirty="0">
                <a:ea typeface="+mn-lt"/>
                <a:cs typeface="+mn-lt"/>
              </a:rPr>
              <a:t> </a:t>
            </a:r>
            <a:r>
              <a:rPr lang="en-US" dirty="0" err="1">
                <a:ea typeface="+mn-lt"/>
                <a:cs typeface="+mn-lt"/>
              </a:rPr>
              <a:t>eşleşmeyen</a:t>
            </a:r>
            <a:r>
              <a:rPr lang="en-US" dirty="0">
                <a:ea typeface="+mn-lt"/>
                <a:cs typeface="+mn-lt"/>
              </a:rPr>
              <a:t> </a:t>
            </a:r>
            <a:r>
              <a:rPr lang="en-US" dirty="0" err="1">
                <a:ea typeface="+mn-lt"/>
                <a:cs typeface="+mn-lt"/>
              </a:rPr>
              <a:t>istekleri</a:t>
            </a:r>
            <a:r>
              <a:rPr lang="en-US" dirty="0">
                <a:ea typeface="+mn-lt"/>
                <a:cs typeface="+mn-lt"/>
              </a:rPr>
              <a:t> </a:t>
            </a:r>
            <a:r>
              <a:rPr lang="en-US" dirty="0" err="1">
                <a:ea typeface="+mn-lt"/>
                <a:cs typeface="+mn-lt"/>
              </a:rPr>
              <a:t>işlemek</a:t>
            </a:r>
            <a:r>
              <a:rPr lang="en-US" dirty="0">
                <a:ea typeface="+mn-lt"/>
                <a:cs typeface="+mn-lt"/>
              </a:rPr>
              <a:t> </a:t>
            </a:r>
            <a:r>
              <a:rPr lang="en-US" dirty="0" err="1">
                <a:ea typeface="+mn-lt"/>
                <a:cs typeface="+mn-lt"/>
              </a:rPr>
              <a:t>için</a:t>
            </a:r>
            <a:r>
              <a:rPr lang="en-US" dirty="0">
                <a:ea typeface="+mn-lt"/>
                <a:cs typeface="+mn-lt"/>
              </a:rPr>
              <a:t> </a:t>
            </a:r>
            <a:r>
              <a:rPr lang="en-US" dirty="0" err="1">
                <a:ea typeface="+mn-lt"/>
                <a:cs typeface="+mn-lt"/>
              </a:rPr>
              <a:t>tümünü</a:t>
            </a:r>
            <a:r>
              <a:rPr lang="en-US" dirty="0">
                <a:ea typeface="+mn-lt"/>
                <a:cs typeface="+mn-lt"/>
              </a:rPr>
              <a:t> </a:t>
            </a:r>
            <a:r>
              <a:rPr lang="en-US" dirty="0" err="1">
                <a:ea typeface="+mn-lt"/>
                <a:cs typeface="+mn-lt"/>
              </a:rPr>
              <a:t>yakalama</a:t>
            </a:r>
            <a:r>
              <a:rPr lang="en-US" dirty="0">
                <a:ea typeface="+mn-lt"/>
                <a:cs typeface="+mn-lt"/>
              </a:rPr>
              <a:t> </a:t>
            </a:r>
            <a:r>
              <a:rPr lang="en-US" dirty="0" err="1">
                <a:ea typeface="+mn-lt"/>
                <a:cs typeface="+mn-lt"/>
              </a:rPr>
              <a:t>yolunu</a:t>
            </a:r>
            <a:r>
              <a:rPr lang="en-US" dirty="0">
                <a:ea typeface="+mn-lt"/>
                <a:cs typeface="+mn-lt"/>
              </a:rPr>
              <a:t> </a:t>
            </a:r>
            <a:r>
              <a:rPr lang="en-US" dirty="0" err="1">
                <a:ea typeface="+mn-lt"/>
                <a:cs typeface="+mn-lt"/>
              </a:rPr>
              <a:t>kullanır</a:t>
            </a:r>
            <a:r>
              <a:rPr lang="en-US" dirty="0">
                <a:ea typeface="+mn-lt"/>
                <a:cs typeface="+mn-lt"/>
              </a:rPr>
              <a:t>.</a:t>
            </a:r>
            <a:endParaRPr lang="tr-TR" dirty="0">
              <a:ea typeface="+mn-lt"/>
              <a:cs typeface="+mn-lt"/>
            </a:endParaRPr>
          </a:p>
          <a:p>
            <a:pPr marL="0" indent="0">
              <a:buNone/>
            </a:pPr>
            <a:endParaRPr lang="en-US" dirty="0"/>
          </a:p>
          <a:p>
            <a:pPr marL="0" indent="0">
              <a:buNone/>
            </a:pPr>
            <a:endParaRPr lang="en-US"/>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6</a:t>
            </a:fld>
            <a:endParaRPr lang="en-US"/>
          </a:p>
        </p:txBody>
      </p:sp>
      <p:pic>
        <p:nvPicPr>
          <p:cNvPr id="5" name="Resim 4" descr="metin içeren bir resim&#10;&#10;Açıklama otomatik olarak oluşturuldu"/>
          <p:cNvPicPr>
            <a:picLocks noChangeAspect="1"/>
          </p:cNvPicPr>
          <p:nvPr/>
        </p:nvPicPr>
        <p:blipFill>
          <a:blip r:embed="rId2"/>
          <a:stretch>
            <a:fillRect/>
          </a:stretch>
        </p:blipFill>
        <p:spPr>
          <a:xfrm>
            <a:off x="348253" y="1546158"/>
            <a:ext cx="5987478" cy="4211430"/>
          </a:xfrm>
          <a:prstGeom prst="rect">
            <a:avLst/>
          </a:prstGeom>
        </p:spPr>
      </p:pic>
    </p:spTree>
    <p:extLst>
      <p:ext uri="{BB962C8B-B14F-4D97-AF65-F5344CB8AC3E}">
        <p14:creationId xmlns:p14="http://schemas.microsoft.com/office/powerpoint/2010/main" val="1204311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ea typeface="+mj-lt"/>
                <a:cs typeface="+mj-lt"/>
              </a:rPr>
              <a:t>Web Arayüzü - </a:t>
            </a:r>
            <a:r>
              <a:rPr lang="tr-TR" dirty="0" err="1">
                <a:ea typeface="+mj-lt"/>
                <a:cs typeface="+mj-lt"/>
              </a:rPr>
              <a:t>Get</a:t>
            </a:r>
            <a:r>
              <a:rPr lang="tr-TR" dirty="0">
                <a:ea typeface="+mj-lt"/>
                <a:cs typeface="+mj-lt"/>
              </a:rPr>
              <a:t>/Post İşlemleri</a:t>
            </a:r>
          </a:p>
          <a:p>
            <a:endParaRPr lang="tr-TR"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6290309" y="1417475"/>
            <a:ext cx="5481512" cy="4949923"/>
          </a:xfrm>
        </p:spPr>
        <p:txBody>
          <a:bodyPr vert="horz" lIns="91440" tIns="45720" rIns="91440" bIns="45720" rtlCol="0" anchor="t">
            <a:normAutofit fontScale="92500" lnSpcReduction="20000"/>
          </a:bodyPr>
          <a:lstStyle/>
          <a:p>
            <a:r>
              <a:rPr lang="en-US" dirty="0">
                <a:ea typeface="+mn-lt"/>
                <a:cs typeface="+mn-lt"/>
              </a:rPr>
              <a:t>Her </a:t>
            </a:r>
            <a:r>
              <a:rPr lang="en-US" dirty="0" err="1">
                <a:ea typeface="+mn-lt"/>
                <a:cs typeface="+mn-lt"/>
              </a:rPr>
              <a:t>işlev</a:t>
            </a:r>
            <a:r>
              <a:rPr lang="en-US" dirty="0">
                <a:ea typeface="+mn-lt"/>
                <a:cs typeface="+mn-lt"/>
              </a:rPr>
              <a:t>, </a:t>
            </a:r>
            <a:r>
              <a:rPr lang="en-US" dirty="0" err="1">
                <a:ea typeface="+mn-lt"/>
                <a:cs typeface="+mn-lt"/>
              </a:rPr>
              <a:t>bir</a:t>
            </a:r>
            <a:r>
              <a:rPr lang="en-US" dirty="0">
                <a:ea typeface="+mn-lt"/>
                <a:cs typeface="+mn-lt"/>
              </a:rPr>
              <a:t> web </a:t>
            </a:r>
            <a:r>
              <a:rPr lang="en-US" dirty="0" err="1">
                <a:ea typeface="+mn-lt"/>
                <a:cs typeface="+mn-lt"/>
              </a:rPr>
              <a:t>uygulamasında</a:t>
            </a:r>
            <a:r>
              <a:rPr lang="en-US" dirty="0">
                <a:ea typeface="+mn-lt"/>
                <a:cs typeface="+mn-lt"/>
              </a:rPr>
              <a:t> </a:t>
            </a:r>
            <a:r>
              <a:rPr lang="en-US" dirty="0" err="1">
                <a:ea typeface="+mn-lt"/>
                <a:cs typeface="+mn-lt"/>
              </a:rPr>
              <a:t>belirli</a:t>
            </a:r>
            <a:r>
              <a:rPr lang="en-US" dirty="0">
                <a:ea typeface="+mn-lt"/>
                <a:cs typeface="+mn-lt"/>
              </a:rPr>
              <a:t> </a:t>
            </a:r>
            <a:r>
              <a:rPr lang="en-US" dirty="0" err="1">
                <a:ea typeface="+mn-lt"/>
                <a:cs typeface="+mn-lt"/>
              </a:rPr>
              <a:t>bir</a:t>
            </a:r>
            <a:r>
              <a:rPr lang="en-US" dirty="0">
                <a:ea typeface="+mn-lt"/>
                <a:cs typeface="+mn-lt"/>
              </a:rPr>
              <a:t> </a:t>
            </a:r>
            <a:r>
              <a:rPr lang="en-US" dirty="0" err="1">
                <a:ea typeface="+mn-lt"/>
                <a:cs typeface="+mn-lt"/>
              </a:rPr>
              <a:t>rotaya</a:t>
            </a:r>
            <a:r>
              <a:rPr lang="en-US" dirty="0">
                <a:ea typeface="+mn-lt"/>
                <a:cs typeface="+mn-lt"/>
              </a:rPr>
              <a:t> </a:t>
            </a:r>
            <a:r>
              <a:rPr lang="en-US" dirty="0" err="1">
                <a:ea typeface="+mn-lt"/>
                <a:cs typeface="+mn-lt"/>
              </a:rPr>
              <a:t>karşılık</a:t>
            </a:r>
            <a:r>
              <a:rPr lang="en-US" dirty="0">
                <a:ea typeface="+mn-lt"/>
                <a:cs typeface="+mn-lt"/>
              </a:rPr>
              <a:t> </a:t>
            </a:r>
            <a:r>
              <a:rPr lang="en-US" dirty="0" err="1">
                <a:ea typeface="+mn-lt"/>
                <a:cs typeface="+mn-lt"/>
              </a:rPr>
              <a:t>gelmektedir</a:t>
            </a:r>
            <a:r>
              <a:rPr lang="en-US" dirty="0">
                <a:ea typeface="+mn-lt"/>
                <a:cs typeface="+mn-lt"/>
              </a:rPr>
              <a:t>. </a:t>
            </a:r>
            <a:r>
              <a:rPr lang="en-US" b="1" dirty="0" err="1">
                <a:latin typeface="Consolas"/>
                <a:ea typeface="+mn-lt"/>
                <a:cs typeface="+mn-lt"/>
              </a:rPr>
              <a:t>login_get</a:t>
            </a:r>
            <a:r>
              <a:rPr lang="en-US" dirty="0">
                <a:ea typeface="+mn-lt"/>
                <a:cs typeface="+mn-lt"/>
              </a:rPr>
              <a:t>, </a:t>
            </a:r>
            <a:r>
              <a:rPr lang="en-US" dirty="0" err="1">
                <a:ea typeface="+mn-lt"/>
                <a:cs typeface="+mn-lt"/>
              </a:rPr>
              <a:t>kullanıcı</a:t>
            </a:r>
            <a:r>
              <a:rPr lang="en-US" dirty="0">
                <a:ea typeface="+mn-lt"/>
                <a:cs typeface="+mn-lt"/>
              </a:rPr>
              <a:t> </a:t>
            </a:r>
            <a:r>
              <a:rPr lang="en-US" dirty="0" err="1">
                <a:ea typeface="+mn-lt"/>
                <a:cs typeface="+mn-lt"/>
              </a:rPr>
              <a:t>oturum</a:t>
            </a:r>
            <a:r>
              <a:rPr lang="en-US" dirty="0">
                <a:ea typeface="+mn-lt"/>
                <a:cs typeface="+mn-lt"/>
              </a:rPr>
              <a:t> </a:t>
            </a:r>
            <a:r>
              <a:rPr lang="en-US" dirty="0" err="1">
                <a:ea typeface="+mn-lt"/>
                <a:cs typeface="+mn-lt"/>
              </a:rPr>
              <a:t>açma</a:t>
            </a:r>
            <a:r>
              <a:rPr lang="en-US" dirty="0">
                <a:ea typeface="+mn-lt"/>
                <a:cs typeface="+mn-lt"/>
              </a:rPr>
              <a:t> </a:t>
            </a:r>
            <a:r>
              <a:rPr lang="en-US" dirty="0" err="1">
                <a:ea typeface="+mn-lt"/>
                <a:cs typeface="+mn-lt"/>
              </a:rPr>
              <a:t>yoluna</a:t>
            </a:r>
            <a:r>
              <a:rPr lang="en-US" dirty="0">
                <a:ea typeface="+mn-lt"/>
                <a:cs typeface="+mn-lt"/>
              </a:rPr>
              <a:t> </a:t>
            </a:r>
            <a:r>
              <a:rPr lang="en-US" dirty="0" err="1">
                <a:ea typeface="+mn-lt"/>
                <a:cs typeface="+mn-lt"/>
              </a:rPr>
              <a:t>gittiğinde</a:t>
            </a:r>
            <a:r>
              <a:rPr lang="en-US" dirty="0">
                <a:ea typeface="+mn-lt"/>
                <a:cs typeface="+mn-lt"/>
              </a:rPr>
              <a:t> </a:t>
            </a:r>
            <a:r>
              <a:rPr lang="en-US" dirty="0" err="1">
                <a:ea typeface="+mn-lt"/>
                <a:cs typeface="+mn-lt"/>
              </a:rPr>
              <a:t>bir</a:t>
            </a:r>
            <a:r>
              <a:rPr lang="en-US" dirty="0">
                <a:ea typeface="+mn-lt"/>
                <a:cs typeface="+mn-lt"/>
              </a:rPr>
              <a:t> </a:t>
            </a:r>
            <a:r>
              <a:rPr lang="en-US" dirty="0" err="1">
                <a:ea typeface="+mn-lt"/>
                <a:cs typeface="+mn-lt"/>
              </a:rPr>
              <a:t>oturum</a:t>
            </a:r>
            <a:r>
              <a:rPr lang="en-US" dirty="0">
                <a:ea typeface="+mn-lt"/>
                <a:cs typeface="+mn-lt"/>
              </a:rPr>
              <a:t> </a:t>
            </a:r>
            <a:r>
              <a:rPr lang="en-US" dirty="0" err="1">
                <a:ea typeface="+mn-lt"/>
                <a:cs typeface="+mn-lt"/>
              </a:rPr>
              <a:t>açma</a:t>
            </a:r>
            <a:r>
              <a:rPr lang="en-US" dirty="0">
                <a:ea typeface="+mn-lt"/>
                <a:cs typeface="+mn-lt"/>
              </a:rPr>
              <a:t> </a:t>
            </a:r>
            <a:r>
              <a:rPr lang="en-US" dirty="0" err="1">
                <a:ea typeface="+mn-lt"/>
                <a:cs typeface="+mn-lt"/>
              </a:rPr>
              <a:t>sayfası</a:t>
            </a:r>
            <a:r>
              <a:rPr lang="en-US" dirty="0">
                <a:ea typeface="+mn-lt"/>
                <a:cs typeface="+mn-lt"/>
              </a:rPr>
              <a:t> </a:t>
            </a:r>
            <a:r>
              <a:rPr lang="en-US" dirty="0" err="1">
                <a:ea typeface="+mn-lt"/>
                <a:cs typeface="+mn-lt"/>
              </a:rPr>
              <a:t>oluşturur</a:t>
            </a:r>
            <a:r>
              <a:rPr lang="en-US" dirty="0">
                <a:ea typeface="+mn-lt"/>
                <a:cs typeface="+mn-lt"/>
              </a:rPr>
              <a:t>. </a:t>
            </a:r>
            <a:r>
              <a:rPr lang="en-US" dirty="0" err="1">
                <a:ea typeface="+mn-lt"/>
                <a:cs typeface="+mn-lt"/>
              </a:rPr>
              <a:t>Kullanıcı</a:t>
            </a:r>
            <a:r>
              <a:rPr lang="en-US" dirty="0">
                <a:ea typeface="+mn-lt"/>
                <a:cs typeface="+mn-lt"/>
              </a:rPr>
              <a:t> </a:t>
            </a:r>
            <a:r>
              <a:rPr lang="en-US" b="1" dirty="0" err="1">
                <a:latin typeface="Consolas"/>
                <a:ea typeface="+mn-lt"/>
                <a:cs typeface="+mn-lt"/>
              </a:rPr>
              <a:t>login_post</a:t>
            </a:r>
            <a:r>
              <a:rPr lang="en-US" b="1" dirty="0">
                <a:latin typeface="Consolas"/>
                <a:ea typeface="+mn-lt"/>
                <a:cs typeface="+mn-lt"/>
              </a:rPr>
              <a:t> </a:t>
            </a:r>
            <a:r>
              <a:rPr lang="en-US" dirty="0" err="1">
                <a:ea typeface="+mn-lt"/>
                <a:cs typeface="+mn-lt"/>
              </a:rPr>
              <a:t>oturum</a:t>
            </a:r>
            <a:r>
              <a:rPr lang="en-US" dirty="0">
                <a:ea typeface="+mn-lt"/>
                <a:cs typeface="+mn-lt"/>
              </a:rPr>
              <a:t> </a:t>
            </a:r>
            <a:r>
              <a:rPr lang="en-US" dirty="0" err="1">
                <a:ea typeface="+mn-lt"/>
                <a:cs typeface="+mn-lt"/>
              </a:rPr>
              <a:t>açma</a:t>
            </a:r>
            <a:r>
              <a:rPr lang="en-US" dirty="0">
                <a:ea typeface="+mn-lt"/>
                <a:cs typeface="+mn-lt"/>
              </a:rPr>
              <a:t> </a:t>
            </a:r>
            <a:r>
              <a:rPr lang="en-US" dirty="0" err="1">
                <a:ea typeface="+mn-lt"/>
                <a:cs typeface="+mn-lt"/>
              </a:rPr>
              <a:t>formunu</a:t>
            </a:r>
            <a:r>
              <a:rPr lang="en-US" dirty="0">
                <a:ea typeface="+mn-lt"/>
                <a:cs typeface="+mn-lt"/>
              </a:rPr>
              <a:t> </a:t>
            </a:r>
            <a:r>
              <a:rPr lang="en-US" dirty="0" err="1">
                <a:ea typeface="+mn-lt"/>
                <a:cs typeface="+mn-lt"/>
              </a:rPr>
              <a:t>gönderdiğinde</a:t>
            </a:r>
            <a:r>
              <a:rPr lang="en-US" dirty="0">
                <a:ea typeface="+mn-lt"/>
                <a:cs typeface="+mn-lt"/>
              </a:rPr>
              <a:t> </a:t>
            </a:r>
            <a:r>
              <a:rPr lang="en-US" dirty="0" err="1">
                <a:ea typeface="+mn-lt"/>
                <a:cs typeface="+mn-lt"/>
              </a:rPr>
              <a:t>tetiklenen</a:t>
            </a:r>
            <a:r>
              <a:rPr lang="en-US" dirty="0">
                <a:ea typeface="+mn-lt"/>
                <a:cs typeface="+mn-lt"/>
              </a:rPr>
              <a:t> </a:t>
            </a:r>
            <a:r>
              <a:rPr lang="en-US" dirty="0" err="1">
                <a:ea typeface="+mn-lt"/>
                <a:cs typeface="+mn-lt"/>
              </a:rPr>
              <a:t>işlev</a:t>
            </a:r>
            <a:r>
              <a:rPr lang="en-US" dirty="0">
                <a:ea typeface="+mn-lt"/>
                <a:cs typeface="+mn-lt"/>
              </a:rPr>
              <a:t>, </a:t>
            </a:r>
            <a:r>
              <a:rPr lang="en-US" dirty="0" err="1">
                <a:ea typeface="+mn-lt"/>
                <a:cs typeface="+mn-lt"/>
              </a:rPr>
              <a:t>formdan</a:t>
            </a:r>
            <a:r>
              <a:rPr lang="en-US" dirty="0">
                <a:ea typeface="+mn-lt"/>
                <a:cs typeface="+mn-lt"/>
              </a:rPr>
              <a:t> </a:t>
            </a:r>
            <a:r>
              <a:rPr lang="en-US" b="1" dirty="0" err="1">
                <a:latin typeface="Consolas"/>
                <a:ea typeface="+mn-lt"/>
                <a:cs typeface="+mn-lt"/>
              </a:rPr>
              <a:t>User.login</a:t>
            </a:r>
            <a:r>
              <a:rPr lang="en-US" b="1" dirty="0">
                <a:latin typeface="Consolas"/>
                <a:ea typeface="+mn-lt"/>
                <a:cs typeface="+mn-lt"/>
              </a:rPr>
              <a:t>()</a:t>
            </a:r>
            <a:r>
              <a:rPr lang="en-US" dirty="0" err="1">
                <a:ea typeface="+mn-lt"/>
                <a:cs typeface="+mn-lt"/>
              </a:rPr>
              <a:t>gelen</a:t>
            </a:r>
            <a:r>
              <a:rPr lang="en-US" dirty="0">
                <a:ea typeface="+mn-lt"/>
                <a:cs typeface="+mn-lt"/>
              </a:rPr>
              <a:t> e-</a:t>
            </a:r>
            <a:r>
              <a:rPr lang="en-US" dirty="0" err="1">
                <a:ea typeface="+mn-lt"/>
                <a:cs typeface="+mn-lt"/>
              </a:rPr>
              <a:t>posta</a:t>
            </a:r>
            <a:r>
              <a:rPr lang="en-US" dirty="0">
                <a:ea typeface="+mn-lt"/>
                <a:cs typeface="+mn-lt"/>
              </a:rPr>
              <a:t> </a:t>
            </a:r>
            <a:r>
              <a:rPr lang="en-US" dirty="0" err="1">
                <a:ea typeface="+mn-lt"/>
                <a:cs typeface="+mn-lt"/>
              </a:rPr>
              <a:t>ve</a:t>
            </a:r>
            <a:r>
              <a:rPr lang="en-US" dirty="0">
                <a:ea typeface="+mn-lt"/>
                <a:cs typeface="+mn-lt"/>
              </a:rPr>
              <a:t> </a:t>
            </a:r>
            <a:r>
              <a:rPr lang="en-US" dirty="0" err="1">
                <a:ea typeface="+mn-lt"/>
                <a:cs typeface="+mn-lt"/>
              </a:rPr>
              <a:t>şifre</a:t>
            </a:r>
            <a:r>
              <a:rPr lang="en-US" dirty="0">
                <a:ea typeface="+mn-lt"/>
                <a:cs typeface="+mn-lt"/>
              </a:rPr>
              <a:t> </a:t>
            </a:r>
            <a:r>
              <a:rPr lang="en-US" dirty="0" err="1">
                <a:ea typeface="+mn-lt"/>
                <a:cs typeface="+mn-lt"/>
              </a:rPr>
              <a:t>ile</a:t>
            </a:r>
            <a:r>
              <a:rPr lang="en-US" dirty="0">
                <a:ea typeface="+mn-lt"/>
                <a:cs typeface="+mn-lt"/>
              </a:rPr>
              <a:t> </a:t>
            </a:r>
            <a:r>
              <a:rPr lang="en-US" dirty="0" err="1">
                <a:ea typeface="+mn-lt"/>
                <a:cs typeface="+mn-lt"/>
              </a:rPr>
              <a:t>işlevi</a:t>
            </a:r>
            <a:r>
              <a:rPr lang="en-US" dirty="0">
                <a:ea typeface="+mn-lt"/>
                <a:cs typeface="+mn-lt"/>
              </a:rPr>
              <a:t> </a:t>
            </a:r>
            <a:r>
              <a:rPr lang="en-US" dirty="0" err="1">
                <a:ea typeface="+mn-lt"/>
                <a:cs typeface="+mn-lt"/>
              </a:rPr>
              <a:t>çağırarak</a:t>
            </a:r>
            <a:r>
              <a:rPr lang="en-US" dirty="0">
                <a:ea typeface="+mn-lt"/>
                <a:cs typeface="+mn-lt"/>
              </a:rPr>
              <a:t> </a:t>
            </a:r>
            <a:r>
              <a:rPr lang="en-US" dirty="0" err="1">
                <a:ea typeface="+mn-lt"/>
                <a:cs typeface="+mn-lt"/>
              </a:rPr>
              <a:t>kullanıcıyı</a:t>
            </a:r>
            <a:r>
              <a:rPr lang="en-US" dirty="0">
                <a:ea typeface="+mn-lt"/>
                <a:cs typeface="+mn-lt"/>
              </a:rPr>
              <a:t> </a:t>
            </a:r>
            <a:r>
              <a:rPr lang="en-US" dirty="0" err="1">
                <a:ea typeface="+mn-lt"/>
                <a:cs typeface="+mn-lt"/>
              </a:rPr>
              <a:t>oturum</a:t>
            </a:r>
            <a:r>
              <a:rPr lang="en-US" dirty="0">
                <a:ea typeface="+mn-lt"/>
                <a:cs typeface="+mn-lt"/>
              </a:rPr>
              <a:t> </a:t>
            </a:r>
            <a:r>
              <a:rPr lang="en-US" dirty="0" err="1">
                <a:ea typeface="+mn-lt"/>
                <a:cs typeface="+mn-lt"/>
              </a:rPr>
              <a:t>açmaya</a:t>
            </a:r>
            <a:r>
              <a:rPr lang="en-US" dirty="0">
                <a:ea typeface="+mn-lt"/>
                <a:cs typeface="+mn-lt"/>
              </a:rPr>
              <a:t> </a:t>
            </a:r>
            <a:r>
              <a:rPr lang="en-US" dirty="0" err="1">
                <a:ea typeface="+mn-lt"/>
                <a:cs typeface="+mn-lt"/>
              </a:rPr>
              <a:t>çalışır</a:t>
            </a:r>
            <a:r>
              <a:rPr lang="en-US" dirty="0">
                <a:ea typeface="+mn-lt"/>
                <a:cs typeface="+mn-lt"/>
              </a:rPr>
              <a:t>. </a:t>
            </a:r>
            <a:r>
              <a:rPr lang="en-US" dirty="0" err="1">
                <a:ea typeface="+mn-lt"/>
                <a:cs typeface="+mn-lt"/>
              </a:rPr>
              <a:t>Oturum</a:t>
            </a:r>
            <a:r>
              <a:rPr lang="en-US" dirty="0">
                <a:ea typeface="+mn-lt"/>
                <a:cs typeface="+mn-lt"/>
              </a:rPr>
              <a:t> </a:t>
            </a:r>
            <a:r>
              <a:rPr lang="en-US" dirty="0" err="1">
                <a:ea typeface="+mn-lt"/>
                <a:cs typeface="+mn-lt"/>
              </a:rPr>
              <a:t>açma</a:t>
            </a:r>
            <a:r>
              <a:rPr lang="en-US" dirty="0">
                <a:ea typeface="+mn-lt"/>
                <a:cs typeface="+mn-lt"/>
              </a:rPr>
              <a:t> </a:t>
            </a:r>
            <a:r>
              <a:rPr lang="en-US" dirty="0" err="1">
                <a:ea typeface="+mn-lt"/>
                <a:cs typeface="+mn-lt"/>
              </a:rPr>
              <a:t>başarılı</a:t>
            </a:r>
            <a:r>
              <a:rPr lang="en-US" dirty="0">
                <a:ea typeface="+mn-lt"/>
                <a:cs typeface="+mn-lt"/>
              </a:rPr>
              <a:t> </a:t>
            </a:r>
            <a:r>
              <a:rPr lang="en-US" dirty="0" err="1">
                <a:ea typeface="+mn-lt"/>
                <a:cs typeface="+mn-lt"/>
              </a:rPr>
              <a:t>olursa</a:t>
            </a:r>
            <a:r>
              <a:rPr lang="en-US" dirty="0">
                <a:ea typeface="+mn-lt"/>
                <a:cs typeface="+mn-lt"/>
              </a:rPr>
              <a:t>, </a:t>
            </a:r>
            <a:r>
              <a:rPr lang="en-US" dirty="0" err="1">
                <a:ea typeface="+mn-lt"/>
                <a:cs typeface="+mn-lt"/>
              </a:rPr>
              <a:t>işlevi</a:t>
            </a:r>
            <a:r>
              <a:rPr lang="en-US" dirty="0">
                <a:ea typeface="+mn-lt"/>
                <a:cs typeface="+mn-lt"/>
              </a:rPr>
              <a:t> </a:t>
            </a:r>
            <a:r>
              <a:rPr lang="en-US" dirty="0" err="1">
                <a:ea typeface="+mn-lt"/>
                <a:cs typeface="+mn-lt"/>
              </a:rPr>
              <a:t>kullanarak</a:t>
            </a:r>
            <a:r>
              <a:rPr lang="en-US" dirty="0">
                <a:ea typeface="+mn-lt"/>
                <a:cs typeface="+mn-lt"/>
              </a:rPr>
              <a:t> </a:t>
            </a:r>
            <a:r>
              <a:rPr lang="en-US" dirty="0" err="1">
                <a:ea typeface="+mn-lt"/>
                <a:cs typeface="+mn-lt"/>
              </a:rPr>
              <a:t>bir</a:t>
            </a:r>
            <a:r>
              <a:rPr lang="en-US" dirty="0">
                <a:ea typeface="+mn-lt"/>
                <a:cs typeface="+mn-lt"/>
              </a:rPr>
              <a:t> JSON Web </a:t>
            </a:r>
            <a:r>
              <a:rPr lang="en-US" dirty="0" err="1">
                <a:ea typeface="+mn-lt"/>
                <a:cs typeface="+mn-lt"/>
              </a:rPr>
              <a:t>Simgesi</a:t>
            </a:r>
            <a:r>
              <a:rPr lang="en-US" dirty="0">
                <a:ea typeface="+mn-lt"/>
                <a:cs typeface="+mn-lt"/>
              </a:rPr>
              <a:t> (JWT) </a:t>
            </a:r>
            <a:r>
              <a:rPr lang="en-US" dirty="0" err="1">
                <a:ea typeface="+mn-lt"/>
                <a:cs typeface="+mn-lt"/>
              </a:rPr>
              <a:t>oluşturur</a:t>
            </a:r>
            <a:r>
              <a:rPr lang="en-US" dirty="0">
                <a:ea typeface="+mn-lt"/>
                <a:cs typeface="+mn-lt"/>
              </a:rPr>
              <a:t>, </a:t>
            </a:r>
            <a:r>
              <a:rPr lang="en-US" b="1" dirty="0" err="1">
                <a:latin typeface="Consolas"/>
                <a:ea typeface="+mn-lt"/>
                <a:cs typeface="+mn-lt"/>
              </a:rPr>
              <a:t>createToken</a:t>
            </a:r>
            <a:r>
              <a:rPr lang="en-US" b="1" dirty="0">
                <a:latin typeface="Consolas"/>
                <a:ea typeface="+mn-lt"/>
                <a:cs typeface="+mn-lt"/>
              </a:rPr>
              <a:t> </a:t>
            </a:r>
            <a:r>
              <a:rPr lang="en-US" dirty="0" err="1">
                <a:ea typeface="+mn-lt"/>
                <a:cs typeface="+mn-lt"/>
              </a:rPr>
              <a:t>bunu</a:t>
            </a:r>
            <a:r>
              <a:rPr lang="en-US" dirty="0">
                <a:ea typeface="+mn-lt"/>
                <a:cs typeface="+mn-lt"/>
              </a:rPr>
              <a:t> </a:t>
            </a:r>
            <a:r>
              <a:rPr lang="en-US" dirty="0" err="1">
                <a:ea typeface="+mn-lt"/>
                <a:cs typeface="+mn-lt"/>
              </a:rPr>
              <a:t>bir</a:t>
            </a:r>
            <a:r>
              <a:rPr lang="en-US" dirty="0">
                <a:ea typeface="+mn-lt"/>
                <a:cs typeface="+mn-lt"/>
              </a:rPr>
              <a:t> </a:t>
            </a:r>
            <a:r>
              <a:rPr lang="en-US" dirty="0" err="1">
                <a:ea typeface="+mn-lt"/>
                <a:cs typeface="+mn-lt"/>
              </a:rPr>
              <a:t>tanımlama</a:t>
            </a:r>
            <a:r>
              <a:rPr lang="en-US" dirty="0">
                <a:ea typeface="+mn-lt"/>
                <a:cs typeface="+mn-lt"/>
              </a:rPr>
              <a:t> </a:t>
            </a:r>
            <a:r>
              <a:rPr lang="en-US" dirty="0" err="1">
                <a:ea typeface="+mn-lt"/>
                <a:cs typeface="+mn-lt"/>
              </a:rPr>
              <a:t>bilgisine</a:t>
            </a:r>
            <a:r>
              <a:rPr lang="en-US" dirty="0">
                <a:ea typeface="+mn-lt"/>
                <a:cs typeface="+mn-lt"/>
              </a:rPr>
              <a:t> </a:t>
            </a:r>
            <a:r>
              <a:rPr lang="en-US" dirty="0" err="1">
                <a:ea typeface="+mn-lt"/>
                <a:cs typeface="+mn-lt"/>
              </a:rPr>
              <a:t>atar</a:t>
            </a:r>
            <a:r>
              <a:rPr lang="en-US" dirty="0">
                <a:ea typeface="+mn-lt"/>
                <a:cs typeface="+mn-lt"/>
              </a:rPr>
              <a:t> </a:t>
            </a:r>
            <a:r>
              <a:rPr lang="en-US" dirty="0" err="1">
                <a:ea typeface="+mn-lt"/>
                <a:cs typeface="+mn-lt"/>
              </a:rPr>
              <a:t>ve</a:t>
            </a:r>
            <a:r>
              <a:rPr lang="en-US" dirty="0">
                <a:ea typeface="+mn-lt"/>
                <a:cs typeface="+mn-lt"/>
              </a:rPr>
              <a:t> </a:t>
            </a:r>
            <a:r>
              <a:rPr lang="en-US" dirty="0" err="1">
                <a:ea typeface="+mn-lt"/>
                <a:cs typeface="+mn-lt"/>
              </a:rPr>
              <a:t>kullanıcıyı</a:t>
            </a:r>
            <a:r>
              <a:rPr lang="en-US" dirty="0">
                <a:ea typeface="+mn-lt"/>
                <a:cs typeface="+mn-lt"/>
              </a:rPr>
              <a:t> ana </a:t>
            </a:r>
            <a:r>
              <a:rPr lang="en-US" dirty="0" err="1">
                <a:ea typeface="+mn-lt"/>
                <a:cs typeface="+mn-lt"/>
              </a:rPr>
              <a:t>sayfaya</a:t>
            </a:r>
            <a:r>
              <a:rPr lang="en-US" dirty="0">
                <a:ea typeface="+mn-lt"/>
                <a:cs typeface="+mn-lt"/>
              </a:rPr>
              <a:t> </a:t>
            </a:r>
            <a:r>
              <a:rPr lang="en-US" dirty="0" err="1">
                <a:ea typeface="+mn-lt"/>
                <a:cs typeface="+mn-lt"/>
              </a:rPr>
              <a:t>yönlendirir</a:t>
            </a:r>
            <a:r>
              <a:rPr lang="en-US" dirty="0">
                <a:ea typeface="+mn-lt"/>
                <a:cs typeface="+mn-lt"/>
              </a:rPr>
              <a:t>. </a:t>
            </a:r>
            <a:r>
              <a:rPr lang="en-US" b="1" dirty="0" err="1">
                <a:latin typeface="Consolas"/>
                <a:ea typeface="+mn-lt"/>
                <a:cs typeface="+mn-lt"/>
              </a:rPr>
              <a:t>register_get</a:t>
            </a:r>
            <a:r>
              <a:rPr lang="en-US" dirty="0">
                <a:ea typeface="+mn-lt"/>
                <a:cs typeface="+mn-lt"/>
              </a:rPr>
              <a:t>, </a:t>
            </a:r>
            <a:r>
              <a:rPr lang="en-US" dirty="0" err="1">
                <a:ea typeface="+mn-lt"/>
                <a:cs typeface="+mn-lt"/>
              </a:rPr>
              <a:t>kullanıcı</a:t>
            </a:r>
            <a:r>
              <a:rPr lang="en-US" dirty="0">
                <a:ea typeface="+mn-lt"/>
                <a:cs typeface="+mn-lt"/>
              </a:rPr>
              <a:t> </a:t>
            </a:r>
            <a:r>
              <a:rPr lang="en-US" dirty="0" err="1">
                <a:ea typeface="+mn-lt"/>
                <a:cs typeface="+mn-lt"/>
              </a:rPr>
              <a:t>kayıt</a:t>
            </a:r>
            <a:r>
              <a:rPr lang="en-US" dirty="0">
                <a:ea typeface="+mn-lt"/>
                <a:cs typeface="+mn-lt"/>
              </a:rPr>
              <a:t> </a:t>
            </a:r>
            <a:r>
              <a:rPr lang="en-US" dirty="0" err="1">
                <a:ea typeface="+mn-lt"/>
                <a:cs typeface="+mn-lt"/>
              </a:rPr>
              <a:t>yoluna</a:t>
            </a:r>
            <a:r>
              <a:rPr lang="en-US" dirty="0">
                <a:ea typeface="+mn-lt"/>
                <a:cs typeface="+mn-lt"/>
              </a:rPr>
              <a:t> </a:t>
            </a:r>
            <a:r>
              <a:rPr lang="en-US" dirty="0" err="1">
                <a:ea typeface="+mn-lt"/>
                <a:cs typeface="+mn-lt"/>
              </a:rPr>
              <a:t>gittiğinde</a:t>
            </a:r>
            <a:r>
              <a:rPr lang="en-US" dirty="0">
                <a:ea typeface="+mn-lt"/>
                <a:cs typeface="+mn-lt"/>
              </a:rPr>
              <a:t> </a:t>
            </a:r>
            <a:r>
              <a:rPr lang="en-US" dirty="0" err="1">
                <a:ea typeface="+mn-lt"/>
                <a:cs typeface="+mn-lt"/>
              </a:rPr>
              <a:t>bir</a:t>
            </a:r>
            <a:r>
              <a:rPr lang="en-US" dirty="0">
                <a:ea typeface="+mn-lt"/>
                <a:cs typeface="+mn-lt"/>
              </a:rPr>
              <a:t> </a:t>
            </a:r>
            <a:r>
              <a:rPr lang="en-US" dirty="0" err="1">
                <a:ea typeface="+mn-lt"/>
                <a:cs typeface="+mn-lt"/>
              </a:rPr>
              <a:t>kayıt</a:t>
            </a:r>
            <a:r>
              <a:rPr lang="en-US" dirty="0">
                <a:ea typeface="+mn-lt"/>
                <a:cs typeface="+mn-lt"/>
              </a:rPr>
              <a:t> </a:t>
            </a:r>
            <a:r>
              <a:rPr lang="en-US" dirty="0" err="1">
                <a:ea typeface="+mn-lt"/>
                <a:cs typeface="+mn-lt"/>
              </a:rPr>
              <a:t>sayfası</a:t>
            </a:r>
            <a:r>
              <a:rPr lang="en-US" dirty="0">
                <a:ea typeface="+mn-lt"/>
                <a:cs typeface="+mn-lt"/>
              </a:rPr>
              <a:t> </a:t>
            </a:r>
            <a:r>
              <a:rPr lang="en-US" dirty="0" err="1">
                <a:ea typeface="+mn-lt"/>
                <a:cs typeface="+mn-lt"/>
              </a:rPr>
              <a:t>oluşturur</a:t>
            </a:r>
            <a:r>
              <a:rPr lang="en-US" dirty="0">
                <a:ea typeface="+mn-lt"/>
                <a:cs typeface="+mn-lt"/>
              </a:rPr>
              <a:t>. Bu </a:t>
            </a:r>
            <a:r>
              <a:rPr lang="en-US" b="1" dirty="0" err="1">
                <a:latin typeface="Consolas"/>
                <a:ea typeface="+mn-lt"/>
                <a:cs typeface="+mn-lt"/>
              </a:rPr>
              <a:t>register_post</a:t>
            </a:r>
            <a:r>
              <a:rPr lang="en-US" b="1" dirty="0">
                <a:latin typeface="Consolas"/>
                <a:ea typeface="+mn-lt"/>
                <a:cs typeface="+mn-lt"/>
              </a:rPr>
              <a:t> </a:t>
            </a:r>
            <a:r>
              <a:rPr lang="en-US" dirty="0" err="1">
                <a:ea typeface="+mn-lt"/>
                <a:cs typeface="+mn-lt"/>
              </a:rPr>
              <a:t>kullanıcı</a:t>
            </a:r>
            <a:r>
              <a:rPr lang="en-US" dirty="0">
                <a:ea typeface="+mn-lt"/>
                <a:cs typeface="+mn-lt"/>
              </a:rPr>
              <a:t> </a:t>
            </a:r>
            <a:r>
              <a:rPr lang="en-US" dirty="0" err="1">
                <a:ea typeface="+mn-lt"/>
                <a:cs typeface="+mn-lt"/>
              </a:rPr>
              <a:t>kayıt</a:t>
            </a:r>
            <a:r>
              <a:rPr lang="en-US" dirty="0">
                <a:ea typeface="+mn-lt"/>
                <a:cs typeface="+mn-lt"/>
              </a:rPr>
              <a:t> </a:t>
            </a:r>
            <a:r>
              <a:rPr lang="en-US" dirty="0" err="1">
                <a:ea typeface="+mn-lt"/>
                <a:cs typeface="+mn-lt"/>
              </a:rPr>
              <a:t>formunu</a:t>
            </a:r>
            <a:r>
              <a:rPr lang="en-US" dirty="0">
                <a:ea typeface="+mn-lt"/>
                <a:cs typeface="+mn-lt"/>
              </a:rPr>
              <a:t> </a:t>
            </a:r>
            <a:r>
              <a:rPr lang="en-US" dirty="0" err="1">
                <a:ea typeface="+mn-lt"/>
                <a:cs typeface="+mn-lt"/>
              </a:rPr>
              <a:t>gönderdiğinde</a:t>
            </a:r>
            <a:r>
              <a:rPr lang="en-US" dirty="0">
                <a:ea typeface="+mn-lt"/>
                <a:cs typeface="+mn-lt"/>
              </a:rPr>
              <a:t> </a:t>
            </a:r>
            <a:r>
              <a:rPr lang="en-US" dirty="0" err="1">
                <a:ea typeface="+mn-lt"/>
                <a:cs typeface="+mn-lt"/>
              </a:rPr>
              <a:t>tetiklenen</a:t>
            </a:r>
            <a:r>
              <a:rPr lang="en-US" dirty="0">
                <a:ea typeface="+mn-lt"/>
                <a:cs typeface="+mn-lt"/>
              </a:rPr>
              <a:t> </a:t>
            </a:r>
            <a:r>
              <a:rPr lang="en-US" dirty="0" err="1">
                <a:ea typeface="+mn-lt"/>
                <a:cs typeface="+mn-lt"/>
              </a:rPr>
              <a:t>fonksiyon</a:t>
            </a:r>
            <a:r>
              <a:rPr lang="en-US" dirty="0">
                <a:ea typeface="+mn-lt"/>
                <a:cs typeface="+mn-lt"/>
              </a:rPr>
              <a:t>, </a:t>
            </a:r>
            <a:r>
              <a:rPr lang="en-US" dirty="0" err="1">
                <a:ea typeface="+mn-lt"/>
                <a:cs typeface="+mn-lt"/>
              </a:rPr>
              <a:t>formdaki</a:t>
            </a:r>
            <a:r>
              <a:rPr lang="en-US" dirty="0">
                <a:ea typeface="+mn-lt"/>
                <a:cs typeface="+mn-lt"/>
              </a:rPr>
              <a:t> </a:t>
            </a:r>
            <a:r>
              <a:rPr lang="en-US" dirty="0" err="1">
                <a:ea typeface="+mn-lt"/>
                <a:cs typeface="+mn-lt"/>
              </a:rPr>
              <a:t>verileri</a:t>
            </a:r>
            <a:r>
              <a:rPr lang="en-US" dirty="0">
                <a:ea typeface="+mn-lt"/>
                <a:cs typeface="+mn-lt"/>
              </a:rPr>
              <a:t> </a:t>
            </a:r>
            <a:r>
              <a:rPr lang="en-US" dirty="0" err="1">
                <a:ea typeface="+mn-lt"/>
                <a:cs typeface="+mn-lt"/>
              </a:rPr>
              <a:t>kullanarak</a:t>
            </a:r>
            <a:r>
              <a:rPr lang="en-US" dirty="0">
                <a:ea typeface="+mn-lt"/>
                <a:cs typeface="+mn-lt"/>
              </a:rPr>
              <a:t> yeni </a:t>
            </a:r>
            <a:r>
              <a:rPr lang="en-US" dirty="0" err="1">
                <a:ea typeface="+mn-lt"/>
                <a:cs typeface="+mn-lt"/>
              </a:rPr>
              <a:t>bir</a:t>
            </a:r>
            <a:r>
              <a:rPr lang="en-US" dirty="0">
                <a:ea typeface="+mn-lt"/>
                <a:cs typeface="+mn-lt"/>
              </a:rPr>
              <a:t> </a:t>
            </a:r>
            <a:r>
              <a:rPr lang="en-US" dirty="0" err="1">
                <a:ea typeface="+mn-lt"/>
                <a:cs typeface="+mn-lt"/>
              </a:rPr>
              <a:t>kullanıcı</a:t>
            </a:r>
            <a:r>
              <a:rPr lang="en-US" dirty="0">
                <a:ea typeface="+mn-lt"/>
                <a:cs typeface="+mn-lt"/>
              </a:rPr>
              <a:t> </a:t>
            </a:r>
            <a:r>
              <a:rPr lang="en-US" dirty="0" err="1">
                <a:ea typeface="+mn-lt"/>
                <a:cs typeface="+mn-lt"/>
              </a:rPr>
              <a:t>oluşturur</a:t>
            </a:r>
            <a:r>
              <a:rPr lang="en-US" dirty="0">
                <a:ea typeface="+mn-lt"/>
                <a:cs typeface="+mn-lt"/>
              </a:rPr>
              <a:t> </a:t>
            </a:r>
            <a:r>
              <a:rPr lang="en-US" dirty="0" err="1">
                <a:ea typeface="+mn-lt"/>
                <a:cs typeface="+mn-lt"/>
              </a:rPr>
              <a:t>ve</a:t>
            </a:r>
            <a:r>
              <a:rPr lang="en-US" dirty="0">
                <a:ea typeface="+mn-lt"/>
                <a:cs typeface="+mn-lt"/>
              </a:rPr>
              <a:t> </a:t>
            </a:r>
            <a:r>
              <a:rPr lang="en-US" dirty="0" err="1">
                <a:ea typeface="+mn-lt"/>
                <a:cs typeface="+mn-lt"/>
              </a:rPr>
              <a:t>bunu</a:t>
            </a:r>
            <a:r>
              <a:rPr lang="en-US" dirty="0">
                <a:ea typeface="+mn-lt"/>
                <a:cs typeface="+mn-lt"/>
              </a:rPr>
              <a:t> </a:t>
            </a:r>
            <a:r>
              <a:rPr lang="en-US" dirty="0" err="1">
                <a:ea typeface="+mn-lt"/>
                <a:cs typeface="+mn-lt"/>
              </a:rPr>
              <a:t>veri</a:t>
            </a:r>
            <a:r>
              <a:rPr lang="en-US" dirty="0">
                <a:ea typeface="+mn-lt"/>
                <a:cs typeface="+mn-lt"/>
              </a:rPr>
              <a:t> </a:t>
            </a:r>
            <a:r>
              <a:rPr lang="en-US" dirty="0" err="1">
                <a:ea typeface="+mn-lt"/>
                <a:cs typeface="+mn-lt"/>
              </a:rPr>
              <a:t>tabanına</a:t>
            </a:r>
            <a:r>
              <a:rPr lang="en-US" dirty="0">
                <a:ea typeface="+mn-lt"/>
                <a:cs typeface="+mn-lt"/>
              </a:rPr>
              <a:t> </a:t>
            </a:r>
            <a:r>
              <a:rPr lang="en-US" dirty="0" err="1">
                <a:ea typeface="+mn-lt"/>
                <a:cs typeface="+mn-lt"/>
              </a:rPr>
              <a:t>kaydeder</a:t>
            </a:r>
            <a:r>
              <a:rPr lang="en-US" dirty="0">
                <a:ea typeface="+mn-lt"/>
                <a:cs typeface="+mn-lt"/>
              </a:rPr>
              <a:t>. Son </a:t>
            </a:r>
            <a:r>
              <a:rPr lang="en-US" dirty="0" err="1">
                <a:ea typeface="+mn-lt"/>
                <a:cs typeface="+mn-lt"/>
              </a:rPr>
              <a:t>olarak</a:t>
            </a:r>
            <a:r>
              <a:rPr lang="en-US" dirty="0">
                <a:ea typeface="+mn-lt"/>
                <a:cs typeface="+mn-lt"/>
              </a:rPr>
              <a:t> </a:t>
            </a:r>
            <a:r>
              <a:rPr lang="en-US" b="1" dirty="0" err="1">
                <a:latin typeface="Consolas"/>
                <a:ea typeface="+mn-lt"/>
                <a:cs typeface="+mn-lt"/>
              </a:rPr>
              <a:t>logout_get</a:t>
            </a:r>
            <a:r>
              <a:rPr lang="en-US" b="1" dirty="0">
                <a:latin typeface="Consolas"/>
                <a:ea typeface="+mn-lt"/>
                <a:cs typeface="+mn-lt"/>
              </a:rPr>
              <a:t> </a:t>
            </a:r>
            <a:r>
              <a:rPr lang="en-US" dirty="0">
                <a:ea typeface="+mn-lt"/>
                <a:cs typeface="+mn-lt"/>
              </a:rPr>
              <a:t> JWT </a:t>
            </a:r>
            <a:r>
              <a:rPr lang="en-US" dirty="0" err="1">
                <a:ea typeface="+mn-lt"/>
                <a:cs typeface="+mn-lt"/>
              </a:rPr>
              <a:t>tanımlama</a:t>
            </a:r>
            <a:r>
              <a:rPr lang="en-US" dirty="0">
                <a:ea typeface="+mn-lt"/>
                <a:cs typeface="+mn-lt"/>
              </a:rPr>
              <a:t> </a:t>
            </a:r>
            <a:r>
              <a:rPr lang="en-US" dirty="0" err="1">
                <a:ea typeface="+mn-lt"/>
                <a:cs typeface="+mn-lt"/>
              </a:rPr>
              <a:t>bilgisini</a:t>
            </a:r>
            <a:r>
              <a:rPr lang="en-US" dirty="0">
                <a:ea typeface="+mn-lt"/>
                <a:cs typeface="+mn-lt"/>
              </a:rPr>
              <a:t> </a:t>
            </a:r>
            <a:r>
              <a:rPr lang="en-US" dirty="0" err="1">
                <a:ea typeface="+mn-lt"/>
                <a:cs typeface="+mn-lt"/>
              </a:rPr>
              <a:t>temizleyerek</a:t>
            </a:r>
            <a:r>
              <a:rPr lang="en-US" dirty="0">
                <a:ea typeface="+mn-lt"/>
                <a:cs typeface="+mn-lt"/>
              </a:rPr>
              <a:t> </a:t>
            </a:r>
            <a:r>
              <a:rPr lang="en-US" dirty="0" err="1">
                <a:ea typeface="+mn-lt"/>
                <a:cs typeface="+mn-lt"/>
              </a:rPr>
              <a:t>ve</a:t>
            </a:r>
            <a:r>
              <a:rPr lang="en-US" dirty="0">
                <a:ea typeface="+mn-lt"/>
                <a:cs typeface="+mn-lt"/>
              </a:rPr>
              <a:t> </a:t>
            </a:r>
            <a:r>
              <a:rPr lang="en-US" dirty="0" err="1">
                <a:ea typeface="+mn-lt"/>
                <a:cs typeface="+mn-lt"/>
              </a:rPr>
              <a:t>kullanıcıyı</a:t>
            </a:r>
            <a:r>
              <a:rPr lang="en-US" dirty="0">
                <a:ea typeface="+mn-lt"/>
                <a:cs typeface="+mn-lt"/>
              </a:rPr>
              <a:t> </a:t>
            </a:r>
            <a:r>
              <a:rPr lang="en-US" dirty="0" err="1">
                <a:ea typeface="+mn-lt"/>
                <a:cs typeface="+mn-lt"/>
              </a:rPr>
              <a:t>oturum</a:t>
            </a:r>
            <a:r>
              <a:rPr lang="en-US" dirty="0">
                <a:ea typeface="+mn-lt"/>
                <a:cs typeface="+mn-lt"/>
              </a:rPr>
              <a:t> </a:t>
            </a:r>
            <a:r>
              <a:rPr lang="en-US" dirty="0" err="1">
                <a:ea typeface="+mn-lt"/>
                <a:cs typeface="+mn-lt"/>
              </a:rPr>
              <a:t>açma</a:t>
            </a:r>
            <a:r>
              <a:rPr lang="en-US" dirty="0">
                <a:ea typeface="+mn-lt"/>
                <a:cs typeface="+mn-lt"/>
              </a:rPr>
              <a:t> </a:t>
            </a:r>
            <a:r>
              <a:rPr lang="en-US" dirty="0" err="1">
                <a:ea typeface="+mn-lt"/>
                <a:cs typeface="+mn-lt"/>
              </a:rPr>
              <a:t>sayfasına</a:t>
            </a:r>
            <a:r>
              <a:rPr lang="en-US" dirty="0">
                <a:ea typeface="+mn-lt"/>
                <a:cs typeface="+mn-lt"/>
              </a:rPr>
              <a:t> </a:t>
            </a:r>
            <a:r>
              <a:rPr lang="en-US" dirty="0" err="1">
                <a:ea typeface="+mn-lt"/>
                <a:cs typeface="+mn-lt"/>
              </a:rPr>
              <a:t>yönlendirerek</a:t>
            </a:r>
            <a:r>
              <a:rPr lang="en-US" dirty="0">
                <a:ea typeface="+mn-lt"/>
                <a:cs typeface="+mn-lt"/>
              </a:rPr>
              <a:t> </a:t>
            </a:r>
            <a:r>
              <a:rPr lang="en-US" dirty="0" err="1">
                <a:ea typeface="+mn-lt"/>
                <a:cs typeface="+mn-lt"/>
              </a:rPr>
              <a:t>kullanıcının</a:t>
            </a:r>
            <a:r>
              <a:rPr lang="en-US" dirty="0">
                <a:ea typeface="+mn-lt"/>
                <a:cs typeface="+mn-lt"/>
              </a:rPr>
              <a:t> </a:t>
            </a:r>
            <a:r>
              <a:rPr lang="en-US" dirty="0" err="1">
                <a:ea typeface="+mn-lt"/>
                <a:cs typeface="+mn-lt"/>
              </a:rPr>
              <a:t>oturumunu</a:t>
            </a:r>
            <a:r>
              <a:rPr lang="en-US" dirty="0">
                <a:ea typeface="+mn-lt"/>
                <a:cs typeface="+mn-lt"/>
              </a:rPr>
              <a:t> </a:t>
            </a:r>
            <a:r>
              <a:rPr lang="en-US" dirty="0" err="1">
                <a:ea typeface="+mn-lt"/>
                <a:cs typeface="+mn-lt"/>
              </a:rPr>
              <a:t>kapatmaktadır</a:t>
            </a:r>
            <a:r>
              <a:rPr lang="en-US" dirty="0">
                <a:ea typeface="+mn-lt"/>
                <a:cs typeface="+mn-lt"/>
              </a:rPr>
              <a:t>.</a:t>
            </a:r>
            <a:endParaRPr lang="tr-TR" dirty="0">
              <a:ea typeface="+mn-lt"/>
              <a:cs typeface="+mn-lt"/>
            </a:endParaRPr>
          </a:p>
          <a:p>
            <a:pPr marL="0" indent="0">
              <a:buNone/>
            </a:pPr>
            <a:endParaRPr lang="en-US"/>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7</a:t>
            </a:fld>
            <a:endParaRPr lang="en-US"/>
          </a:p>
        </p:txBody>
      </p:sp>
      <p:pic>
        <p:nvPicPr>
          <p:cNvPr id="5" name="Resim 4" descr="metin içeren bir resim&#10;&#10;Açıklama otomatik olarak oluşturuldu"/>
          <p:cNvPicPr>
            <a:picLocks noChangeAspect="1"/>
          </p:cNvPicPr>
          <p:nvPr/>
        </p:nvPicPr>
        <p:blipFill>
          <a:blip r:embed="rId2"/>
          <a:stretch>
            <a:fillRect/>
          </a:stretch>
        </p:blipFill>
        <p:spPr>
          <a:xfrm>
            <a:off x="1348848" y="1210387"/>
            <a:ext cx="4297528" cy="5526915"/>
          </a:xfrm>
          <a:prstGeom prst="rect">
            <a:avLst/>
          </a:prstGeom>
        </p:spPr>
      </p:pic>
    </p:spTree>
    <p:extLst>
      <p:ext uri="{BB962C8B-B14F-4D97-AF65-F5344CB8AC3E}">
        <p14:creationId xmlns:p14="http://schemas.microsoft.com/office/powerpoint/2010/main" val="3334977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ea typeface="+mj-lt"/>
                <a:cs typeface="+mj-lt"/>
              </a:rPr>
              <a:t>Web Arayüzü - Kullanıcı Giriş Sistemi</a:t>
            </a:r>
            <a:endParaRPr lang="tr-TR"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6623014" y="1514067"/>
            <a:ext cx="4783906" cy="4864063"/>
          </a:xfrm>
        </p:spPr>
        <p:txBody>
          <a:bodyPr vert="horz" lIns="91440" tIns="45720" rIns="91440" bIns="45720" rtlCol="0" anchor="t">
            <a:normAutofit fontScale="92500" lnSpcReduction="20000"/>
          </a:bodyPr>
          <a:lstStyle/>
          <a:p>
            <a:r>
              <a:rPr lang="en-US" dirty="0">
                <a:ea typeface="+mn-lt"/>
                <a:cs typeface="+mn-lt"/>
              </a:rPr>
              <a:t>Bu </a:t>
            </a:r>
            <a:r>
              <a:rPr lang="en-US" dirty="0" err="1">
                <a:ea typeface="+mn-lt"/>
                <a:cs typeface="+mn-lt"/>
              </a:rPr>
              <a:t>kod</a:t>
            </a:r>
            <a:r>
              <a:rPr lang="en-US" dirty="0">
                <a:ea typeface="+mn-lt"/>
                <a:cs typeface="+mn-lt"/>
              </a:rPr>
              <a:t>, ad, </a:t>
            </a:r>
            <a:r>
              <a:rPr lang="en-US" dirty="0" err="1">
                <a:ea typeface="+mn-lt"/>
                <a:cs typeface="+mn-lt"/>
              </a:rPr>
              <a:t>soyad</a:t>
            </a:r>
            <a:r>
              <a:rPr lang="en-US" dirty="0">
                <a:ea typeface="+mn-lt"/>
                <a:cs typeface="+mn-lt"/>
              </a:rPr>
              <a:t>, e-</a:t>
            </a:r>
            <a:r>
              <a:rPr lang="en-US" dirty="0" err="1">
                <a:ea typeface="+mn-lt"/>
                <a:cs typeface="+mn-lt"/>
              </a:rPr>
              <a:t>posta</a:t>
            </a:r>
            <a:r>
              <a:rPr lang="en-US" dirty="0">
                <a:ea typeface="+mn-lt"/>
                <a:cs typeface="+mn-lt"/>
              </a:rPr>
              <a:t>, </a:t>
            </a:r>
            <a:r>
              <a:rPr lang="en-US" dirty="0" err="1">
                <a:ea typeface="+mn-lt"/>
                <a:cs typeface="+mn-lt"/>
              </a:rPr>
              <a:t>parola</a:t>
            </a:r>
            <a:r>
              <a:rPr lang="en-US" dirty="0">
                <a:ea typeface="+mn-lt"/>
                <a:cs typeface="+mn-lt"/>
              </a:rPr>
              <a:t> </a:t>
            </a:r>
            <a:r>
              <a:rPr lang="en-US" dirty="0" err="1">
                <a:ea typeface="+mn-lt"/>
                <a:cs typeface="+mn-lt"/>
              </a:rPr>
              <a:t>ve</a:t>
            </a:r>
            <a:r>
              <a:rPr lang="en-US" dirty="0">
                <a:ea typeface="+mn-lt"/>
                <a:cs typeface="+mn-lt"/>
              </a:rPr>
              <a:t> </a:t>
            </a:r>
            <a:r>
              <a:rPr lang="en-US" dirty="0" err="1">
                <a:ea typeface="+mn-lt"/>
                <a:cs typeface="+mn-lt"/>
              </a:rPr>
              <a:t>telefon</a:t>
            </a:r>
            <a:r>
              <a:rPr lang="en-US" dirty="0">
                <a:ea typeface="+mn-lt"/>
                <a:cs typeface="+mn-lt"/>
              </a:rPr>
              <a:t> </a:t>
            </a:r>
            <a:r>
              <a:rPr lang="en-US" dirty="0" err="1">
                <a:ea typeface="+mn-lt"/>
                <a:cs typeface="+mn-lt"/>
              </a:rPr>
              <a:t>numarası</a:t>
            </a:r>
            <a:r>
              <a:rPr lang="en-US" dirty="0">
                <a:ea typeface="+mn-lt"/>
                <a:cs typeface="+mn-lt"/>
              </a:rPr>
              <a:t> </a:t>
            </a:r>
            <a:r>
              <a:rPr lang="en-US" dirty="0" err="1">
                <a:ea typeface="+mn-lt"/>
                <a:cs typeface="+mn-lt"/>
              </a:rPr>
              <a:t>alanlarını</a:t>
            </a:r>
            <a:r>
              <a:rPr lang="en-US" dirty="0">
                <a:ea typeface="+mn-lt"/>
                <a:cs typeface="+mn-lt"/>
              </a:rPr>
              <a:t> </a:t>
            </a:r>
            <a:r>
              <a:rPr lang="en-US" dirty="0" err="1">
                <a:ea typeface="+mn-lt"/>
                <a:cs typeface="+mn-lt"/>
              </a:rPr>
              <a:t>içeren</a:t>
            </a:r>
            <a:r>
              <a:rPr lang="en-US" dirty="0">
                <a:ea typeface="+mn-lt"/>
                <a:cs typeface="+mn-lt"/>
              </a:rPr>
              <a:t> </a:t>
            </a:r>
            <a:r>
              <a:rPr lang="en-US" dirty="0" err="1">
                <a:ea typeface="+mn-lt"/>
                <a:cs typeface="+mn-lt"/>
              </a:rPr>
              <a:t>bir</a:t>
            </a:r>
            <a:r>
              <a:rPr lang="en-US" dirty="0">
                <a:ea typeface="+mn-lt"/>
                <a:cs typeface="+mn-lt"/>
              </a:rPr>
              <a:t> </a:t>
            </a:r>
            <a:r>
              <a:rPr lang="en-US" dirty="0" err="1">
                <a:ea typeface="+mn-lt"/>
                <a:cs typeface="+mn-lt"/>
              </a:rPr>
              <a:t>kullanıcı</a:t>
            </a:r>
            <a:r>
              <a:rPr lang="en-US" dirty="0">
                <a:ea typeface="+mn-lt"/>
                <a:cs typeface="+mn-lt"/>
              </a:rPr>
              <a:t> </a:t>
            </a:r>
            <a:r>
              <a:rPr lang="en-US" dirty="0" err="1">
                <a:ea typeface="+mn-lt"/>
                <a:cs typeface="+mn-lt"/>
              </a:rPr>
              <a:t>nesnesi</a:t>
            </a:r>
            <a:r>
              <a:rPr lang="en-US" dirty="0">
                <a:ea typeface="+mn-lt"/>
                <a:cs typeface="+mn-lt"/>
              </a:rPr>
              <a:t> </a:t>
            </a:r>
            <a:r>
              <a:rPr lang="en-US" dirty="0" err="1">
                <a:ea typeface="+mn-lt"/>
                <a:cs typeface="+mn-lt"/>
              </a:rPr>
              <a:t>için</a:t>
            </a:r>
            <a:r>
              <a:rPr lang="en-US" dirty="0">
                <a:ea typeface="+mn-lt"/>
                <a:cs typeface="+mn-lt"/>
              </a:rPr>
              <a:t> </a:t>
            </a:r>
            <a:r>
              <a:rPr lang="en-US" dirty="0" err="1">
                <a:ea typeface="+mn-lt"/>
                <a:cs typeface="+mn-lt"/>
              </a:rPr>
              <a:t>bir</a:t>
            </a:r>
            <a:r>
              <a:rPr lang="en-US" dirty="0">
                <a:ea typeface="+mn-lt"/>
                <a:cs typeface="+mn-lt"/>
              </a:rPr>
              <a:t> Mongoose </a:t>
            </a:r>
            <a:r>
              <a:rPr lang="en-US" dirty="0" err="1">
                <a:ea typeface="+mn-lt"/>
                <a:cs typeface="+mn-lt"/>
              </a:rPr>
              <a:t>şeması</a:t>
            </a:r>
            <a:r>
              <a:rPr lang="en-US" dirty="0">
                <a:ea typeface="+mn-lt"/>
                <a:cs typeface="+mn-lt"/>
              </a:rPr>
              <a:t> </a:t>
            </a:r>
            <a:r>
              <a:rPr lang="en-US" dirty="0" err="1">
                <a:ea typeface="+mn-lt"/>
                <a:cs typeface="+mn-lt"/>
              </a:rPr>
              <a:t>tanımlamaktadır</a:t>
            </a:r>
            <a:r>
              <a:rPr lang="en-US" dirty="0">
                <a:ea typeface="+mn-lt"/>
                <a:cs typeface="+mn-lt"/>
              </a:rPr>
              <a:t>. </a:t>
            </a:r>
            <a:r>
              <a:rPr lang="en-US" dirty="0" err="1">
                <a:ea typeface="+mn-lt"/>
                <a:cs typeface="+mn-lt"/>
              </a:rPr>
              <a:t>Ayrıca</a:t>
            </a:r>
            <a:r>
              <a:rPr lang="en-US" dirty="0">
                <a:ea typeface="+mn-lt"/>
                <a:cs typeface="+mn-lt"/>
              </a:rPr>
              <a:t>, </a:t>
            </a:r>
            <a:r>
              <a:rPr lang="en-US" dirty="0" err="1">
                <a:ea typeface="+mn-lt"/>
                <a:cs typeface="+mn-lt"/>
              </a:rPr>
              <a:t>argüman</a:t>
            </a:r>
            <a:r>
              <a:rPr lang="en-US" dirty="0">
                <a:ea typeface="+mn-lt"/>
                <a:cs typeface="+mn-lt"/>
              </a:rPr>
              <a:t> </a:t>
            </a:r>
            <a:r>
              <a:rPr lang="en-US" dirty="0" err="1">
                <a:ea typeface="+mn-lt"/>
                <a:cs typeface="+mn-lt"/>
              </a:rPr>
              <a:t>olarak</a:t>
            </a:r>
            <a:r>
              <a:rPr lang="en-US" dirty="0">
                <a:ea typeface="+mn-lt"/>
                <a:cs typeface="+mn-lt"/>
              </a:rPr>
              <a:t> </a:t>
            </a:r>
            <a:r>
              <a:rPr lang="en-US" dirty="0" err="1">
                <a:ea typeface="+mn-lt"/>
                <a:cs typeface="+mn-lt"/>
              </a:rPr>
              <a:t>bir</a:t>
            </a:r>
            <a:r>
              <a:rPr lang="en-US" dirty="0">
                <a:ea typeface="+mn-lt"/>
                <a:cs typeface="+mn-lt"/>
              </a:rPr>
              <a:t> e-</a:t>
            </a:r>
            <a:r>
              <a:rPr lang="en-US" dirty="0" err="1">
                <a:ea typeface="+mn-lt"/>
                <a:cs typeface="+mn-lt"/>
              </a:rPr>
              <a:t>posta</a:t>
            </a:r>
            <a:r>
              <a:rPr lang="en-US" dirty="0">
                <a:ea typeface="+mn-lt"/>
                <a:cs typeface="+mn-lt"/>
              </a:rPr>
              <a:t> </a:t>
            </a:r>
            <a:r>
              <a:rPr lang="en-US" dirty="0" err="1">
                <a:ea typeface="+mn-lt"/>
                <a:cs typeface="+mn-lt"/>
              </a:rPr>
              <a:t>ve</a:t>
            </a:r>
            <a:r>
              <a:rPr lang="en-US" dirty="0">
                <a:ea typeface="+mn-lt"/>
                <a:cs typeface="+mn-lt"/>
              </a:rPr>
              <a:t> </a:t>
            </a:r>
            <a:r>
              <a:rPr lang="en-US" dirty="0" err="1">
                <a:ea typeface="+mn-lt"/>
                <a:cs typeface="+mn-lt"/>
              </a:rPr>
              <a:t>şifre</a:t>
            </a:r>
            <a:r>
              <a:rPr lang="en-US" dirty="0">
                <a:ea typeface="+mn-lt"/>
                <a:cs typeface="+mn-lt"/>
              </a:rPr>
              <a:t> </a:t>
            </a:r>
            <a:r>
              <a:rPr lang="en-US" dirty="0" err="1">
                <a:ea typeface="+mn-lt"/>
                <a:cs typeface="+mn-lt"/>
              </a:rPr>
              <a:t>alan</a:t>
            </a:r>
            <a:r>
              <a:rPr lang="en-US" dirty="0">
                <a:ea typeface="+mn-lt"/>
                <a:cs typeface="+mn-lt"/>
              </a:rPr>
              <a:t> "login" </a:t>
            </a:r>
            <a:r>
              <a:rPr lang="en-US" dirty="0" err="1">
                <a:ea typeface="+mn-lt"/>
                <a:cs typeface="+mn-lt"/>
              </a:rPr>
              <a:t>adlı</a:t>
            </a:r>
            <a:r>
              <a:rPr lang="en-US" dirty="0">
                <a:ea typeface="+mn-lt"/>
                <a:cs typeface="+mn-lt"/>
              </a:rPr>
              <a:t> </a:t>
            </a:r>
            <a:r>
              <a:rPr lang="en-US" dirty="0" err="1">
                <a:ea typeface="+mn-lt"/>
                <a:cs typeface="+mn-lt"/>
              </a:rPr>
              <a:t>şema</a:t>
            </a:r>
            <a:r>
              <a:rPr lang="en-US" dirty="0">
                <a:ea typeface="+mn-lt"/>
                <a:cs typeface="+mn-lt"/>
              </a:rPr>
              <a:t> </a:t>
            </a:r>
            <a:r>
              <a:rPr lang="en-US" dirty="0" err="1">
                <a:ea typeface="+mn-lt"/>
                <a:cs typeface="+mn-lt"/>
              </a:rPr>
              <a:t>için</a:t>
            </a:r>
            <a:r>
              <a:rPr lang="en-US" dirty="0">
                <a:ea typeface="+mn-lt"/>
                <a:cs typeface="+mn-lt"/>
              </a:rPr>
              <a:t> </a:t>
            </a:r>
            <a:r>
              <a:rPr lang="en-US" dirty="0" err="1">
                <a:ea typeface="+mn-lt"/>
                <a:cs typeface="+mn-lt"/>
              </a:rPr>
              <a:t>statik</a:t>
            </a:r>
            <a:r>
              <a:rPr lang="en-US" dirty="0">
                <a:ea typeface="+mn-lt"/>
                <a:cs typeface="+mn-lt"/>
              </a:rPr>
              <a:t> </a:t>
            </a:r>
            <a:r>
              <a:rPr lang="en-US" dirty="0" err="1">
                <a:ea typeface="+mn-lt"/>
                <a:cs typeface="+mn-lt"/>
              </a:rPr>
              <a:t>bir</a:t>
            </a:r>
            <a:r>
              <a:rPr lang="en-US" dirty="0">
                <a:ea typeface="+mn-lt"/>
                <a:cs typeface="+mn-lt"/>
              </a:rPr>
              <a:t> </a:t>
            </a:r>
            <a:r>
              <a:rPr lang="en-US" dirty="0" err="1">
                <a:ea typeface="+mn-lt"/>
                <a:cs typeface="+mn-lt"/>
              </a:rPr>
              <a:t>yöntem</a:t>
            </a:r>
            <a:r>
              <a:rPr lang="en-US" dirty="0">
                <a:ea typeface="+mn-lt"/>
                <a:cs typeface="+mn-lt"/>
              </a:rPr>
              <a:t> </a:t>
            </a:r>
            <a:r>
              <a:rPr lang="en-US" dirty="0" err="1">
                <a:ea typeface="+mn-lt"/>
                <a:cs typeface="+mn-lt"/>
              </a:rPr>
              <a:t>tanımlar</a:t>
            </a:r>
            <a:r>
              <a:rPr lang="en-US" dirty="0">
                <a:ea typeface="+mn-lt"/>
                <a:cs typeface="+mn-lt"/>
              </a:rPr>
              <a:t>. </a:t>
            </a:r>
            <a:r>
              <a:rPr lang="en-US" dirty="0" err="1">
                <a:ea typeface="+mn-lt"/>
                <a:cs typeface="+mn-lt"/>
              </a:rPr>
              <a:t>Yöntem</a:t>
            </a:r>
            <a:r>
              <a:rPr lang="en-US" dirty="0">
                <a:ea typeface="+mn-lt"/>
                <a:cs typeface="+mn-lt"/>
              </a:rPr>
              <a:t>, </a:t>
            </a:r>
            <a:r>
              <a:rPr lang="en-US" dirty="0" err="1">
                <a:ea typeface="+mn-lt"/>
                <a:cs typeface="+mn-lt"/>
              </a:rPr>
              <a:t>verilen</a:t>
            </a:r>
            <a:r>
              <a:rPr lang="en-US" dirty="0">
                <a:ea typeface="+mn-lt"/>
                <a:cs typeface="+mn-lt"/>
              </a:rPr>
              <a:t> e-</a:t>
            </a:r>
            <a:r>
              <a:rPr lang="en-US" dirty="0" err="1">
                <a:ea typeface="+mn-lt"/>
                <a:cs typeface="+mn-lt"/>
              </a:rPr>
              <a:t>posta</a:t>
            </a:r>
            <a:r>
              <a:rPr lang="en-US" dirty="0">
                <a:ea typeface="+mn-lt"/>
                <a:cs typeface="+mn-lt"/>
              </a:rPr>
              <a:t> </a:t>
            </a:r>
            <a:r>
              <a:rPr lang="en-US" dirty="0" err="1">
                <a:ea typeface="+mn-lt"/>
                <a:cs typeface="+mn-lt"/>
              </a:rPr>
              <a:t>ile</a:t>
            </a:r>
            <a:r>
              <a:rPr lang="en-US" dirty="0">
                <a:ea typeface="+mn-lt"/>
                <a:cs typeface="+mn-lt"/>
              </a:rPr>
              <a:t> </a:t>
            </a:r>
            <a:r>
              <a:rPr lang="en-US" dirty="0" err="1">
                <a:ea typeface="+mn-lt"/>
                <a:cs typeface="+mn-lt"/>
              </a:rPr>
              <a:t>veritabanında</a:t>
            </a:r>
            <a:r>
              <a:rPr lang="en-US" dirty="0">
                <a:ea typeface="+mn-lt"/>
                <a:cs typeface="+mn-lt"/>
              </a:rPr>
              <a:t> </a:t>
            </a:r>
            <a:r>
              <a:rPr lang="en-US" dirty="0" err="1">
                <a:ea typeface="+mn-lt"/>
                <a:cs typeface="+mn-lt"/>
              </a:rPr>
              <a:t>bir</a:t>
            </a:r>
            <a:r>
              <a:rPr lang="en-US" dirty="0">
                <a:ea typeface="+mn-lt"/>
                <a:cs typeface="+mn-lt"/>
              </a:rPr>
              <a:t> </a:t>
            </a:r>
            <a:r>
              <a:rPr lang="en-US" dirty="0" err="1">
                <a:ea typeface="+mn-lt"/>
                <a:cs typeface="+mn-lt"/>
              </a:rPr>
              <a:t>kullanıcı</a:t>
            </a:r>
            <a:r>
              <a:rPr lang="en-US" dirty="0">
                <a:ea typeface="+mn-lt"/>
                <a:cs typeface="+mn-lt"/>
              </a:rPr>
              <a:t> </a:t>
            </a:r>
            <a:r>
              <a:rPr lang="en-US" dirty="0" err="1">
                <a:ea typeface="+mn-lt"/>
                <a:cs typeface="+mn-lt"/>
              </a:rPr>
              <a:t>bulmaya</a:t>
            </a:r>
            <a:r>
              <a:rPr lang="en-US" dirty="0">
                <a:ea typeface="+mn-lt"/>
                <a:cs typeface="+mn-lt"/>
              </a:rPr>
              <a:t> </a:t>
            </a:r>
            <a:r>
              <a:rPr lang="en-US" dirty="0" err="1">
                <a:ea typeface="+mn-lt"/>
                <a:cs typeface="+mn-lt"/>
              </a:rPr>
              <a:t>çalışır</a:t>
            </a:r>
            <a:r>
              <a:rPr lang="en-US" dirty="0">
                <a:ea typeface="+mn-lt"/>
                <a:cs typeface="+mn-lt"/>
              </a:rPr>
              <a:t> </a:t>
            </a:r>
            <a:r>
              <a:rPr lang="en-US" dirty="0" err="1">
                <a:ea typeface="+mn-lt"/>
                <a:cs typeface="+mn-lt"/>
              </a:rPr>
              <a:t>ve</a:t>
            </a:r>
            <a:r>
              <a:rPr lang="en-US" dirty="0">
                <a:ea typeface="+mn-lt"/>
                <a:cs typeface="+mn-lt"/>
              </a:rPr>
              <a:t> </a:t>
            </a:r>
            <a:r>
              <a:rPr lang="en-US" dirty="0" err="1">
                <a:ea typeface="+mn-lt"/>
                <a:cs typeface="+mn-lt"/>
              </a:rPr>
              <a:t>bulunursa</a:t>
            </a:r>
            <a:r>
              <a:rPr lang="en-US" dirty="0">
                <a:ea typeface="+mn-lt"/>
                <a:cs typeface="+mn-lt"/>
              </a:rPr>
              <a:t>, </a:t>
            </a:r>
            <a:r>
              <a:rPr lang="en-US" dirty="0" err="1">
                <a:ea typeface="+mn-lt"/>
                <a:cs typeface="+mn-lt"/>
              </a:rPr>
              <a:t>sağlanan</a:t>
            </a:r>
            <a:r>
              <a:rPr lang="en-US" dirty="0">
                <a:ea typeface="+mn-lt"/>
                <a:cs typeface="+mn-lt"/>
              </a:rPr>
              <a:t> </a:t>
            </a:r>
            <a:r>
              <a:rPr lang="en-US" dirty="0" err="1">
                <a:ea typeface="+mn-lt"/>
                <a:cs typeface="+mn-lt"/>
              </a:rPr>
              <a:t>parolayı</a:t>
            </a:r>
            <a:r>
              <a:rPr lang="en-US" dirty="0">
                <a:ea typeface="+mn-lt"/>
                <a:cs typeface="+mn-lt"/>
              </a:rPr>
              <a:t> </a:t>
            </a:r>
            <a:r>
              <a:rPr lang="en-US" dirty="0" err="1">
                <a:ea typeface="+mn-lt"/>
                <a:cs typeface="+mn-lt"/>
              </a:rPr>
              <a:t>bcrypt</a:t>
            </a:r>
            <a:r>
              <a:rPr lang="en-US" dirty="0">
                <a:ea typeface="+mn-lt"/>
                <a:cs typeface="+mn-lt"/>
              </a:rPr>
              <a:t> </a:t>
            </a:r>
            <a:r>
              <a:rPr lang="en-US" dirty="0" err="1">
                <a:ea typeface="+mn-lt"/>
                <a:cs typeface="+mn-lt"/>
              </a:rPr>
              <a:t>kullanarak</a:t>
            </a:r>
            <a:r>
              <a:rPr lang="en-US" dirty="0">
                <a:ea typeface="+mn-lt"/>
                <a:cs typeface="+mn-lt"/>
              </a:rPr>
              <a:t> </a:t>
            </a:r>
            <a:r>
              <a:rPr lang="en-US" dirty="0" err="1">
                <a:ea typeface="+mn-lt"/>
                <a:cs typeface="+mn-lt"/>
              </a:rPr>
              <a:t>veritabanında</a:t>
            </a:r>
            <a:r>
              <a:rPr lang="en-US" dirty="0">
                <a:ea typeface="+mn-lt"/>
                <a:cs typeface="+mn-lt"/>
              </a:rPr>
              <a:t> </a:t>
            </a:r>
            <a:r>
              <a:rPr lang="en-US" dirty="0" err="1">
                <a:ea typeface="+mn-lt"/>
                <a:cs typeface="+mn-lt"/>
              </a:rPr>
              <a:t>depolanan</a:t>
            </a:r>
            <a:r>
              <a:rPr lang="en-US" dirty="0">
                <a:ea typeface="+mn-lt"/>
                <a:cs typeface="+mn-lt"/>
              </a:rPr>
              <a:t> karma </a:t>
            </a:r>
            <a:r>
              <a:rPr lang="en-US" dirty="0" err="1">
                <a:ea typeface="+mn-lt"/>
                <a:cs typeface="+mn-lt"/>
              </a:rPr>
              <a:t>parola</a:t>
            </a:r>
            <a:r>
              <a:rPr lang="en-US" dirty="0">
                <a:ea typeface="+mn-lt"/>
                <a:cs typeface="+mn-lt"/>
              </a:rPr>
              <a:t> </a:t>
            </a:r>
            <a:r>
              <a:rPr lang="en-US" dirty="0" err="1">
                <a:ea typeface="+mn-lt"/>
                <a:cs typeface="+mn-lt"/>
              </a:rPr>
              <a:t>ile</a:t>
            </a:r>
            <a:r>
              <a:rPr lang="en-US" dirty="0">
                <a:ea typeface="+mn-lt"/>
                <a:cs typeface="+mn-lt"/>
              </a:rPr>
              <a:t> </a:t>
            </a:r>
            <a:r>
              <a:rPr lang="en-US" dirty="0" err="1">
                <a:ea typeface="+mn-lt"/>
                <a:cs typeface="+mn-lt"/>
              </a:rPr>
              <a:t>karşılaştırır</a:t>
            </a:r>
            <a:r>
              <a:rPr lang="en-US" dirty="0">
                <a:ea typeface="+mn-lt"/>
                <a:cs typeface="+mn-lt"/>
              </a:rPr>
              <a:t>. </a:t>
            </a:r>
            <a:r>
              <a:rPr lang="en-US" dirty="0" err="1">
                <a:ea typeface="+mn-lt"/>
                <a:cs typeface="+mn-lt"/>
              </a:rPr>
              <a:t>Parolalar</a:t>
            </a:r>
            <a:r>
              <a:rPr lang="en-US" dirty="0">
                <a:ea typeface="+mn-lt"/>
                <a:cs typeface="+mn-lt"/>
              </a:rPr>
              <a:t> </a:t>
            </a:r>
            <a:r>
              <a:rPr lang="en-US" dirty="0" err="1">
                <a:ea typeface="+mn-lt"/>
                <a:cs typeface="+mn-lt"/>
              </a:rPr>
              <a:t>eşleşirse</a:t>
            </a:r>
            <a:r>
              <a:rPr lang="en-US" dirty="0">
                <a:ea typeface="+mn-lt"/>
                <a:cs typeface="+mn-lt"/>
              </a:rPr>
              <a:t> "</a:t>
            </a:r>
            <a:r>
              <a:rPr lang="en-US" dirty="0" err="1">
                <a:ea typeface="+mn-lt"/>
                <a:cs typeface="+mn-lt"/>
              </a:rPr>
              <a:t>Giriş</a:t>
            </a:r>
            <a:r>
              <a:rPr lang="en-US" dirty="0">
                <a:ea typeface="+mn-lt"/>
                <a:cs typeface="+mn-lt"/>
              </a:rPr>
              <a:t> </a:t>
            </a:r>
            <a:r>
              <a:rPr lang="en-US" dirty="0" err="1">
                <a:ea typeface="+mn-lt"/>
                <a:cs typeface="+mn-lt"/>
              </a:rPr>
              <a:t>Başarılı</a:t>
            </a:r>
            <a:r>
              <a:rPr lang="en-US" dirty="0">
                <a:ea typeface="+mn-lt"/>
                <a:cs typeface="+mn-lt"/>
              </a:rPr>
              <a:t>" (</a:t>
            </a:r>
            <a:r>
              <a:rPr lang="en-US" dirty="0" err="1">
                <a:ea typeface="+mn-lt"/>
                <a:cs typeface="+mn-lt"/>
              </a:rPr>
              <a:t>Başarılı</a:t>
            </a:r>
            <a:r>
              <a:rPr lang="en-US" dirty="0">
                <a:ea typeface="+mn-lt"/>
                <a:cs typeface="+mn-lt"/>
              </a:rPr>
              <a:t> </a:t>
            </a:r>
            <a:r>
              <a:rPr lang="en-US" dirty="0" err="1">
                <a:ea typeface="+mn-lt"/>
                <a:cs typeface="+mn-lt"/>
              </a:rPr>
              <a:t>oturum</a:t>
            </a:r>
            <a:r>
              <a:rPr lang="en-US" dirty="0">
                <a:ea typeface="+mn-lt"/>
                <a:cs typeface="+mn-lt"/>
              </a:rPr>
              <a:t> </a:t>
            </a:r>
            <a:r>
              <a:rPr lang="en-US" dirty="0" err="1">
                <a:ea typeface="+mn-lt"/>
                <a:cs typeface="+mn-lt"/>
              </a:rPr>
              <a:t>açma</a:t>
            </a:r>
            <a:r>
              <a:rPr lang="en-US" dirty="0">
                <a:ea typeface="+mn-lt"/>
                <a:cs typeface="+mn-lt"/>
              </a:rPr>
              <a:t>) </a:t>
            </a:r>
            <a:r>
              <a:rPr lang="en-US" dirty="0" err="1">
                <a:ea typeface="+mn-lt"/>
                <a:cs typeface="+mn-lt"/>
              </a:rPr>
              <a:t>mesajını</a:t>
            </a:r>
            <a:r>
              <a:rPr lang="en-US" dirty="0">
                <a:ea typeface="+mn-lt"/>
                <a:cs typeface="+mn-lt"/>
              </a:rPr>
              <a:t> </a:t>
            </a:r>
            <a:r>
              <a:rPr lang="en-US" dirty="0" err="1">
                <a:ea typeface="+mn-lt"/>
                <a:cs typeface="+mn-lt"/>
              </a:rPr>
              <a:t>günlüğe</a:t>
            </a:r>
            <a:r>
              <a:rPr lang="en-US" dirty="0">
                <a:ea typeface="+mn-lt"/>
                <a:cs typeface="+mn-lt"/>
              </a:rPr>
              <a:t> </a:t>
            </a:r>
            <a:r>
              <a:rPr lang="en-US" dirty="0" err="1">
                <a:ea typeface="+mn-lt"/>
                <a:cs typeface="+mn-lt"/>
              </a:rPr>
              <a:t>kaydeder</a:t>
            </a:r>
            <a:r>
              <a:rPr lang="en-US" dirty="0">
                <a:ea typeface="+mn-lt"/>
                <a:cs typeface="+mn-lt"/>
              </a:rPr>
              <a:t> </a:t>
            </a:r>
            <a:r>
              <a:rPr lang="en-US" dirty="0" err="1">
                <a:ea typeface="+mn-lt"/>
                <a:cs typeface="+mn-lt"/>
              </a:rPr>
              <a:t>ve</a:t>
            </a:r>
            <a:r>
              <a:rPr lang="en-US" dirty="0">
                <a:ea typeface="+mn-lt"/>
                <a:cs typeface="+mn-lt"/>
              </a:rPr>
              <a:t> </a:t>
            </a:r>
            <a:r>
              <a:rPr lang="en-US" dirty="0" err="1">
                <a:ea typeface="+mn-lt"/>
                <a:cs typeface="+mn-lt"/>
              </a:rPr>
              <a:t>kullanıcı</a:t>
            </a:r>
            <a:r>
              <a:rPr lang="en-US" dirty="0">
                <a:ea typeface="+mn-lt"/>
                <a:cs typeface="+mn-lt"/>
              </a:rPr>
              <a:t> </a:t>
            </a:r>
            <a:r>
              <a:rPr lang="en-US" dirty="0" err="1">
                <a:ea typeface="+mn-lt"/>
                <a:cs typeface="+mn-lt"/>
              </a:rPr>
              <a:t>nesnesini</a:t>
            </a:r>
            <a:r>
              <a:rPr lang="en-US" dirty="0">
                <a:ea typeface="+mn-lt"/>
                <a:cs typeface="+mn-lt"/>
              </a:rPr>
              <a:t> </a:t>
            </a:r>
            <a:r>
              <a:rPr lang="en-US" dirty="0" err="1">
                <a:ea typeface="+mn-lt"/>
                <a:cs typeface="+mn-lt"/>
              </a:rPr>
              <a:t>döndürür</a:t>
            </a:r>
            <a:r>
              <a:rPr lang="en-US" dirty="0">
                <a:ea typeface="+mn-lt"/>
                <a:cs typeface="+mn-lt"/>
              </a:rPr>
              <a:t>. </a:t>
            </a:r>
            <a:r>
              <a:rPr lang="en-US" dirty="0" err="1">
                <a:ea typeface="+mn-lt"/>
                <a:cs typeface="+mn-lt"/>
              </a:rPr>
              <a:t>Eğer</a:t>
            </a:r>
            <a:r>
              <a:rPr lang="en-US" dirty="0">
                <a:ea typeface="+mn-lt"/>
                <a:cs typeface="+mn-lt"/>
              </a:rPr>
              <a:t> </a:t>
            </a:r>
            <a:r>
              <a:rPr lang="en-US" dirty="0" err="1">
                <a:ea typeface="+mn-lt"/>
                <a:cs typeface="+mn-lt"/>
              </a:rPr>
              <a:t>şifreler</a:t>
            </a:r>
            <a:r>
              <a:rPr lang="en-US" dirty="0">
                <a:ea typeface="+mn-lt"/>
                <a:cs typeface="+mn-lt"/>
              </a:rPr>
              <a:t> </a:t>
            </a:r>
            <a:r>
              <a:rPr lang="en-US" dirty="0" err="1">
                <a:ea typeface="+mn-lt"/>
                <a:cs typeface="+mn-lt"/>
              </a:rPr>
              <a:t>uyuşmuyorsa</a:t>
            </a:r>
            <a:r>
              <a:rPr lang="en-US" dirty="0">
                <a:ea typeface="+mn-lt"/>
                <a:cs typeface="+mn-lt"/>
              </a:rPr>
              <a:t> "</a:t>
            </a:r>
            <a:r>
              <a:rPr lang="en-US" dirty="0" err="1">
                <a:ea typeface="+mn-lt"/>
                <a:cs typeface="+mn-lt"/>
              </a:rPr>
              <a:t>Hatalı</a:t>
            </a:r>
            <a:r>
              <a:rPr lang="en-US" dirty="0">
                <a:ea typeface="+mn-lt"/>
                <a:cs typeface="+mn-lt"/>
              </a:rPr>
              <a:t> </a:t>
            </a:r>
            <a:r>
              <a:rPr lang="en-US" dirty="0" err="1">
                <a:ea typeface="+mn-lt"/>
                <a:cs typeface="+mn-lt"/>
              </a:rPr>
              <a:t>şifre</a:t>
            </a:r>
            <a:r>
              <a:rPr lang="en-US" dirty="0">
                <a:ea typeface="+mn-lt"/>
                <a:cs typeface="+mn-lt"/>
              </a:rPr>
              <a:t>, </a:t>
            </a:r>
            <a:r>
              <a:rPr lang="en-US" dirty="0" err="1">
                <a:ea typeface="+mn-lt"/>
                <a:cs typeface="+mn-lt"/>
              </a:rPr>
              <a:t>lütfen</a:t>
            </a:r>
            <a:r>
              <a:rPr lang="en-US" dirty="0">
                <a:ea typeface="+mn-lt"/>
                <a:cs typeface="+mn-lt"/>
              </a:rPr>
              <a:t> </a:t>
            </a:r>
            <a:r>
              <a:rPr lang="en-US" dirty="0" err="1">
                <a:ea typeface="+mn-lt"/>
                <a:cs typeface="+mn-lt"/>
              </a:rPr>
              <a:t>tekrar</a:t>
            </a:r>
            <a:r>
              <a:rPr lang="en-US" dirty="0">
                <a:ea typeface="+mn-lt"/>
                <a:cs typeface="+mn-lt"/>
              </a:rPr>
              <a:t> </a:t>
            </a:r>
            <a:r>
              <a:rPr lang="en-US" dirty="0" err="1">
                <a:ea typeface="+mn-lt"/>
                <a:cs typeface="+mn-lt"/>
              </a:rPr>
              <a:t>deneyiniz</a:t>
            </a:r>
            <a:r>
              <a:rPr lang="en-US" dirty="0">
                <a:ea typeface="+mn-lt"/>
                <a:cs typeface="+mn-lt"/>
              </a:rPr>
              <a:t>" </a:t>
            </a:r>
            <a:r>
              <a:rPr lang="en-US" dirty="0" err="1">
                <a:ea typeface="+mn-lt"/>
                <a:cs typeface="+mn-lt"/>
              </a:rPr>
              <a:t>hatası</a:t>
            </a:r>
            <a:r>
              <a:rPr lang="en-US" dirty="0">
                <a:ea typeface="+mn-lt"/>
                <a:cs typeface="+mn-lt"/>
              </a:rPr>
              <a:t> </a:t>
            </a:r>
            <a:r>
              <a:rPr lang="en-US" dirty="0" err="1">
                <a:ea typeface="+mn-lt"/>
                <a:cs typeface="+mn-lt"/>
              </a:rPr>
              <a:t>veriyor</a:t>
            </a:r>
            <a:r>
              <a:rPr lang="en-US" dirty="0">
                <a:ea typeface="+mn-lt"/>
                <a:cs typeface="+mn-lt"/>
              </a:rPr>
              <a:t>. (</a:t>
            </a:r>
            <a:r>
              <a:rPr lang="en-US" dirty="0" err="1">
                <a:ea typeface="+mn-lt"/>
                <a:cs typeface="+mn-lt"/>
              </a:rPr>
              <a:t>Yanlış</a:t>
            </a:r>
            <a:r>
              <a:rPr lang="en-US" dirty="0">
                <a:ea typeface="+mn-lt"/>
                <a:cs typeface="+mn-lt"/>
              </a:rPr>
              <a:t> </a:t>
            </a:r>
            <a:r>
              <a:rPr lang="en-US" dirty="0" err="1">
                <a:ea typeface="+mn-lt"/>
                <a:cs typeface="+mn-lt"/>
              </a:rPr>
              <a:t>şifre</a:t>
            </a:r>
            <a:r>
              <a:rPr lang="en-US" dirty="0">
                <a:ea typeface="+mn-lt"/>
                <a:cs typeface="+mn-lt"/>
              </a:rPr>
              <a:t>. </a:t>
            </a:r>
            <a:r>
              <a:rPr lang="en-US" dirty="0" err="1">
                <a:ea typeface="+mn-lt"/>
                <a:cs typeface="+mn-lt"/>
              </a:rPr>
              <a:t>Lütfen</a:t>
            </a:r>
            <a:r>
              <a:rPr lang="en-US" dirty="0">
                <a:ea typeface="+mn-lt"/>
                <a:cs typeface="+mn-lt"/>
              </a:rPr>
              <a:t> </a:t>
            </a:r>
            <a:r>
              <a:rPr lang="en-US" dirty="0" err="1">
                <a:ea typeface="+mn-lt"/>
                <a:cs typeface="+mn-lt"/>
              </a:rPr>
              <a:t>tekrar</a:t>
            </a:r>
            <a:r>
              <a:rPr lang="en-US" dirty="0">
                <a:ea typeface="+mn-lt"/>
                <a:cs typeface="+mn-lt"/>
              </a:rPr>
              <a:t> </a:t>
            </a:r>
            <a:r>
              <a:rPr lang="en-US" dirty="0" err="1">
                <a:ea typeface="+mn-lt"/>
                <a:cs typeface="+mn-lt"/>
              </a:rPr>
              <a:t>deneyin</a:t>
            </a:r>
            <a:r>
              <a:rPr lang="en-US" dirty="0">
                <a:ea typeface="+mn-lt"/>
                <a:cs typeface="+mn-lt"/>
              </a:rPr>
              <a:t>). </a:t>
            </a:r>
            <a:r>
              <a:rPr lang="en-US" dirty="0" err="1">
                <a:ea typeface="+mn-lt"/>
                <a:cs typeface="+mn-lt"/>
              </a:rPr>
              <a:t>Sağlanan</a:t>
            </a:r>
            <a:r>
              <a:rPr lang="en-US" dirty="0">
                <a:ea typeface="+mn-lt"/>
                <a:cs typeface="+mn-lt"/>
              </a:rPr>
              <a:t> e-</a:t>
            </a:r>
            <a:r>
              <a:rPr lang="en-US" dirty="0" err="1">
                <a:ea typeface="+mn-lt"/>
                <a:cs typeface="+mn-lt"/>
              </a:rPr>
              <a:t>posta</a:t>
            </a:r>
            <a:r>
              <a:rPr lang="en-US" dirty="0">
                <a:ea typeface="+mn-lt"/>
                <a:cs typeface="+mn-lt"/>
              </a:rPr>
              <a:t> </a:t>
            </a:r>
            <a:r>
              <a:rPr lang="en-US" dirty="0" err="1">
                <a:ea typeface="+mn-lt"/>
                <a:cs typeface="+mn-lt"/>
              </a:rPr>
              <a:t>ile</a:t>
            </a:r>
            <a:r>
              <a:rPr lang="en-US" dirty="0">
                <a:ea typeface="+mn-lt"/>
                <a:cs typeface="+mn-lt"/>
              </a:rPr>
              <a:t> </a:t>
            </a:r>
            <a:r>
              <a:rPr lang="en-US" dirty="0" err="1">
                <a:ea typeface="+mn-lt"/>
                <a:cs typeface="+mn-lt"/>
              </a:rPr>
              <a:t>hiçbir</a:t>
            </a:r>
            <a:r>
              <a:rPr lang="en-US" dirty="0">
                <a:ea typeface="+mn-lt"/>
                <a:cs typeface="+mn-lt"/>
              </a:rPr>
              <a:t> </a:t>
            </a:r>
            <a:r>
              <a:rPr lang="en-US" dirty="0" err="1">
                <a:ea typeface="+mn-lt"/>
                <a:cs typeface="+mn-lt"/>
              </a:rPr>
              <a:t>kullanıcı</a:t>
            </a:r>
            <a:r>
              <a:rPr lang="en-US" dirty="0">
                <a:ea typeface="+mn-lt"/>
                <a:cs typeface="+mn-lt"/>
              </a:rPr>
              <a:t> </a:t>
            </a:r>
            <a:r>
              <a:rPr lang="en-US" dirty="0" err="1">
                <a:ea typeface="+mn-lt"/>
                <a:cs typeface="+mn-lt"/>
              </a:rPr>
              <a:t>bulunamazsa</a:t>
            </a:r>
            <a:r>
              <a:rPr lang="en-US" dirty="0">
                <a:ea typeface="+mn-lt"/>
                <a:cs typeface="+mn-lt"/>
              </a:rPr>
              <a:t>, "</a:t>
            </a:r>
            <a:r>
              <a:rPr lang="en-US" dirty="0" err="1">
                <a:ea typeface="+mn-lt"/>
                <a:cs typeface="+mn-lt"/>
              </a:rPr>
              <a:t>Kullanıcı</a:t>
            </a:r>
            <a:r>
              <a:rPr lang="en-US" dirty="0">
                <a:ea typeface="+mn-lt"/>
                <a:cs typeface="+mn-lt"/>
              </a:rPr>
              <a:t> </a:t>
            </a:r>
            <a:r>
              <a:rPr lang="en-US" dirty="0" err="1">
                <a:ea typeface="+mn-lt"/>
                <a:cs typeface="+mn-lt"/>
              </a:rPr>
              <a:t>bulunamadı</a:t>
            </a:r>
            <a:r>
              <a:rPr lang="en-US" dirty="0">
                <a:ea typeface="+mn-lt"/>
                <a:cs typeface="+mn-lt"/>
              </a:rPr>
              <a:t>" (</a:t>
            </a:r>
            <a:r>
              <a:rPr lang="en-US" dirty="0" err="1">
                <a:ea typeface="+mn-lt"/>
                <a:cs typeface="+mn-lt"/>
              </a:rPr>
              <a:t>Kullanıcı</a:t>
            </a:r>
            <a:r>
              <a:rPr lang="en-US" dirty="0">
                <a:ea typeface="+mn-lt"/>
                <a:cs typeface="+mn-lt"/>
              </a:rPr>
              <a:t> </a:t>
            </a:r>
            <a:r>
              <a:rPr lang="en-US" dirty="0" err="1">
                <a:ea typeface="+mn-lt"/>
                <a:cs typeface="+mn-lt"/>
              </a:rPr>
              <a:t>bulunamadı</a:t>
            </a:r>
            <a:r>
              <a:rPr lang="en-US" dirty="0">
                <a:ea typeface="+mn-lt"/>
                <a:cs typeface="+mn-lt"/>
              </a:rPr>
              <a:t>) </a:t>
            </a:r>
            <a:r>
              <a:rPr lang="en-US" dirty="0" err="1">
                <a:ea typeface="+mn-lt"/>
                <a:cs typeface="+mn-lt"/>
              </a:rPr>
              <a:t>şeklinde</a:t>
            </a:r>
            <a:r>
              <a:rPr lang="en-US" dirty="0">
                <a:ea typeface="+mn-lt"/>
                <a:cs typeface="+mn-lt"/>
              </a:rPr>
              <a:t> </a:t>
            </a:r>
            <a:r>
              <a:rPr lang="en-US" dirty="0" err="1">
                <a:ea typeface="+mn-lt"/>
                <a:cs typeface="+mn-lt"/>
              </a:rPr>
              <a:t>bir</a:t>
            </a:r>
            <a:r>
              <a:rPr lang="en-US" dirty="0">
                <a:ea typeface="+mn-lt"/>
                <a:cs typeface="+mn-lt"/>
              </a:rPr>
              <a:t> </a:t>
            </a:r>
            <a:r>
              <a:rPr lang="en-US" dirty="0" err="1">
                <a:ea typeface="+mn-lt"/>
                <a:cs typeface="+mn-lt"/>
              </a:rPr>
              <a:t>hata</a:t>
            </a:r>
            <a:r>
              <a:rPr lang="en-US" dirty="0">
                <a:ea typeface="+mn-lt"/>
                <a:cs typeface="+mn-lt"/>
              </a:rPr>
              <a:t> </a:t>
            </a:r>
            <a:r>
              <a:rPr lang="en-US" dirty="0" err="1">
                <a:ea typeface="+mn-lt"/>
                <a:cs typeface="+mn-lt"/>
              </a:rPr>
              <a:t>verir</a:t>
            </a:r>
            <a:r>
              <a:rPr lang="en-US" dirty="0">
                <a:ea typeface="+mn-lt"/>
                <a:cs typeface="+mn-lt"/>
              </a:rPr>
              <a:t>.</a:t>
            </a:r>
            <a:endParaRPr lang="tr-TR" dirty="0">
              <a:ea typeface="+mn-lt"/>
              <a:cs typeface="+mn-lt"/>
            </a:endParaRP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8</a:t>
            </a:fld>
            <a:endParaRPr lang="en-US"/>
          </a:p>
        </p:txBody>
      </p:sp>
      <p:pic>
        <p:nvPicPr>
          <p:cNvPr id="5" name="Resim 4" descr="metin içeren bir resim&#10;&#10;Açıklama otomatik olarak oluşturuldu"/>
          <p:cNvPicPr>
            <a:picLocks noChangeAspect="1"/>
          </p:cNvPicPr>
          <p:nvPr/>
        </p:nvPicPr>
        <p:blipFill>
          <a:blip r:embed="rId2"/>
          <a:stretch>
            <a:fillRect/>
          </a:stretch>
        </p:blipFill>
        <p:spPr>
          <a:xfrm>
            <a:off x="1292650" y="1447049"/>
            <a:ext cx="5132023" cy="5054693"/>
          </a:xfrm>
          <a:prstGeom prst="rect">
            <a:avLst/>
          </a:prstGeom>
        </p:spPr>
      </p:pic>
    </p:spTree>
    <p:extLst>
      <p:ext uri="{BB962C8B-B14F-4D97-AF65-F5344CB8AC3E}">
        <p14:creationId xmlns:p14="http://schemas.microsoft.com/office/powerpoint/2010/main" val="1957225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ea typeface="+mj-lt"/>
                <a:cs typeface="+mj-lt"/>
              </a:rPr>
              <a:t>Web Arayüzü - Şifre Şifreleme</a:t>
            </a:r>
            <a:endParaRPr lang="tr-TR"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359051" y="3672790"/>
            <a:ext cx="9880967" cy="2304939"/>
          </a:xfrm>
        </p:spPr>
        <p:txBody>
          <a:bodyPr vert="horz" lIns="91440" tIns="45720" rIns="91440" bIns="45720" rtlCol="0" anchor="t">
            <a:normAutofit/>
          </a:bodyPr>
          <a:lstStyle/>
          <a:p>
            <a:pPr marL="0" indent="0">
              <a:buNone/>
            </a:pPr>
            <a:endParaRPr lang="en-US" dirty="0">
              <a:ea typeface="+mn-lt"/>
              <a:cs typeface="+mn-lt"/>
            </a:endParaRPr>
          </a:p>
          <a:p>
            <a:r>
              <a:rPr lang="en-US" dirty="0">
                <a:ea typeface="+mn-lt"/>
                <a:cs typeface="+mn-lt"/>
              </a:rPr>
              <a:t>Bu, </a:t>
            </a:r>
            <a:r>
              <a:rPr lang="en-US" dirty="0" err="1">
                <a:ea typeface="+mn-lt"/>
                <a:cs typeface="+mn-lt"/>
              </a:rPr>
              <a:t>bir</a:t>
            </a:r>
            <a:r>
              <a:rPr lang="en-US" dirty="0">
                <a:ea typeface="+mn-lt"/>
                <a:cs typeface="+mn-lt"/>
              </a:rPr>
              <a:t> Mongoose </a:t>
            </a:r>
            <a:r>
              <a:rPr lang="en-US" dirty="0" err="1">
                <a:ea typeface="+mn-lt"/>
                <a:cs typeface="+mn-lt"/>
              </a:rPr>
              <a:t>şemasında</a:t>
            </a:r>
            <a:r>
              <a:rPr lang="en-US" dirty="0">
                <a:ea typeface="+mn-lt"/>
                <a:cs typeface="+mn-lt"/>
              </a:rPr>
              <a:t> "</a:t>
            </a:r>
            <a:r>
              <a:rPr lang="en-US" dirty="0" err="1">
                <a:ea typeface="+mn-lt"/>
                <a:cs typeface="+mn-lt"/>
              </a:rPr>
              <a:t>kaydet</a:t>
            </a:r>
            <a:r>
              <a:rPr lang="en-US" dirty="0">
                <a:ea typeface="+mn-lt"/>
                <a:cs typeface="+mn-lt"/>
              </a:rPr>
              <a:t>" </a:t>
            </a:r>
            <a:r>
              <a:rPr lang="en-US" dirty="0" err="1">
                <a:ea typeface="+mn-lt"/>
                <a:cs typeface="+mn-lt"/>
              </a:rPr>
              <a:t>işleminden</a:t>
            </a:r>
            <a:r>
              <a:rPr lang="en-US" dirty="0">
                <a:ea typeface="+mn-lt"/>
                <a:cs typeface="+mn-lt"/>
              </a:rPr>
              <a:t> </a:t>
            </a:r>
            <a:r>
              <a:rPr lang="en-US" dirty="0" err="1">
                <a:ea typeface="+mn-lt"/>
                <a:cs typeface="+mn-lt"/>
              </a:rPr>
              <a:t>önce</a:t>
            </a:r>
            <a:r>
              <a:rPr lang="en-US" dirty="0">
                <a:ea typeface="+mn-lt"/>
                <a:cs typeface="+mn-lt"/>
              </a:rPr>
              <a:t> </a:t>
            </a:r>
            <a:r>
              <a:rPr lang="en-US" dirty="0" err="1">
                <a:ea typeface="+mn-lt"/>
                <a:cs typeface="+mn-lt"/>
              </a:rPr>
              <a:t>yürütülen</a:t>
            </a:r>
            <a:r>
              <a:rPr lang="en-US" dirty="0">
                <a:ea typeface="+mn-lt"/>
                <a:cs typeface="+mn-lt"/>
              </a:rPr>
              <a:t> </a:t>
            </a:r>
            <a:r>
              <a:rPr lang="en-US" dirty="0" err="1">
                <a:ea typeface="+mn-lt"/>
                <a:cs typeface="+mn-lt"/>
              </a:rPr>
              <a:t>bir</a:t>
            </a:r>
            <a:r>
              <a:rPr lang="en-US" dirty="0">
                <a:ea typeface="+mn-lt"/>
                <a:cs typeface="+mn-lt"/>
              </a:rPr>
              <a:t> Mongoose </a:t>
            </a:r>
            <a:r>
              <a:rPr lang="en-US" dirty="0" err="1">
                <a:ea typeface="+mn-lt"/>
                <a:cs typeface="+mn-lt"/>
              </a:rPr>
              <a:t>ara</a:t>
            </a:r>
            <a:r>
              <a:rPr lang="en-US" dirty="0">
                <a:ea typeface="+mn-lt"/>
                <a:cs typeface="+mn-lt"/>
              </a:rPr>
              <a:t> </a:t>
            </a:r>
            <a:r>
              <a:rPr lang="en-US" dirty="0" err="1">
                <a:ea typeface="+mn-lt"/>
                <a:cs typeface="+mn-lt"/>
              </a:rPr>
              <a:t>yazılımı</a:t>
            </a:r>
            <a:r>
              <a:rPr lang="en-US" dirty="0">
                <a:ea typeface="+mn-lt"/>
                <a:cs typeface="+mn-lt"/>
              </a:rPr>
              <a:t> </a:t>
            </a:r>
            <a:r>
              <a:rPr lang="en-US" dirty="0" err="1">
                <a:ea typeface="+mn-lt"/>
                <a:cs typeface="+mn-lt"/>
              </a:rPr>
              <a:t>işlevidir</a:t>
            </a:r>
            <a:r>
              <a:rPr lang="en-US" dirty="0">
                <a:ea typeface="+mn-lt"/>
                <a:cs typeface="+mn-lt"/>
              </a:rPr>
              <a:t>. Karma </a:t>
            </a:r>
            <a:r>
              <a:rPr lang="en-US" dirty="0" err="1">
                <a:ea typeface="+mn-lt"/>
                <a:cs typeface="+mn-lt"/>
              </a:rPr>
              <a:t>parola</a:t>
            </a:r>
            <a:r>
              <a:rPr lang="en-US" dirty="0">
                <a:ea typeface="+mn-lt"/>
                <a:cs typeface="+mn-lt"/>
              </a:rPr>
              <a:t> </a:t>
            </a:r>
            <a:r>
              <a:rPr lang="en-US" dirty="0" err="1">
                <a:ea typeface="+mn-lt"/>
                <a:cs typeface="+mn-lt"/>
              </a:rPr>
              <a:t>oluşturur</a:t>
            </a:r>
            <a:r>
              <a:rPr lang="en-US" dirty="0">
                <a:ea typeface="+mn-lt"/>
                <a:cs typeface="+mn-lt"/>
              </a:rPr>
              <a:t>. Karma </a:t>
            </a:r>
            <a:r>
              <a:rPr lang="en-US" dirty="0" err="1">
                <a:ea typeface="+mn-lt"/>
                <a:cs typeface="+mn-lt"/>
              </a:rPr>
              <a:t>parola</a:t>
            </a:r>
            <a:r>
              <a:rPr lang="en-US" dirty="0">
                <a:ea typeface="+mn-lt"/>
                <a:cs typeface="+mn-lt"/>
              </a:rPr>
              <a:t> </a:t>
            </a:r>
            <a:r>
              <a:rPr lang="en-US" dirty="0" err="1">
                <a:ea typeface="+mn-lt"/>
                <a:cs typeface="+mn-lt"/>
              </a:rPr>
              <a:t>daha</a:t>
            </a:r>
            <a:r>
              <a:rPr lang="en-US" dirty="0">
                <a:ea typeface="+mn-lt"/>
                <a:cs typeface="+mn-lt"/>
              </a:rPr>
              <a:t> </a:t>
            </a:r>
            <a:r>
              <a:rPr lang="en-US" dirty="0" err="1">
                <a:ea typeface="+mn-lt"/>
                <a:cs typeface="+mn-lt"/>
              </a:rPr>
              <a:t>sonra</a:t>
            </a:r>
            <a:r>
              <a:rPr lang="en-US" dirty="0">
                <a:ea typeface="+mn-lt"/>
                <a:cs typeface="+mn-lt"/>
              </a:rPr>
              <a:t> </a:t>
            </a:r>
            <a:r>
              <a:rPr lang="en-US" dirty="0" err="1">
                <a:ea typeface="+mn-lt"/>
                <a:cs typeface="+mn-lt"/>
              </a:rPr>
              <a:t>şemadaki</a:t>
            </a:r>
            <a:r>
              <a:rPr lang="en-US" dirty="0">
                <a:ea typeface="+mn-lt"/>
                <a:cs typeface="+mn-lt"/>
              </a:rPr>
              <a:t> "password" </a:t>
            </a:r>
            <a:r>
              <a:rPr lang="en-US" dirty="0" err="1">
                <a:ea typeface="+mn-lt"/>
                <a:cs typeface="+mn-lt"/>
              </a:rPr>
              <a:t>alanı</a:t>
            </a:r>
            <a:r>
              <a:rPr lang="en-US" dirty="0">
                <a:ea typeface="+mn-lt"/>
                <a:cs typeface="+mn-lt"/>
              </a:rPr>
              <a:t> </a:t>
            </a:r>
            <a:r>
              <a:rPr lang="en-US" dirty="0" err="1">
                <a:ea typeface="+mn-lt"/>
                <a:cs typeface="+mn-lt"/>
              </a:rPr>
              <a:t>için</a:t>
            </a:r>
            <a:r>
              <a:rPr lang="en-US" dirty="0">
                <a:ea typeface="+mn-lt"/>
                <a:cs typeface="+mn-lt"/>
              </a:rPr>
              <a:t> </a:t>
            </a:r>
            <a:r>
              <a:rPr lang="en-US" dirty="0" err="1">
                <a:ea typeface="+mn-lt"/>
                <a:cs typeface="+mn-lt"/>
              </a:rPr>
              <a:t>değer</a:t>
            </a:r>
            <a:r>
              <a:rPr lang="en-US" dirty="0">
                <a:ea typeface="+mn-lt"/>
                <a:cs typeface="+mn-lt"/>
              </a:rPr>
              <a:t> </a:t>
            </a:r>
            <a:r>
              <a:rPr lang="en-US" dirty="0" err="1">
                <a:ea typeface="+mn-lt"/>
                <a:cs typeface="+mn-lt"/>
              </a:rPr>
              <a:t>olarak</a:t>
            </a:r>
            <a:r>
              <a:rPr lang="en-US" dirty="0">
                <a:ea typeface="+mn-lt"/>
                <a:cs typeface="+mn-lt"/>
              </a:rPr>
              <a:t> </a:t>
            </a:r>
            <a:r>
              <a:rPr lang="en-US" dirty="0" err="1">
                <a:ea typeface="+mn-lt"/>
                <a:cs typeface="+mn-lt"/>
              </a:rPr>
              <a:t>ayarlanır</a:t>
            </a:r>
            <a:r>
              <a:rPr lang="en-US" dirty="0">
                <a:ea typeface="+mn-lt"/>
                <a:cs typeface="+mn-lt"/>
              </a:rPr>
              <a:t> </a:t>
            </a:r>
            <a:r>
              <a:rPr lang="en-US" dirty="0" err="1">
                <a:ea typeface="+mn-lt"/>
                <a:cs typeface="+mn-lt"/>
              </a:rPr>
              <a:t>ve</a:t>
            </a:r>
            <a:r>
              <a:rPr lang="en-US" dirty="0">
                <a:ea typeface="+mn-lt"/>
                <a:cs typeface="+mn-lt"/>
              </a:rPr>
              <a:t> </a:t>
            </a:r>
            <a:r>
              <a:rPr lang="en-US" dirty="0" err="1">
                <a:ea typeface="+mn-lt"/>
                <a:cs typeface="+mn-lt"/>
              </a:rPr>
              <a:t>kullanılan</a:t>
            </a:r>
            <a:r>
              <a:rPr lang="en-US" dirty="0">
                <a:ea typeface="+mn-lt"/>
                <a:cs typeface="+mn-lt"/>
              </a:rPr>
              <a:t> salt, "</a:t>
            </a:r>
            <a:r>
              <a:rPr lang="en-US" dirty="0" err="1">
                <a:ea typeface="+mn-lt"/>
                <a:cs typeface="+mn-lt"/>
              </a:rPr>
              <a:t>saltSecret</a:t>
            </a:r>
            <a:r>
              <a:rPr lang="en-US" dirty="0">
                <a:ea typeface="+mn-lt"/>
                <a:cs typeface="+mn-lt"/>
              </a:rPr>
              <a:t>" </a:t>
            </a:r>
            <a:r>
              <a:rPr lang="en-US" dirty="0" err="1">
                <a:ea typeface="+mn-lt"/>
                <a:cs typeface="+mn-lt"/>
              </a:rPr>
              <a:t>alanı</a:t>
            </a:r>
            <a:r>
              <a:rPr lang="en-US" dirty="0">
                <a:ea typeface="+mn-lt"/>
                <a:cs typeface="+mn-lt"/>
              </a:rPr>
              <a:t> </a:t>
            </a:r>
            <a:r>
              <a:rPr lang="en-US" dirty="0" err="1">
                <a:ea typeface="+mn-lt"/>
                <a:cs typeface="+mn-lt"/>
              </a:rPr>
              <a:t>için</a:t>
            </a:r>
            <a:r>
              <a:rPr lang="en-US" dirty="0">
                <a:ea typeface="+mn-lt"/>
                <a:cs typeface="+mn-lt"/>
              </a:rPr>
              <a:t> </a:t>
            </a:r>
            <a:r>
              <a:rPr lang="en-US" dirty="0" err="1">
                <a:ea typeface="+mn-lt"/>
                <a:cs typeface="+mn-lt"/>
              </a:rPr>
              <a:t>değer</a:t>
            </a:r>
            <a:r>
              <a:rPr lang="en-US" dirty="0">
                <a:ea typeface="+mn-lt"/>
                <a:cs typeface="+mn-lt"/>
              </a:rPr>
              <a:t> </a:t>
            </a:r>
            <a:r>
              <a:rPr lang="en-US" dirty="0" err="1">
                <a:ea typeface="+mn-lt"/>
                <a:cs typeface="+mn-lt"/>
              </a:rPr>
              <a:t>olarak</a:t>
            </a:r>
            <a:r>
              <a:rPr lang="en-US" dirty="0">
                <a:ea typeface="+mn-lt"/>
                <a:cs typeface="+mn-lt"/>
              </a:rPr>
              <a:t> </a:t>
            </a:r>
            <a:r>
              <a:rPr lang="en-US" dirty="0" err="1">
                <a:ea typeface="+mn-lt"/>
                <a:cs typeface="+mn-lt"/>
              </a:rPr>
              <a:t>ayarlanır</a:t>
            </a:r>
            <a:r>
              <a:rPr lang="en-US" dirty="0">
                <a:ea typeface="+mn-lt"/>
                <a:cs typeface="+mn-lt"/>
              </a:rPr>
              <a:t>. </a:t>
            </a:r>
            <a:r>
              <a:rPr lang="en-US" dirty="0" err="1">
                <a:ea typeface="+mn-lt"/>
                <a:cs typeface="+mn-lt"/>
              </a:rPr>
              <a:t>Kaydetme</a:t>
            </a:r>
            <a:r>
              <a:rPr lang="en-US" dirty="0">
                <a:ea typeface="+mn-lt"/>
                <a:cs typeface="+mn-lt"/>
              </a:rPr>
              <a:t> </a:t>
            </a:r>
            <a:r>
              <a:rPr lang="en-US" dirty="0" err="1">
                <a:ea typeface="+mn-lt"/>
                <a:cs typeface="+mn-lt"/>
              </a:rPr>
              <a:t>işlemine</a:t>
            </a:r>
            <a:r>
              <a:rPr lang="en-US" dirty="0">
                <a:ea typeface="+mn-lt"/>
                <a:cs typeface="+mn-lt"/>
              </a:rPr>
              <a:t> </a:t>
            </a:r>
            <a:r>
              <a:rPr lang="en-US" dirty="0" err="1">
                <a:ea typeface="+mn-lt"/>
                <a:cs typeface="+mn-lt"/>
              </a:rPr>
              <a:t>devam</a:t>
            </a:r>
            <a:r>
              <a:rPr lang="en-US" dirty="0">
                <a:ea typeface="+mn-lt"/>
                <a:cs typeface="+mn-lt"/>
              </a:rPr>
              <a:t> </a:t>
            </a:r>
            <a:r>
              <a:rPr lang="en-US" dirty="0" err="1">
                <a:ea typeface="+mn-lt"/>
                <a:cs typeface="+mn-lt"/>
              </a:rPr>
              <a:t>etmek</a:t>
            </a:r>
            <a:r>
              <a:rPr lang="en-US" dirty="0">
                <a:ea typeface="+mn-lt"/>
                <a:cs typeface="+mn-lt"/>
              </a:rPr>
              <a:t> </a:t>
            </a:r>
            <a:r>
              <a:rPr lang="en-US" dirty="0" err="1">
                <a:ea typeface="+mn-lt"/>
                <a:cs typeface="+mn-lt"/>
              </a:rPr>
              <a:t>için</a:t>
            </a:r>
            <a:r>
              <a:rPr lang="en-US" dirty="0">
                <a:ea typeface="+mn-lt"/>
                <a:cs typeface="+mn-lt"/>
              </a:rPr>
              <a:t> "next()" </a:t>
            </a:r>
            <a:r>
              <a:rPr lang="en-US" dirty="0" err="1">
                <a:ea typeface="+mn-lt"/>
                <a:cs typeface="+mn-lt"/>
              </a:rPr>
              <a:t>işlevi</a:t>
            </a:r>
            <a:r>
              <a:rPr lang="en-US" dirty="0">
                <a:ea typeface="+mn-lt"/>
                <a:cs typeface="+mn-lt"/>
              </a:rPr>
              <a:t> </a:t>
            </a:r>
            <a:r>
              <a:rPr lang="en-US" dirty="0" err="1">
                <a:ea typeface="+mn-lt"/>
                <a:cs typeface="+mn-lt"/>
              </a:rPr>
              <a:t>çağrılır</a:t>
            </a:r>
            <a:r>
              <a:rPr lang="en-US" dirty="0">
                <a:ea typeface="+mn-lt"/>
                <a:cs typeface="+mn-lt"/>
              </a:rPr>
              <a:t>.</a:t>
            </a:r>
          </a:p>
          <a:p>
            <a:pPr marL="0" indent="0">
              <a:buNone/>
            </a:pPr>
            <a:endParaRPr lang="en-US" dirty="0">
              <a:ea typeface="+mn-lt"/>
              <a:cs typeface="+mn-lt"/>
            </a:endParaRP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9</a:t>
            </a:fld>
            <a:endParaRPr lang="en-US"/>
          </a:p>
        </p:txBody>
      </p:sp>
      <p:pic>
        <p:nvPicPr>
          <p:cNvPr id="5" name="Resim 4" descr="metin içeren bir resim&#10;&#10;Açıklama otomatik olarak oluşturuldu"/>
          <p:cNvPicPr>
            <a:picLocks noChangeAspect="1"/>
          </p:cNvPicPr>
          <p:nvPr/>
        </p:nvPicPr>
        <p:blipFill>
          <a:blip r:embed="rId2"/>
          <a:stretch>
            <a:fillRect/>
          </a:stretch>
        </p:blipFill>
        <p:spPr>
          <a:xfrm>
            <a:off x="1836814" y="1390009"/>
            <a:ext cx="8230152" cy="2193147"/>
          </a:xfrm>
          <a:prstGeom prst="rect">
            <a:avLst/>
          </a:prstGeom>
        </p:spPr>
      </p:pic>
    </p:spTree>
    <p:extLst>
      <p:ext uri="{BB962C8B-B14F-4D97-AF65-F5344CB8AC3E}">
        <p14:creationId xmlns:p14="http://schemas.microsoft.com/office/powerpoint/2010/main" val="2326908883"/>
      </p:ext>
    </p:extLst>
  </p:cSld>
  <p:clrMapOvr>
    <a:masterClrMapping/>
  </p:clrMapOvr>
</p:sld>
</file>

<file path=ppt/theme/theme1.xml><?xml version="1.0" encoding="utf-8"?>
<a:theme xmlns:a="http://schemas.openxmlformats.org/drawingml/2006/main" name="Duman">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64</TotalTime>
  <Words>1529</Words>
  <Application>Microsoft Office PowerPoint</Application>
  <PresentationFormat>Geniş ekran</PresentationFormat>
  <Paragraphs>111</Paragraphs>
  <Slides>22</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22</vt:i4>
      </vt:variant>
    </vt:vector>
  </HeadingPairs>
  <TitlesOfParts>
    <vt:vector size="28" baseType="lpstr">
      <vt:lpstr>Arial</vt:lpstr>
      <vt:lpstr>Calibri</vt:lpstr>
      <vt:lpstr>Century Gothic</vt:lpstr>
      <vt:lpstr>Consolas</vt:lpstr>
      <vt:lpstr>Wingdings 3</vt:lpstr>
      <vt:lpstr>Duman</vt:lpstr>
      <vt:lpstr>Mastitis Web Tabanlı App Uygulaması </vt:lpstr>
      <vt:lpstr>İçindekiler</vt:lpstr>
      <vt:lpstr>Projenin Amacı Nedir? </vt:lpstr>
      <vt:lpstr>Web Arayüzde Kullanılan Teknolojiler</vt:lpstr>
      <vt:lpstr>Web Arayüzü - Klasör Yapısı</vt:lpstr>
      <vt:lpstr>Web Arayüzü - Veri Tabanı Bağlantısı</vt:lpstr>
      <vt:lpstr>Web Arayüzü - Get/Post İşlemleri </vt:lpstr>
      <vt:lpstr>Web Arayüzü - Kullanıcı Giriş Sistemi</vt:lpstr>
      <vt:lpstr>Web Arayüzü - Şifre Şifreleme</vt:lpstr>
      <vt:lpstr>Web Arayüzü - DataTable</vt:lpstr>
      <vt:lpstr>Web Arayüzü Ekran Çıktıları - 1</vt:lpstr>
      <vt:lpstr>Web Arayüzü Ekran Çıktıları - 2</vt:lpstr>
      <vt:lpstr>Web Arayüzü Ekran Çıktıları - 3</vt:lpstr>
      <vt:lpstr>App Uygulamasında Kullanılan Teknolojiler</vt:lpstr>
      <vt:lpstr>App Uygulaması- Klasör Yapısı</vt:lpstr>
      <vt:lpstr>App Uygulaması- Stack Navigator Yapısı</vt:lpstr>
      <vt:lpstr>App Uygulaması- Tabb Navigator Yapısı</vt:lpstr>
      <vt:lpstr>App Uygulaması - Use State</vt:lpstr>
      <vt:lpstr>App Uygulaması – Search Yapısı</vt:lpstr>
      <vt:lpstr>App Uygulaması Ekran Çıktıları - 1</vt:lpstr>
      <vt:lpstr>Kaynaklar</vt:lpstr>
      <vt:lpstr>İlginiz için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Soyutlama Nedir?</dc:title>
  <dc:creator>İsmail KIRBAŞ</dc:creator>
  <cp:lastModifiedBy>Derya Ayyildiz</cp:lastModifiedBy>
  <cp:revision>360</cp:revision>
  <dcterms:created xsi:type="dcterms:W3CDTF">2020-04-15T07:57:29Z</dcterms:created>
  <dcterms:modified xsi:type="dcterms:W3CDTF">2023-01-24T10:56:34Z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1ae8a94-a24e-4fb9-a1d4-ae2ad231a063_Enabled">
    <vt:lpwstr>true</vt:lpwstr>
  </property>
  <property fmtid="{D5CDD505-2E9C-101B-9397-08002B2CF9AE}" pid="3" name="MSIP_Label_11ae8a94-a24e-4fb9-a1d4-ae2ad231a063_SetDate">
    <vt:lpwstr>2023-01-14T11:58:57Z</vt:lpwstr>
  </property>
  <property fmtid="{D5CDD505-2E9C-101B-9397-08002B2CF9AE}" pid="4" name="MSIP_Label_11ae8a94-a24e-4fb9-a1d4-ae2ad231a063_Method">
    <vt:lpwstr>Privileged</vt:lpwstr>
  </property>
  <property fmtid="{D5CDD505-2E9C-101B-9397-08002B2CF9AE}" pid="5" name="MSIP_Label_11ae8a94-a24e-4fb9-a1d4-ae2ad231a063_Name">
    <vt:lpwstr>Serbest-Public</vt:lpwstr>
  </property>
  <property fmtid="{D5CDD505-2E9C-101B-9397-08002B2CF9AE}" pid="6" name="MSIP_Label_11ae8a94-a24e-4fb9-a1d4-ae2ad231a063_SiteId">
    <vt:lpwstr>8018aeae-8caa-449e-ab27-97dde2f46fca</vt:lpwstr>
  </property>
  <property fmtid="{D5CDD505-2E9C-101B-9397-08002B2CF9AE}" pid="7" name="MSIP_Label_11ae8a94-a24e-4fb9-a1d4-ae2ad231a063_ActionId">
    <vt:lpwstr>c42308e9-0855-4a01-8fae-f1c87c9f8d68</vt:lpwstr>
  </property>
  <property fmtid="{D5CDD505-2E9C-101B-9397-08002B2CF9AE}" pid="8" name="MSIP_Label_11ae8a94-a24e-4fb9-a1d4-ae2ad231a063_ContentBits">
    <vt:lpwstr>3</vt:lpwstr>
  </property>
</Properties>
</file>