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1" r:id="rId5"/>
    <p:sldId id="271" r:id="rId6"/>
    <p:sldId id="262" r:id="rId7"/>
    <p:sldId id="265" r:id="rId8"/>
    <p:sldId id="259"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93" d="100"/>
          <a:sy n="93" d="100"/>
        </p:scale>
        <p:origin x="2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1/24/2023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1/24/2023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youtube.com/@bmderslerim"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881789"/>
            <a:ext cx="6015714" cy="154539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392577" y="3107230"/>
            <a:ext cx="9465276" cy="888718"/>
          </a:xfrm>
        </p:spPr>
        <p:txBody>
          <a:bodyPr>
            <a:noAutofit/>
          </a:bodyPr>
          <a:lstStyle/>
          <a:p>
            <a:r>
              <a:rPr lang="tr-TR" sz="4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Süt Sığırcılığı İşletmeleri Belgelendirme Programı Mobil Uygulaması</a:t>
            </a:r>
            <a:endParaRPr lang="tr-TR" sz="4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096000" y="5024034"/>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Hüseyin Said Zeyrek</a:t>
            </a:r>
            <a:endParaRPr lang="tr-TR" b="1" dirty="0">
              <a:solidFill>
                <a:schemeClr val="tx1"/>
              </a:solidFill>
            </a:endParaRPr>
          </a:p>
          <a:p>
            <a:r>
              <a:rPr lang="tr-TR" dirty="0">
                <a:solidFill>
                  <a:schemeClr val="tx1"/>
                </a:solidFill>
              </a:rPr>
              <a:t>Tarih                            : </a:t>
            </a:r>
            <a:r>
              <a:rPr lang="tr-TR" dirty="0" smtClean="0">
                <a:solidFill>
                  <a:schemeClr val="tx1"/>
                </a:solidFill>
              </a:rPr>
              <a:t>23/01/2023</a:t>
            </a:r>
            <a:endParaRPr lang="tr-TR" dirty="0">
              <a:solidFill>
                <a:schemeClr val="tx1"/>
              </a:solidFill>
            </a:endParaRPr>
          </a:p>
          <a:p>
            <a:r>
              <a:rPr lang="tr-TR" dirty="0">
                <a:solidFill>
                  <a:schemeClr val="tx1"/>
                </a:solidFill>
              </a:rPr>
              <a:t>Sürüm                         : v1</a:t>
            </a: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3"/>
          <a:srcRect l="11094" t="21526" r="11094" b="21125"/>
          <a:stretch/>
        </p:blipFill>
        <p:spPr>
          <a:xfrm>
            <a:off x="1109726" y="264405"/>
            <a:ext cx="1811729" cy="1335303"/>
          </a:xfrm>
          <a:prstGeom prst="rect">
            <a:avLst/>
          </a:prstGeom>
        </p:spPr>
      </p:pic>
      <p:sp>
        <p:nvSpPr>
          <p:cNvPr id="14" name="Alt Başlık 2">
            <a:extLst>
              <a:ext uri="{FF2B5EF4-FFF2-40B4-BE49-F238E27FC236}">
                <a16:creationId xmlns:a16="http://schemas.microsoft.com/office/drawing/2014/main" id="{9A7DB605-382F-47AF-971D-B396DCDEB1CE}"/>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5" name="Picture 6" descr="These are the Skills that You Need to Hone to Become a Software Engineer">
            <a:extLst>
              <a:ext uri="{FF2B5EF4-FFF2-40B4-BE49-F238E27FC236}">
                <a16:creationId xmlns:a16="http://schemas.microsoft.com/office/drawing/2014/main" id="{26D52440-1266-43E5-B67E-2C5481609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4577" y="4289625"/>
            <a:ext cx="2207466" cy="2256620"/>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smtClean="0"/>
              <a:t>Proje</a:t>
            </a:r>
            <a:r>
              <a:rPr lang="tr-TR" dirty="0"/>
              <a:t> </a:t>
            </a:r>
            <a:r>
              <a:rPr lang="tr-TR" dirty="0" smtClean="0"/>
              <a:t>Hakkında</a:t>
            </a:r>
            <a:endParaRPr lang="tr-TR" dirty="0"/>
          </a:p>
          <a:p>
            <a:r>
              <a:rPr lang="tr-TR" dirty="0" smtClean="0"/>
              <a:t>React Native</a:t>
            </a:r>
            <a:endParaRPr lang="tr-TR" dirty="0"/>
          </a:p>
          <a:p>
            <a:r>
              <a:rPr lang="tr-TR" dirty="0" smtClean="0"/>
              <a:t>Realm DB</a:t>
            </a:r>
          </a:p>
          <a:p>
            <a:r>
              <a:rPr lang="tr-TR" dirty="0" smtClean="0"/>
              <a:t>Uygulama Detaylı Anlatım</a:t>
            </a:r>
            <a:endParaRPr lang="tr-TR" dirty="0"/>
          </a:p>
          <a:p>
            <a:r>
              <a:rPr lang="tr-TR" dirty="0" smtClean="0"/>
              <a:t>Geldiğim Noktadan Sonra Yapılacaklar</a:t>
            </a:r>
            <a:endParaRPr lang="tr-TR" dirty="0"/>
          </a:p>
          <a:p>
            <a:r>
              <a:rPr lang="tr-TR" dirty="0" smtClean="0"/>
              <a:t>Kaynaklar</a:t>
            </a:r>
            <a:endParaRPr lang="tr-TR" dirty="0"/>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Proje </a:t>
            </a:r>
            <a:r>
              <a:rPr lang="tr-TR" dirty="0" smtClean="0"/>
              <a:t>Hakkında</a:t>
            </a:r>
            <a:r>
              <a:rPr lang="en-US" dirty="0"/>
              <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smtClean="0"/>
              <a:t>Projenin yapım amacı; Burdur ve çevresindeki </a:t>
            </a:r>
            <a:r>
              <a:rPr lang="en-US" dirty="0" smtClean="0"/>
              <a:t> </a:t>
            </a:r>
            <a:r>
              <a:rPr lang="tr-TR" dirty="0" smtClean="0"/>
              <a:t>Süt Sığırcılı İşletmeleri’nde yapılan denetimler sonucunda sertifika verilmesi sürecinin web ve mobil platformlara taşınması olaak belirtebiliriz.</a:t>
            </a:r>
          </a:p>
          <a:p>
            <a:pPr algn="just"/>
            <a:r>
              <a:rPr lang="tr-TR" dirty="0" smtClean="0"/>
              <a:t>Sertifikasyon süreci sonucunda işletmelerin sertifikaya erişmesi onlar için önemli bir nokta haline gelmiş bir durumda. Çünkü işletmeye yapılan denetimler hijyen ve hayvanları yakından ilgilendiren konu olduğu için işletmelere olan güven artabilir. </a:t>
            </a:r>
          </a:p>
          <a:p>
            <a:pPr algn="just"/>
            <a:r>
              <a:rPr lang="tr-TR" dirty="0" smtClean="0"/>
              <a:t>Bu yüzden bu süreci hızlandıracak bir faktör olduğu için proje önemi burada yatmaktadır.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Picture Placeholder 2"/>
          <p:cNvPicPr>
            <a:picLocks noChangeAspect="1"/>
          </p:cNvPicPr>
          <p:nvPr/>
        </p:nvPicPr>
        <p:blipFill>
          <a:blip r:embed="rId2">
            <a:extLst>
              <a:ext uri="{28A0092B-C50C-407E-A947-70E740481C1C}">
                <a14:useLocalDpi xmlns:a14="http://schemas.microsoft.com/office/drawing/2010/main" val="0"/>
              </a:ext>
            </a:extLst>
          </a:blip>
          <a:srcRect l="6021" r="6021"/>
          <a:stretch>
            <a:fillRect/>
          </a:stretch>
        </p:blipFill>
        <p:spPr>
          <a:xfrm>
            <a:off x="8293121" y="2082051"/>
            <a:ext cx="3595194" cy="2289970"/>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React-Native</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5510776" cy="4589387"/>
          </a:xfrm>
        </p:spPr>
        <p:txBody>
          <a:bodyPr>
            <a:normAutofit/>
          </a:bodyPr>
          <a:lstStyle/>
          <a:p>
            <a:pPr algn="just"/>
            <a:r>
              <a:rPr lang="tr-TR" dirty="0"/>
              <a:t>React Native 2015 Mart ayında Facebook tarafından GitHub üzerinden kullanıma sokuldu. React Native’in en büyük avantajlarından birisi ise tek seferde hem Android işletim sistemine hem de iOS işletim sistemine uygulamayı çıkartabiliyor olmasıdır. Projenin web tarafında da React.js kullanılacaktır. React Native’i seçmemizdeki bir diğer etmende budur.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228" y="1152907"/>
            <a:ext cx="4705350" cy="4810125"/>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Realm DB</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69" y="1592951"/>
            <a:ext cx="10338150" cy="1962727"/>
          </a:xfrm>
        </p:spPr>
        <p:txBody>
          <a:bodyPr>
            <a:normAutofit/>
          </a:bodyPr>
          <a:lstStyle/>
          <a:p>
            <a:pPr algn="just"/>
            <a:r>
              <a:rPr lang="tr-TR" dirty="0"/>
              <a:t>Realm bir cross platform veri tabanı yönetim sistemidir. Proje kapsamında mobil cihazın yerel hafızasında doldurulan formların saklanması gerektiği için bu veri tabanına ihtiyaç duyulmuştur. Bir başka sebebi ise kullancağımız veri tabanı olan Mongo DB ile güzel bir şekilde çalışmasından kaynaklıdır. Proje de Realm veri tabanı yönetim sisteminin önemi ilk etap da çok önemlidir.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851" y="3243628"/>
            <a:ext cx="6210386" cy="3400990"/>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Uygulama Detaylı Anlatım</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6440837" cy="4220793"/>
          </a:xfrm>
        </p:spPr>
        <p:txBody>
          <a:bodyPr>
            <a:normAutofit/>
          </a:bodyPr>
          <a:lstStyle/>
          <a:p>
            <a:pPr algn="just"/>
            <a:r>
              <a:rPr lang="tr-TR" dirty="0" smtClean="0"/>
              <a:t>Öncelikli olarak beklenti sahadaki denetimcinin mobil uygulama üzerinden soru çizelgesini cevaplandırarak kayıt etmek. Sonrasında ise bu soru çizelgesini veri tabanına göndererek işletme bilgileri ile birlikte kayıt etmek. Bu sayede işi oldukça hızlandırmış olunacak.</a:t>
            </a:r>
          </a:p>
          <a:p>
            <a:pPr algn="just"/>
            <a:r>
              <a:rPr lang="tr-TR" dirty="0" smtClean="0"/>
              <a:t>Yanda ana komponent tasarımım görülmektedir. Bu soru çizelgesi içerisinde yer alan her bir sorunun görüntüsüdür. Üstte bir text alanı, onun altında RadioButton ile seçenek alanı, onun altında ise her soru içerisinde yer alacak sorunun açıklama kısmı yer almaktadır. Onun altında ise o soruda yapılan işlemleri kayıt edecek buton yer almaktadır.</a:t>
            </a:r>
          </a:p>
          <a:p>
            <a:pPr algn="just"/>
            <a:r>
              <a:rPr lang="tr-TR" dirty="0" smtClean="0"/>
              <a:t>Bu bilgiler ilk olarak Realm veritabanında tutulmaktadır.</a:t>
            </a:r>
            <a:endParaRPr lang="tr-TR" dirty="0" smtClean="0"/>
          </a:p>
          <a:p>
            <a:pPr algn="just"/>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54" t="4445" r="6840" b="40299"/>
          <a:stretch/>
        </p:blipFill>
        <p:spPr>
          <a:xfrm>
            <a:off x="8394358" y="1621343"/>
            <a:ext cx="2982098" cy="3789406"/>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198813" y="586602"/>
            <a:ext cx="8911687" cy="1280890"/>
          </a:xfrm>
        </p:spPr>
        <p:txBody>
          <a:bodyPr>
            <a:normAutofit/>
          </a:bodyPr>
          <a:lstStyle/>
          <a:p>
            <a:r>
              <a:rPr lang="tr-TR" dirty="0"/>
              <a:t>Geldiğim Noktadan Sonra Yapılacaklar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503448"/>
            <a:ext cx="9655408" cy="5045633"/>
          </a:xfrm>
        </p:spPr>
        <p:txBody>
          <a:bodyPr>
            <a:normAutofit/>
          </a:bodyPr>
          <a:lstStyle/>
          <a:p>
            <a:pPr algn="just"/>
            <a:r>
              <a:rPr lang="tr-TR" dirty="0" smtClean="0"/>
              <a:t>Bir önceki sayfa da soru komponentini anlatmıştım. Ek olarak o komponent içerisinde eksik olan kısım resim ekleme kısmıdır. O kısmın eklenmesi sıradaki aşamadır.</a:t>
            </a:r>
          </a:p>
          <a:p>
            <a:pPr algn="just"/>
            <a:r>
              <a:rPr lang="tr-TR" dirty="0" smtClean="0"/>
              <a:t>Şu anda soruların kayıt işlemi için Realm veritabanı ile cihazın hafızasında yer kaplama işleminin neredeyse tamamı halledilmiş durumda. Ve bunun gösterim işlemi yapılabilmektedir. Bu konuda sırada ki işlem her cevaplanan soruyu ilgili işletme ile tutmam gerekiyor. O ayırt etme kısmını yapılması gerekiyor. Bunu ise Realm veritabanı içerisinde oluşturulan tabloları birbiri ile bağlamak ile olacağını düşünüyorum.</a:t>
            </a:r>
          </a:p>
          <a:p>
            <a:pPr algn="just"/>
            <a:r>
              <a:rPr lang="tr-TR" dirty="0" smtClean="0"/>
              <a:t>Resim ekleme ve veri tabanındaki bu sorunları çözdükten sonra son olarak gerekli apiler yoluyla sunucuya post etme işlemi kalıyor. Onu da Web tarafında hazırlanan apiler ile yapmam gerektiği için Web tarafını bekliyorum.</a:t>
            </a:r>
            <a:endParaRPr lang="en-US" dirty="0"/>
          </a:p>
        </p:txBody>
      </p:sp>
    </p:spTree>
    <p:extLst>
      <p:ext uri="{BB962C8B-B14F-4D97-AF65-F5344CB8AC3E}">
        <p14:creationId xmlns:p14="http://schemas.microsoft.com/office/powerpoint/2010/main" val="315003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23309" y="1621531"/>
            <a:ext cx="8915400" cy="3777622"/>
          </a:xfrm>
        </p:spPr>
        <p:txBody>
          <a:bodyPr>
            <a:normAutofit/>
          </a:bodyPr>
          <a:lstStyle/>
          <a:p>
            <a:pPr marL="0" indent="0">
              <a:buNone/>
            </a:pPr>
            <a:endParaRPr lang="tr-TR" dirty="0" smtClean="0"/>
          </a:p>
          <a:p>
            <a:r>
              <a:rPr lang="tr-TR" dirty="0" smtClean="0"/>
              <a:t>React Native Documents</a:t>
            </a:r>
            <a:r>
              <a:rPr lang="tr-TR" dirty="0"/>
              <a:t/>
            </a:r>
            <a:br>
              <a:rPr lang="tr-TR" dirty="0"/>
            </a:br>
            <a:r>
              <a:rPr lang="tr-TR" dirty="0" smtClean="0"/>
              <a:t>(</a:t>
            </a:r>
            <a:r>
              <a:rPr lang="en-US" u="sng" dirty="0">
                <a:solidFill>
                  <a:srgbClr val="00B0F0"/>
                </a:solidFill>
              </a:rPr>
              <a:t>https://reactnative.dev/docs/environment-setup</a:t>
            </a:r>
            <a:r>
              <a:rPr lang="tr-TR" dirty="0" smtClean="0"/>
              <a:t>)</a:t>
            </a:r>
            <a:endParaRPr lang="tr-TR" dirty="0"/>
          </a:p>
          <a:p>
            <a:r>
              <a:rPr lang="tr-TR" dirty="0" smtClean="0"/>
              <a:t>Realm DB Documents</a:t>
            </a:r>
            <a:r>
              <a:rPr lang="tr-TR" dirty="0"/>
              <a:t/>
            </a:r>
            <a:br>
              <a:rPr lang="tr-TR" dirty="0"/>
            </a:br>
            <a:r>
              <a:rPr lang="tr-TR" dirty="0" smtClean="0"/>
              <a:t>(</a:t>
            </a:r>
            <a:r>
              <a:rPr lang="en-US" u="sng" dirty="0">
                <a:solidFill>
                  <a:srgbClr val="00B0F0"/>
                </a:solidFill>
              </a:rPr>
              <a:t>https://www.mongodb.com/docs/realm/introduction/</a:t>
            </a:r>
            <a:r>
              <a:rPr lang="tr-TR" dirty="0" smtClean="0"/>
              <a:t>)</a:t>
            </a:r>
            <a:endParaRPr lang="tr-TR" dirty="0"/>
          </a:p>
          <a:p>
            <a:r>
              <a:rPr lang="tr-TR" dirty="0" smtClean="0"/>
              <a:t>React</a:t>
            </a:r>
            <a:r>
              <a:rPr lang="tr-TR" dirty="0"/>
              <a:t/>
            </a:r>
            <a:br>
              <a:rPr lang="tr-TR" dirty="0"/>
            </a:br>
            <a:r>
              <a:rPr lang="tr-TR" dirty="0" smtClean="0"/>
              <a:t>(</a:t>
            </a:r>
            <a:r>
              <a:rPr lang="en-US" u="sng" dirty="0">
                <a:solidFill>
                  <a:srgbClr val="00B0F0"/>
                </a:solidFill>
              </a:rPr>
              <a:t>https://reactjs.org/docs/getting-started.html</a:t>
            </a:r>
            <a:r>
              <a:rPr lang="tr-TR" smtClean="0"/>
              <a:t>)</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3"/>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Hüseyin Said Zeyrek</a:t>
            </a:r>
            <a:r>
              <a:rPr lang="tr-TR" b="1" dirty="0">
                <a:solidFill>
                  <a:schemeClr val="tx1"/>
                </a:solidFill>
              </a:rPr>
              <a:t/>
            </a:r>
            <a:br>
              <a:rPr lang="tr-TR" b="1" dirty="0">
                <a:solidFill>
                  <a:schemeClr val="tx1"/>
                </a:solidFill>
              </a:rPr>
            </a:b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huseyinsaidzeyrek</a:t>
            </a:r>
            <a:r>
              <a:rPr lang="tr-TR" dirty="0" smtClean="0">
                <a:solidFill>
                  <a:schemeClr val="tx1"/>
                </a:solidFill>
              </a:rPr>
              <a:t>@gmail.com</a:t>
            </a:r>
            <a:endParaRPr lang="tr-TR" dirty="0">
              <a:solidFill>
                <a:schemeClr val="tx1"/>
              </a:solidFill>
            </a:endParaRPr>
          </a:p>
          <a:p>
            <a:r>
              <a:rPr lang="tr-TR" dirty="0">
                <a:solidFill>
                  <a:schemeClr val="tx1"/>
                </a:solidFill>
              </a:rPr>
              <a:t>Tarih                            : </a:t>
            </a:r>
            <a:r>
              <a:rPr lang="tr-TR" dirty="0" smtClean="0">
                <a:solidFill>
                  <a:schemeClr val="tx1"/>
                </a:solidFill>
              </a:rPr>
              <a:t>23</a:t>
            </a:r>
            <a:r>
              <a:rPr lang="tr-TR" dirty="0" smtClean="0">
                <a:solidFill>
                  <a:schemeClr val="tx1"/>
                </a:solidFill>
              </a:rPr>
              <a:t>/01/2023</a:t>
            </a:r>
            <a:endParaRPr lang="tr-TR" dirty="0">
              <a:solidFill>
                <a:schemeClr val="tx1"/>
              </a:solidFill>
            </a:endParaRPr>
          </a:p>
          <a:p>
            <a:r>
              <a:rPr lang="tr-TR" dirty="0">
                <a:solidFill>
                  <a:schemeClr val="tx1"/>
                </a:solidFill>
              </a:rPr>
              <a:t>Sürüm                         : v1</a:t>
            </a:r>
          </a:p>
        </p:txBody>
      </p:sp>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3"/>
          <a:srcRect l="11094" t="21526" r="11094" b="21125"/>
          <a:stretch/>
        </p:blipFill>
        <p:spPr>
          <a:xfrm>
            <a:off x="1054642" y="107098"/>
            <a:ext cx="1811729" cy="1335303"/>
          </a:xfrm>
          <a:prstGeom prst="rect">
            <a:avLst/>
          </a:prstGeom>
        </p:spPr>
      </p:pic>
      <p:sp>
        <p:nvSpPr>
          <p:cNvPr id="15" name="Alt Başlık 2">
            <a:extLst>
              <a:ext uri="{FF2B5EF4-FFF2-40B4-BE49-F238E27FC236}">
                <a16:creationId xmlns:a16="http://schemas.microsoft.com/office/drawing/2014/main" id="{F0E365E1-ABC0-41C6-A89A-CDAF7D32399D}"/>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6" name="Picture 6" descr="These are the Skills that You Need to Hone to Become a Software Engineer">
            <a:extLst>
              <a:ext uri="{FF2B5EF4-FFF2-40B4-BE49-F238E27FC236}">
                <a16:creationId xmlns:a16="http://schemas.microsoft.com/office/drawing/2014/main" id="{8ABF278F-5C64-439B-86E6-B5C4C1BAC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240</TotalTime>
  <Words>494</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Duman</vt:lpstr>
      <vt:lpstr>Süt Sığırcılığı İşletmeleri Belgelendirme Programı Mobil Uygulaması</vt:lpstr>
      <vt:lpstr>İçindekiler</vt:lpstr>
      <vt:lpstr>Proje Hakkında </vt:lpstr>
      <vt:lpstr>React-Native</vt:lpstr>
      <vt:lpstr>Realm DB</vt:lpstr>
      <vt:lpstr>Uygulama Detaylı Anlatım</vt:lpstr>
      <vt:lpstr>Geldiğim Noktadan Sonra Yapılacaklar</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Hüseyin Said Zeyrek</cp:lastModifiedBy>
  <cp:revision>47</cp:revision>
  <dcterms:created xsi:type="dcterms:W3CDTF">2020-04-15T07:57:29Z</dcterms:created>
  <dcterms:modified xsi:type="dcterms:W3CDTF">2023-01-24T10:26:11Z</dcterms:modified>
</cp:coreProperties>
</file>