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71" r:id="rId4"/>
    <p:sldId id="272" r:id="rId5"/>
    <p:sldId id="273" r:id="rId6"/>
    <p:sldId id="274" r:id="rId7"/>
    <p:sldId id="270" r:id="rId8"/>
    <p:sldId id="259"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p:scale>
          <a:sx n="81" d="100"/>
          <a:sy n="81" d="100"/>
        </p:scale>
        <p:origin x="-686" y="-23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1/23/2023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m"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hyperlink" Target="https://forum.uipath.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m"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05042" y="4370664"/>
            <a:ext cx="6015714" cy="218449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1525798" y="2344350"/>
            <a:ext cx="9399867" cy="1941921"/>
          </a:xfrm>
        </p:spPr>
        <p:txBody>
          <a:bodyPr>
            <a:normAutofit/>
          </a:bodyPr>
          <a:lstStyle/>
          <a:p>
            <a:pPr algn="ctr"/>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RPA ile HAYTEK </a:t>
            </a:r>
            <a:b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Sosyal Medya Otomasyonu</a:t>
            </a:r>
            <a:endPar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119997" y="4539292"/>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Zeynep İrem KESLER</a:t>
            </a:r>
            <a:endParaRPr lang="tr-TR" b="1" dirty="0">
              <a:solidFill>
                <a:schemeClr val="tx1"/>
              </a:solidFill>
            </a:endParaRPr>
          </a:p>
          <a:p>
            <a:r>
              <a:rPr lang="tr-TR" dirty="0">
                <a:solidFill>
                  <a:schemeClr val="tx1"/>
                </a:solidFill>
              </a:rPr>
              <a:t>Tarih                            : </a:t>
            </a:r>
            <a:r>
              <a:rPr lang="tr-TR" dirty="0" smtClean="0">
                <a:solidFill>
                  <a:schemeClr val="tx1"/>
                </a:solidFill>
              </a:rPr>
              <a:t>23</a:t>
            </a:r>
            <a:r>
              <a:rPr lang="tr-TR" dirty="0" smtClean="0">
                <a:solidFill>
                  <a:schemeClr val="tx1"/>
                </a:solidFill>
              </a:rPr>
              <a:t>/01/2023</a:t>
            </a:r>
            <a:endParaRPr lang="tr-TR" dirty="0">
              <a:solidFill>
                <a:schemeClr val="tx1"/>
              </a:solidFill>
            </a:endParaRPr>
          </a:p>
          <a:p>
            <a:r>
              <a:rPr lang="tr-TR" dirty="0">
                <a:solidFill>
                  <a:schemeClr val="tx1"/>
                </a:solidFill>
              </a:rPr>
              <a:t>Sürüm                         : v1</a:t>
            </a:r>
          </a:p>
        </p:txBody>
      </p:sp>
      <p:sp>
        <p:nvSpPr>
          <p:cNvPr id="13" name="Alt Başlık 2">
            <a:extLst>
              <a:ext uri="{FF2B5EF4-FFF2-40B4-BE49-F238E27FC236}">
                <a16:creationId xmlns:a16="http://schemas.microsoft.com/office/drawing/2014/main" xmlns=""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smtClean="0">
                <a:ln/>
                <a:solidFill>
                  <a:schemeClr val="accent3"/>
                </a:solidFill>
              </a:rPr>
              <a:t>Lisans Tezi</a:t>
            </a:r>
            <a:endParaRPr lang="en-US" b="1" dirty="0">
              <a:ln/>
              <a:solidFill>
                <a:schemeClr val="accent3"/>
              </a:solidFill>
            </a:endParaRPr>
          </a:p>
        </p:txBody>
      </p:sp>
      <p:sp>
        <p:nvSpPr>
          <p:cNvPr id="8" name="Dikdörtgen 7">
            <a:extLst>
              <a:ext uri="{FF2B5EF4-FFF2-40B4-BE49-F238E27FC236}">
                <a16:creationId xmlns:a16="http://schemas.microsoft.com/office/drawing/2014/main" xmlns=""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xmlns=""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1" name="Resim 10">
            <a:extLst>
              <a:ext uri="{FF2B5EF4-FFF2-40B4-BE49-F238E27FC236}">
                <a16:creationId xmlns:a16="http://schemas.microsoft.com/office/drawing/2014/main" xmlns="" id="{319D2D9E-98F2-4D32-AB5B-DC3A7509971B}"/>
              </a:ext>
            </a:extLst>
          </p:cNvPr>
          <p:cNvPicPr>
            <a:picLocks noChangeAspect="1"/>
          </p:cNvPicPr>
          <p:nvPr/>
        </p:nvPicPr>
        <p:blipFill rotWithShape="1">
          <a:blip r:embed="rId3"/>
          <a:srcRect l="11094" t="21526" r="11094" b="21125"/>
          <a:stretch/>
        </p:blipFill>
        <p:spPr>
          <a:xfrm>
            <a:off x="1109726" y="264405"/>
            <a:ext cx="1811729" cy="1335303"/>
          </a:xfrm>
          <a:prstGeom prst="rect">
            <a:avLst/>
          </a:prstGeom>
        </p:spPr>
      </p:pic>
      <p:pic>
        <p:nvPicPr>
          <p:cNvPr id="3" name="Picture 2" descr="C:\Users\LENOVO\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798" y="4997414"/>
            <a:ext cx="3955131" cy="15577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27" name="Picture 3" descr="C:\Users\LENOVO\Desktop\omninet-omnitracker-bpmn-rpa-automation-740x470__FocusFillWzc3MCwzOTUsInkiLDQ3XQ.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34249">
            <a:off x="8176849" y="433169"/>
            <a:ext cx="3570884" cy="18318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smtClean="0"/>
              <a:t>İçindekiler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p:txBody>
          <a:bodyPr>
            <a:normAutofit/>
          </a:bodyPr>
          <a:lstStyle/>
          <a:p>
            <a:r>
              <a:rPr lang="tr-TR" dirty="0" smtClean="0"/>
              <a:t>RPA Nedir ?</a:t>
            </a:r>
          </a:p>
          <a:p>
            <a:r>
              <a:rPr lang="tr-TR" dirty="0" err="1" smtClean="0"/>
              <a:t>UiPath</a:t>
            </a:r>
            <a:r>
              <a:rPr lang="tr-TR" dirty="0" smtClean="0"/>
              <a:t> </a:t>
            </a:r>
            <a:r>
              <a:rPr lang="tr-TR" dirty="0" err="1" smtClean="0"/>
              <a:t>Studio</a:t>
            </a:r>
            <a:r>
              <a:rPr lang="tr-TR" dirty="0" smtClean="0"/>
              <a:t> Nedir ?</a:t>
            </a:r>
          </a:p>
          <a:p>
            <a:r>
              <a:rPr lang="tr-TR" dirty="0" err="1" smtClean="0"/>
              <a:t>UiPath</a:t>
            </a:r>
            <a:r>
              <a:rPr lang="tr-TR" dirty="0" smtClean="0"/>
              <a:t> Mimarisi</a:t>
            </a:r>
          </a:p>
          <a:p>
            <a:r>
              <a:rPr lang="tr-TR" dirty="0" err="1" smtClean="0"/>
              <a:t>Twitter</a:t>
            </a:r>
            <a:r>
              <a:rPr lang="tr-TR" dirty="0" smtClean="0"/>
              <a:t> </a:t>
            </a:r>
            <a:r>
              <a:rPr lang="tr-TR" dirty="0" err="1" smtClean="0"/>
              <a:t>Login</a:t>
            </a:r>
            <a:endParaRPr lang="tr-TR" dirty="0" smtClean="0"/>
          </a:p>
          <a:p>
            <a:r>
              <a:rPr lang="tr-TR" dirty="0" err="1" smtClean="0"/>
              <a:t>Instagram</a:t>
            </a:r>
            <a:r>
              <a:rPr lang="tr-TR" dirty="0" smtClean="0"/>
              <a:t> </a:t>
            </a:r>
            <a:r>
              <a:rPr lang="tr-TR" dirty="0" err="1" smtClean="0"/>
              <a:t>Login</a:t>
            </a:r>
            <a:endParaRPr lang="tr-TR" dirty="0" smtClean="0"/>
          </a:p>
          <a:p>
            <a:r>
              <a:rPr lang="tr-TR" dirty="0" smtClean="0"/>
              <a:t>Facebook </a:t>
            </a:r>
            <a:r>
              <a:rPr lang="tr-TR" dirty="0" err="1" smtClean="0"/>
              <a:t>Login</a:t>
            </a:r>
            <a:r>
              <a:rPr lang="tr-TR" dirty="0" smtClean="0"/>
              <a:t> </a:t>
            </a:r>
          </a:p>
          <a:p>
            <a:r>
              <a:rPr lang="tr-TR" dirty="0" smtClean="0"/>
              <a:t>HAYTEK Web Site Giriş ve Veri Çekme</a:t>
            </a:r>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Dikdörtgen 9">
            <a:extLst>
              <a:ext uri="{FF2B5EF4-FFF2-40B4-BE49-F238E27FC236}">
                <a16:creationId xmlns:a16="http://schemas.microsoft.com/office/drawing/2014/main" xmlns=""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xmlns=""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xmlns=""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xmlns=""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RPA Nedir ?</a:t>
            </a:r>
            <a:endParaRPr lang="tr-TR" dirty="0"/>
          </a:p>
        </p:txBody>
      </p:sp>
      <p:sp>
        <p:nvSpPr>
          <p:cNvPr id="3" name="İçerik Yer Tutucusu 2"/>
          <p:cNvSpPr>
            <a:spLocks noGrp="1"/>
          </p:cNvSpPr>
          <p:nvPr>
            <p:ph idx="1"/>
          </p:nvPr>
        </p:nvSpPr>
        <p:spPr>
          <a:xfrm>
            <a:off x="2559099" y="1605699"/>
            <a:ext cx="8915400" cy="3777622"/>
          </a:xfrm>
        </p:spPr>
        <p:txBody>
          <a:bodyPr/>
          <a:lstStyle/>
          <a:p>
            <a:r>
              <a:rPr lang="tr-TR" dirty="0"/>
              <a:t>Robotik süreç otomasyonu </a:t>
            </a:r>
            <a:r>
              <a:rPr lang="tr-TR" dirty="0" smtClean="0"/>
              <a:t>(</a:t>
            </a:r>
            <a:r>
              <a:rPr lang="tr-TR" dirty="0" err="1" smtClean="0"/>
              <a:t>Robotic</a:t>
            </a:r>
            <a:r>
              <a:rPr lang="tr-TR" dirty="0" smtClean="0"/>
              <a:t> </a:t>
            </a:r>
            <a:r>
              <a:rPr lang="tr-TR" dirty="0" err="1"/>
              <a:t>process</a:t>
            </a:r>
            <a:r>
              <a:rPr lang="tr-TR" dirty="0"/>
              <a:t> </a:t>
            </a:r>
            <a:r>
              <a:rPr lang="tr-TR" dirty="0" err="1"/>
              <a:t>automation</a:t>
            </a:r>
            <a:r>
              <a:rPr lang="tr-TR" dirty="0"/>
              <a:t>, RPA), metaforik </a:t>
            </a:r>
            <a:r>
              <a:rPr lang="tr-TR" dirty="0" smtClean="0"/>
              <a:t>yazılım robotlarına </a:t>
            </a:r>
            <a:r>
              <a:rPr lang="tr-TR" dirty="0"/>
              <a:t>(</a:t>
            </a:r>
            <a:r>
              <a:rPr lang="tr-TR" dirty="0" smtClean="0"/>
              <a:t>botlar) veya </a:t>
            </a:r>
            <a:r>
              <a:rPr lang="tr-TR" dirty="0"/>
              <a:t>yapay zekaya (AI) / dijital işçilere dayalı bir iş süreci otomasyon teknolojisi biçimidir. </a:t>
            </a:r>
            <a:endParaRPr lang="tr-TR" dirty="0" smtClean="0"/>
          </a:p>
          <a:p>
            <a:r>
              <a:rPr lang="tr-TR" dirty="0"/>
              <a:t>Robotik Süreç Otomasyonunda (RPA) önceden programlanmış robotlar kuralları takip ederek veri girişi, veri kontrolü, sistemler arası entegrasyon, tekrar eden işi devralma, mutabakat, basit iş kurallarını işleme gibi işlemleri hızlı ve hatasız şekilde </a:t>
            </a:r>
            <a:r>
              <a:rPr lang="tr-TR" dirty="0" smtClean="0"/>
              <a:t>yapabilir.</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2050" name="Picture 2" descr="C:\Users\LENOVO\Desktop\Applications-of-RPA-What-is-RPA-Edurek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066" y="3547411"/>
            <a:ext cx="4479810" cy="3122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00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UiPath</a:t>
            </a:r>
            <a:r>
              <a:rPr lang="tr-TR" dirty="0"/>
              <a:t> </a:t>
            </a:r>
            <a:r>
              <a:rPr lang="tr-TR" dirty="0" err="1"/>
              <a:t>Studio</a:t>
            </a:r>
            <a:r>
              <a:rPr lang="tr-TR" dirty="0"/>
              <a:t> Nedir ?</a:t>
            </a:r>
          </a:p>
        </p:txBody>
      </p:sp>
      <p:sp>
        <p:nvSpPr>
          <p:cNvPr id="3" name="İçerik Yer Tutucusu 2"/>
          <p:cNvSpPr>
            <a:spLocks noGrp="1"/>
          </p:cNvSpPr>
          <p:nvPr>
            <p:ph idx="1"/>
          </p:nvPr>
        </p:nvSpPr>
        <p:spPr>
          <a:xfrm>
            <a:off x="2559099" y="1605699"/>
            <a:ext cx="8915400" cy="3777622"/>
          </a:xfrm>
        </p:spPr>
        <p:txBody>
          <a:bodyPr/>
          <a:lstStyle/>
          <a:p>
            <a:r>
              <a:rPr lang="tr-TR" dirty="0" err="1" smtClean="0"/>
              <a:t>UiPath</a:t>
            </a:r>
            <a:r>
              <a:rPr lang="tr-TR" dirty="0"/>
              <a:t>, herhangi bir web formunda ve masaüstü uygulamasında kesintisiz veri girişi otomasyonu sağlamaya adanmış, Robotik Süreç Otomasyonu (RPA) için platform geliştiren üst düzey küresel bir yazılım </a:t>
            </a:r>
            <a:r>
              <a:rPr lang="tr-TR" dirty="0" smtClean="0"/>
              <a:t>şirketidir.</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3074" name="Picture 2" descr="Sparky-UIPath-Orange-logo-1200x628p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6036" y="160896"/>
            <a:ext cx="2702351" cy="141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67b83c5-studio-intro-im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0590" y="2696465"/>
            <a:ext cx="6938128" cy="389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27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UiPath</a:t>
            </a:r>
            <a:r>
              <a:rPr lang="tr-TR" dirty="0"/>
              <a:t> Mimarisi</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3074" name="Picture 2" descr="Sparky-UIPath-Orange-logo-1200x628p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6036" y="160896"/>
            <a:ext cx="2702351" cy="141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C:\Users\LENOVO\Desktop\Ekran Alıntısı.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697" y="1677971"/>
            <a:ext cx="9087081" cy="459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70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UiPath</a:t>
            </a:r>
            <a:r>
              <a:rPr lang="tr-TR" dirty="0"/>
              <a:t> Mimarisi</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074" name="Picture 2" descr="Sparky-UIPath-Orange-logo-1200x628p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6036" y="160896"/>
            <a:ext cx="2702351" cy="141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descr="C:\Users\LENOVO\Desktop\UI-Path-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847" y="2849415"/>
            <a:ext cx="76771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84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20190" y="1367149"/>
            <a:ext cx="10086553" cy="5364265"/>
          </a:xfrm>
        </p:spPr>
        <p:txBody>
          <a:bodyPr>
            <a:normAutofit/>
          </a:bodyPr>
          <a:lstStyle/>
          <a:p>
            <a:pPr algn="just"/>
            <a:r>
              <a:rPr lang="tr-TR" dirty="0" smtClean="0"/>
              <a:t>Sisteme Giriş</a:t>
            </a:r>
          </a:p>
          <a:p>
            <a:pPr algn="just"/>
            <a:r>
              <a:rPr lang="tr-TR" dirty="0" err="1" smtClean="0"/>
              <a:t>Extract</a:t>
            </a:r>
            <a:r>
              <a:rPr lang="tr-TR" dirty="0" smtClean="0"/>
              <a:t> </a:t>
            </a:r>
            <a:r>
              <a:rPr lang="tr-TR" dirty="0" err="1" smtClean="0"/>
              <a:t>DataTable</a:t>
            </a:r>
            <a:r>
              <a:rPr lang="tr-TR" dirty="0" smtClean="0"/>
              <a:t> </a:t>
            </a:r>
          </a:p>
          <a:p>
            <a:pPr algn="just"/>
            <a:r>
              <a:rPr lang="tr-TR" dirty="0" err="1" smtClean="0"/>
              <a:t>DataTable’da</a:t>
            </a:r>
            <a:r>
              <a:rPr lang="tr-TR" dirty="0" smtClean="0"/>
              <a:t> Verileri Ayıklama</a:t>
            </a:r>
          </a:p>
          <a:p>
            <a:pPr algn="just"/>
            <a:r>
              <a:rPr lang="tr-TR" dirty="0" err="1" smtClean="0"/>
              <a:t>Twitter</a:t>
            </a:r>
            <a:r>
              <a:rPr lang="tr-TR" dirty="0" smtClean="0"/>
              <a:t> </a:t>
            </a:r>
            <a:r>
              <a:rPr lang="tr-TR" dirty="0" err="1" smtClean="0"/>
              <a:t>Login</a:t>
            </a:r>
            <a:endParaRPr lang="tr-TR" dirty="0" smtClean="0"/>
          </a:p>
          <a:p>
            <a:pPr algn="just"/>
            <a:r>
              <a:rPr lang="tr-TR" dirty="0" err="1" smtClean="0"/>
              <a:t>Instagram</a:t>
            </a:r>
            <a:r>
              <a:rPr lang="tr-TR" dirty="0" smtClean="0"/>
              <a:t> </a:t>
            </a:r>
            <a:r>
              <a:rPr lang="tr-TR" dirty="0" err="1" smtClean="0"/>
              <a:t>Login</a:t>
            </a:r>
            <a:endParaRPr lang="tr-TR" dirty="0" smtClean="0"/>
          </a:p>
          <a:p>
            <a:pPr algn="just"/>
            <a:r>
              <a:rPr lang="tr-TR" dirty="0" smtClean="0"/>
              <a:t>Facebook </a:t>
            </a:r>
            <a:r>
              <a:rPr lang="tr-TR" dirty="0" err="1" smtClean="0"/>
              <a:t>Login</a:t>
            </a:r>
            <a:endParaRPr lang="tr-TR" dirty="0" smtClean="0"/>
          </a:p>
          <a:p>
            <a:pPr algn="just"/>
            <a:r>
              <a:rPr lang="tr-TR" dirty="0" err="1" smtClean="0"/>
              <a:t>Twitter</a:t>
            </a:r>
            <a:r>
              <a:rPr lang="tr-TR" dirty="0" smtClean="0"/>
              <a:t> Post Paylaşım</a:t>
            </a:r>
          </a:p>
          <a:p>
            <a:pPr algn="just"/>
            <a:r>
              <a:rPr lang="tr-TR" dirty="0" err="1" smtClean="0"/>
              <a:t>Instagram</a:t>
            </a:r>
            <a:r>
              <a:rPr lang="tr-TR" dirty="0" smtClean="0"/>
              <a:t> Post Paylaşım</a:t>
            </a:r>
          </a:p>
          <a:p>
            <a:pPr algn="just"/>
            <a:r>
              <a:rPr lang="tr-TR" dirty="0" smtClean="0"/>
              <a:t>Facebook Post Paylaşım</a:t>
            </a:r>
          </a:p>
          <a:p>
            <a:pPr algn="just"/>
            <a:r>
              <a:rPr lang="tr-TR" dirty="0" err="1" smtClean="0"/>
              <a:t>Exception’lar</a:t>
            </a:r>
            <a:endParaRPr lang="tr-TR" dirty="0" smtClean="0"/>
          </a:p>
          <a:p>
            <a:pPr algn="just"/>
            <a:r>
              <a:rPr lang="tr-TR" dirty="0" err="1" smtClean="0"/>
              <a:t>Killed</a:t>
            </a:r>
            <a:r>
              <a:rPr lang="tr-TR" dirty="0" smtClean="0"/>
              <a:t> </a:t>
            </a:r>
            <a:r>
              <a:rPr lang="tr-TR" dirty="0" err="1" smtClean="0"/>
              <a:t>Process</a:t>
            </a:r>
            <a:endParaRPr lang="tr-TR" dirty="0" smtClean="0"/>
          </a:p>
          <a:p>
            <a:pPr algn="just"/>
            <a:r>
              <a:rPr lang="tr-TR" dirty="0" err="1" smtClean="0"/>
              <a:t>End</a:t>
            </a:r>
            <a:r>
              <a:rPr lang="tr-TR" dirty="0" smtClean="0"/>
              <a:t> </a:t>
            </a:r>
            <a:r>
              <a:rPr lang="tr-TR" dirty="0" err="1" smtClean="0"/>
              <a:t>Process</a:t>
            </a:r>
            <a:endParaRPr lang="tr-TR" dirty="0" smtClean="0"/>
          </a:p>
          <a:p>
            <a:pPr algn="just"/>
            <a:endParaRPr lang="en-US" dirty="0"/>
          </a:p>
        </p:txBody>
      </p:sp>
      <p:pic>
        <p:nvPicPr>
          <p:cNvPr id="7169" name="Picture 1" descr="IT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370" y="282804"/>
            <a:ext cx="6255174" cy="639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58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p:txBody>
          <a:bodyPr/>
          <a:lstStyle/>
          <a:p>
            <a:r>
              <a:rPr lang="en-US" dirty="0">
                <a:hlinkClick r:id="rId2"/>
              </a:rPr>
              <a:t>https://forum.uipath.com/</a:t>
            </a: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Dikdörtgen 7">
            <a:extLst>
              <a:ext uri="{FF2B5EF4-FFF2-40B4-BE49-F238E27FC236}">
                <a16:creationId xmlns:a16="http://schemas.microsoft.com/office/drawing/2014/main" xmlns=""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xmlns=""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xmlns="" id="{C884824E-9ABA-46E8-A589-83522BCF90FF}"/>
              </a:ext>
            </a:extLst>
          </p:cNvPr>
          <p:cNvPicPr>
            <a:picLocks noChangeAspect="1"/>
          </p:cNvPicPr>
          <p:nvPr/>
        </p:nvPicPr>
        <p:blipFill rotWithShape="1">
          <a:blip r:embed="rId4"/>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Zeynep İrem KESLER</a:t>
            </a:r>
            <a:r>
              <a:rPr lang="tr-TR" b="1" dirty="0">
                <a:solidFill>
                  <a:schemeClr val="tx1"/>
                </a:solidFill>
              </a:rPr>
              <a:t/>
            </a:r>
            <a:br>
              <a:rPr lang="tr-TR" b="1" dirty="0">
                <a:solidFill>
                  <a:schemeClr val="tx1"/>
                </a:solidFill>
              </a:rPr>
            </a:b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zeynepiremkesler@gmail.com</a:t>
            </a:r>
            <a:endParaRPr lang="tr-TR" dirty="0">
              <a:solidFill>
                <a:schemeClr val="tx1"/>
              </a:solidFill>
            </a:endParaRPr>
          </a:p>
          <a:p>
            <a:r>
              <a:rPr lang="tr-TR" dirty="0">
                <a:solidFill>
                  <a:schemeClr val="tx1"/>
                </a:solidFill>
              </a:rPr>
              <a:t>Tarih                            : </a:t>
            </a:r>
            <a:r>
              <a:rPr lang="tr-TR" dirty="0" smtClean="0">
                <a:solidFill>
                  <a:schemeClr val="tx1"/>
                </a:solidFill>
              </a:rPr>
              <a:t>23</a:t>
            </a:r>
            <a:r>
              <a:rPr lang="tr-TR" dirty="0" smtClean="0">
                <a:solidFill>
                  <a:schemeClr val="tx1"/>
                </a:solidFill>
              </a:rPr>
              <a:t>/01/2023</a:t>
            </a:r>
            <a:endParaRPr lang="tr-TR" dirty="0">
              <a:solidFill>
                <a:schemeClr val="tx1"/>
              </a:solidFill>
            </a:endParaRPr>
          </a:p>
          <a:p>
            <a:r>
              <a:rPr lang="tr-TR" dirty="0">
                <a:solidFill>
                  <a:schemeClr val="tx1"/>
                </a:solidFill>
              </a:rPr>
              <a:t>Sürüm                         : v1</a:t>
            </a:r>
          </a:p>
        </p:txBody>
      </p:sp>
      <p:sp>
        <p:nvSpPr>
          <p:cNvPr id="10" name="Alt Başlık 2">
            <a:extLst>
              <a:ext uri="{FF2B5EF4-FFF2-40B4-BE49-F238E27FC236}">
                <a16:creationId xmlns:a16="http://schemas.microsoft.com/office/drawing/2014/main" xmlns=""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Lisans Tezi</a:t>
            </a:r>
            <a:endParaRPr lang="en-US" b="1" dirty="0">
              <a:ln/>
              <a:solidFill>
                <a:schemeClr val="accent3"/>
              </a:solidFill>
            </a:endParaRPr>
          </a:p>
        </p:txBody>
      </p:sp>
      <p:sp>
        <p:nvSpPr>
          <p:cNvPr id="11" name="Dikdörtgen 10">
            <a:extLst>
              <a:ext uri="{FF2B5EF4-FFF2-40B4-BE49-F238E27FC236}">
                <a16:creationId xmlns:a16="http://schemas.microsoft.com/office/drawing/2014/main" xmlns=""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xmlns=""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xmlns="" id="{AB8EB301-BEE9-4D50-B8FC-046E46C5C2FE}"/>
              </a:ext>
            </a:extLst>
          </p:cNvPr>
          <p:cNvPicPr>
            <a:picLocks noChangeAspect="1"/>
          </p:cNvPicPr>
          <p:nvPr/>
        </p:nvPicPr>
        <p:blipFill rotWithShape="1">
          <a:blip r:embed="rId3"/>
          <a:srcRect l="11094" t="21526" r="11094" b="21125"/>
          <a:stretch/>
        </p:blipFill>
        <p:spPr>
          <a:xfrm>
            <a:off x="1054642" y="107098"/>
            <a:ext cx="1811729" cy="1335303"/>
          </a:xfrm>
          <a:prstGeom prst="rect">
            <a:avLst/>
          </a:prstGeom>
        </p:spPr>
      </p:pic>
      <p:pic>
        <p:nvPicPr>
          <p:cNvPr id="12" name="Picture 3" descr="C:\Users\LENOVO\Desktop\omninet-omnitracker-bpmn-rpa-automation-740x470__FocusFillWzc3MCwzOTUsInkiLDQ3XQ.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34249">
            <a:off x="8176849" y="433169"/>
            <a:ext cx="3570884" cy="18318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231</TotalTime>
  <Words>235</Words>
  <Application>Microsoft Office PowerPoint</Application>
  <PresentationFormat>Özel</PresentationFormat>
  <Paragraphs>55</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Duman</vt:lpstr>
      <vt:lpstr>RPA ile HAYTEK  Sosyal Medya Otomasyonu</vt:lpstr>
      <vt:lpstr>İçindekiler</vt:lpstr>
      <vt:lpstr>RPA Nedir ?</vt:lpstr>
      <vt:lpstr>UiPath Studio Nedir ?</vt:lpstr>
      <vt:lpstr>UiPath Mimarisi</vt:lpstr>
      <vt:lpstr>UiPath Mimarisi</vt:lpstr>
      <vt:lpstr>Sonuç</vt:lpstr>
      <vt:lpstr>Kaynaklar</vt:lpstr>
      <vt:lpstr>İlginiz için 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LENOVO</cp:lastModifiedBy>
  <cp:revision>40</cp:revision>
  <dcterms:created xsi:type="dcterms:W3CDTF">2020-04-15T07:57:29Z</dcterms:created>
  <dcterms:modified xsi:type="dcterms:W3CDTF">2023-01-23T11:56:32Z</dcterms:modified>
</cp:coreProperties>
</file>