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60" r:id="rId3"/>
    <p:sldId id="261" r:id="rId4"/>
    <p:sldId id="301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2109412" y="2138144"/>
            <a:ext cx="7588059" cy="19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 err="1">
                <a:solidFill>
                  <a:schemeClr val="dk1"/>
                </a:solidFill>
              </a:rPr>
              <a:t>Netbeans</a:t>
            </a:r>
            <a:r>
              <a:rPr lang="tr-TR" sz="4000" b="1" dirty="0">
                <a:solidFill>
                  <a:schemeClr val="dk1"/>
                </a:solidFill>
              </a:rPr>
              <a:t> IDE Kurulumu ve Kullanımı</a:t>
            </a: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Dilara  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ULUTAŞ</a:t>
            </a:r>
            <a:r>
              <a:rPr lang="tr-TR" sz="1600" b="1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 2011404020</a:t>
            </a:r>
            <a:endParaRPr sz="1600" b="1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02/06/2022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 cap="none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7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Netbeans</a:t>
            </a:r>
            <a:r>
              <a:rPr lang="tr-TR" b="1" dirty="0"/>
              <a:t> İndirme Sitesi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 lang="tr-TR"/>
          </a:p>
        </p:txBody>
      </p:sp>
      <p:pic>
        <p:nvPicPr>
          <p:cNvPr id="216" name="Google Shape;216;p5" descr="http://res.freestockphotos.biz/pictures/14/14296-illustration-of-an-open-book-pv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877219">
            <a:off x="9168456" y="554686"/>
            <a:ext cx="2587625" cy="2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DC942126-E13B-30F0-D93F-5F6849DC8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784" y="1777186"/>
            <a:ext cx="7739991" cy="41476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Netbeans</a:t>
            </a:r>
            <a:r>
              <a:rPr lang="tr-TR" b="1" dirty="0"/>
              <a:t> İndirme Linki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2011934" y="2087880"/>
            <a:ext cx="6302072" cy="185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tr-TR" sz="1800" dirty="0"/>
              <a:t>https://netbeans.apache.org/</a:t>
            </a:r>
          </a:p>
        </p:txBody>
      </p:sp>
      <p:pic>
        <p:nvPicPr>
          <p:cNvPr id="224" name="Google Shape;224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444487" y="4730151"/>
            <a:ext cx="2447544" cy="1835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>
                <a:solidFill>
                  <a:schemeClr val="dk1"/>
                </a:solidFill>
              </a:rPr>
              <a:t>İlginiz için teşekkürler…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Dilara ULUTAŞ  2011404020</a:t>
            </a:r>
            <a:b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s.d.ulutas@gmail.com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02/06/2022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2" name="Picture 101"/>
          <p:cNvPicPr/>
          <p:nvPr/>
        </p:nvPicPr>
        <p:blipFill>
          <a:blip r:embed="rId6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101" name="Picture 100"/>
          <p:cNvPicPr/>
          <p:nvPr/>
        </p:nvPicPr>
        <p:blipFill>
          <a:blip r:embed="rId7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96</Words>
  <Application>Microsoft Office PowerPoint</Application>
  <PresentationFormat>Geniş ekran</PresentationFormat>
  <Paragraphs>21</Paragraphs>
  <Slides>4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9" baseType="lpstr">
      <vt:lpstr>Arial</vt:lpstr>
      <vt:lpstr>Noto Sans Symbols</vt:lpstr>
      <vt:lpstr>Century Gothic</vt:lpstr>
      <vt:lpstr>Calibri</vt:lpstr>
      <vt:lpstr>Duman</vt:lpstr>
      <vt:lpstr>Netbeans IDE Kurulumu ve Kullanımı</vt:lpstr>
      <vt:lpstr>Netbeans İndirme Sitesi</vt:lpstr>
      <vt:lpstr>Netbeans İndirme Linki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Android İşletim Sistemi Tarihçesi ve Temel Özellikleri </dc:title>
  <dc:creator>İsmail KIRBAŞ</dc:creator>
  <cp:lastModifiedBy>Dilara ULUTAŞ</cp:lastModifiedBy>
  <cp:revision>3</cp:revision>
  <dcterms:created xsi:type="dcterms:W3CDTF">2022-05-25T15:13:00Z</dcterms:created>
  <dcterms:modified xsi:type="dcterms:W3CDTF">2022-06-02T14:48:07Z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699FC0454A7D4710838D85DDDEF0E221</vt:lpwstr>
  </property>
  <property fmtid="{D5CDD505-2E9C-101B-9397-08002B2CF9AE}" pid="3" name="KSOProductBuildVer">
    <vt:lpwstr>1033-11.2.0.11130</vt:lpwstr>
  </property>
</Properties>
</file>