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71" r:id="rId6"/>
    <p:sldId id="262" r:id="rId7"/>
    <p:sldId id="264" r:id="rId8"/>
    <p:sldId id="263" r:id="rId9"/>
    <p:sldId id="265" r:id="rId10"/>
    <p:sldId id="266" r:id="rId11"/>
    <p:sldId id="268" r:id="rId12"/>
    <p:sldId id="269" r:id="rId13"/>
    <p:sldId id="270" r:id="rId14"/>
    <p:sldId id="25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IdYgV-XFjv9q0IHtzUTtQw" TargetMode="External"/><Relationship Id="rId3" Type="http://schemas.openxmlformats.org/officeDocument/2006/relationships/hyperlink" Target="https://www.youtube.com/watch?v=4ed_DT1jT_4&amp;list=PLQVXoXFVVtp306cqgKyC8NoxCmHIuWVBK&amp;index=5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medium.com/@ayaz.me/c-this-anahtar-kelimesi-767030d5c3e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harp-tutorials.com/tr-tr/linq/this/this-kullanimi#:~:text=this%20anahtar%20s%C3%B6zc%C3%BC%C4%9F%C3%BC%20s%C4%B1n%C4%B1f%C4%B1n%20ge%C3%A7erli,metodun%20%C3%BCyeleri%20aras%C4%B1nda%20ayr%C4%B1m%20sa%C4%9Flar." TargetMode="External"/><Relationship Id="rId5" Type="http://schemas.openxmlformats.org/officeDocument/2006/relationships/hyperlink" Target="https://www.youtube.com/watch?v=ukZEjlZwG00" TargetMode="External"/><Relationship Id="rId10" Type="http://schemas.openxmlformats.org/officeDocument/2006/relationships/hyperlink" Target="http://youtube.com/bmdersleri" TargetMode="External"/><Relationship Id="rId4" Type="http://schemas.openxmlformats.org/officeDocument/2006/relationships/hyperlink" Target="https://www.srdrylmz.com/c-this-anahtar-sozcugu/#:~:text=this%20anahtar%20s%C3%B6zc%C3%BC%C4%9F%C3%BC%20ilgili%20nesnenin,i%C3%A7in%20%C3%B6rnek%20uygulamalar%20%C3%BCzerinden%20gidece%C4%9Fiz.&amp;text=Yukar%C4%B1daki%20veri%20modelinde%20s%C4%B1n%C4%B1f%C4%B1n%20%C3%BCye,ayn%C4%B1%20isimlere%20sahip%20oldu%C4%9Fu%20g%C3%B6r%C3%BClmektedir." TargetMode="External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C# </a:t>
            </a:r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This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Anahtar Kelimesi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Caner Karaca 2011404056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31/05/2022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3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99632CE-5359-0AE3-D384-147ED058C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3559" y="3666039"/>
            <a:ext cx="3510104" cy="351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563" y="622953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Önemli Notlar: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30"/>
            <a:ext cx="9655408" cy="410850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This</a:t>
            </a:r>
            <a:r>
              <a:rPr lang="tr-TR" dirty="0"/>
              <a:t> kullanımı zorunlu değildir.</a:t>
            </a: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4CB196-4C9F-43EA-7789-24FE60B9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76" y="2113808"/>
            <a:ext cx="3721315" cy="29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24" y="579722"/>
            <a:ext cx="8911687" cy="1888270"/>
          </a:xfrm>
        </p:spPr>
        <p:txBody>
          <a:bodyPr>
            <a:normAutofit/>
          </a:bodyPr>
          <a:lstStyle/>
          <a:p>
            <a:r>
              <a:rPr lang="tr-TR" dirty="0"/>
              <a:t>Örnek Uygulama:</a:t>
            </a:r>
            <a:br>
              <a:rPr lang="tr-TR" dirty="0"/>
            </a:br>
            <a:br>
              <a:rPr lang="tr-TR" dirty="0"/>
            </a:br>
            <a:r>
              <a:rPr lang="tr-TR" sz="1800" dirty="0">
                <a:solidFill>
                  <a:schemeClr val="tx1"/>
                </a:solidFill>
              </a:rPr>
              <a:t>Öncelikle </a:t>
            </a:r>
            <a:r>
              <a:rPr lang="tr-TR" sz="1800" dirty="0" err="1">
                <a:solidFill>
                  <a:schemeClr val="tx1"/>
                </a:solidFill>
              </a:rPr>
              <a:t>Books</a:t>
            </a:r>
            <a:r>
              <a:rPr lang="tr-TR" sz="1800" dirty="0">
                <a:solidFill>
                  <a:schemeClr val="tx1"/>
                </a:solidFill>
              </a:rPr>
              <a:t> adında bir </a:t>
            </a:r>
            <a:r>
              <a:rPr lang="tr-TR" sz="1800" dirty="0" err="1">
                <a:solidFill>
                  <a:schemeClr val="tx1"/>
                </a:solidFill>
              </a:rPr>
              <a:t>class</a:t>
            </a:r>
            <a:r>
              <a:rPr lang="tr-TR" sz="1800" dirty="0">
                <a:solidFill>
                  <a:schemeClr val="tx1"/>
                </a:solidFill>
              </a:rPr>
              <a:t> oluşturalım. Ardından </a:t>
            </a:r>
            <a:r>
              <a:rPr lang="tr-TR" sz="1800" dirty="0" err="1">
                <a:solidFill>
                  <a:schemeClr val="tx1"/>
                </a:solidFill>
              </a:rPr>
              <a:t>title</a:t>
            </a:r>
            <a:r>
              <a:rPr lang="tr-TR" sz="1800" dirty="0">
                <a:solidFill>
                  <a:schemeClr val="tx1"/>
                </a:solidFill>
              </a:rPr>
              <a:t>, </a:t>
            </a:r>
            <a:r>
              <a:rPr lang="tr-TR" sz="1800" dirty="0" err="1">
                <a:solidFill>
                  <a:schemeClr val="tx1"/>
                </a:solidFill>
              </a:rPr>
              <a:t>author</a:t>
            </a:r>
            <a:r>
              <a:rPr lang="tr-TR" sz="1800" dirty="0">
                <a:solidFill>
                  <a:schemeClr val="tx1"/>
                </a:solidFill>
              </a:rPr>
              <a:t> ve </a:t>
            </a:r>
            <a:r>
              <a:rPr lang="tr-TR" sz="1800" dirty="0" err="1">
                <a:solidFill>
                  <a:schemeClr val="tx1"/>
                </a:solidFill>
              </a:rPr>
              <a:t>date</a:t>
            </a:r>
            <a:r>
              <a:rPr lang="tr-TR" sz="1800" dirty="0">
                <a:solidFill>
                  <a:schemeClr val="tx1"/>
                </a:solidFill>
              </a:rPr>
              <a:t> adında 3 tane </a:t>
            </a:r>
            <a:r>
              <a:rPr lang="tr-TR" sz="1800" dirty="0" err="1">
                <a:solidFill>
                  <a:schemeClr val="tx1"/>
                </a:solidFill>
              </a:rPr>
              <a:t>field</a:t>
            </a:r>
            <a:r>
              <a:rPr lang="tr-TR" sz="1800" dirty="0">
                <a:solidFill>
                  <a:schemeClr val="tx1"/>
                </a:solidFill>
              </a:rPr>
              <a:t> oluşturalım ve </a:t>
            </a:r>
            <a:r>
              <a:rPr lang="tr-TR" sz="1800" dirty="0" err="1">
                <a:solidFill>
                  <a:schemeClr val="tx1"/>
                </a:solidFill>
              </a:rPr>
              <a:t>constructor</a:t>
            </a:r>
            <a:r>
              <a:rPr lang="tr-TR" sz="1800" dirty="0">
                <a:solidFill>
                  <a:schemeClr val="tx1"/>
                </a:solidFill>
              </a:rPr>
              <a:t> </a:t>
            </a:r>
            <a:r>
              <a:rPr lang="tr-TR" sz="1800" dirty="0" err="1">
                <a:solidFill>
                  <a:schemeClr val="tx1"/>
                </a:solidFill>
              </a:rPr>
              <a:t>metodlarını</a:t>
            </a:r>
            <a:r>
              <a:rPr lang="tr-TR" sz="1800" dirty="0">
                <a:solidFill>
                  <a:schemeClr val="tx1"/>
                </a:solidFill>
              </a:rPr>
              <a:t> yazalım.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F54F391-70A3-68AB-552D-AB6ED04B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24" y="2895239"/>
            <a:ext cx="7723785" cy="376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036" y="1440855"/>
            <a:ext cx="8911687" cy="1280890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chemeClr val="tx1"/>
                </a:solidFill>
              </a:rPr>
              <a:t>Ardından 3 tane nesne oluşturup bunları ekrana yazdıralım.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7B483EF-BE84-C26A-1829-941237E1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22" y="2647760"/>
            <a:ext cx="8707501" cy="283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564" y="1411537"/>
            <a:ext cx="10086553" cy="53642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3200" dirty="0"/>
              <a:t>Ekran Çıktısı:</a:t>
            </a:r>
            <a:endParaRPr lang="en-US" sz="320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9A0F8E1-BEA8-BCA7-2405-779ED6C0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64" y="2244026"/>
            <a:ext cx="7584271" cy="125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4999"/>
            <a:ext cx="8915400" cy="4006223"/>
          </a:xfrm>
        </p:spPr>
        <p:txBody>
          <a:bodyPr/>
          <a:lstStyle/>
          <a:p>
            <a:r>
              <a:rPr lang="en-GB" dirty="0">
                <a:hlinkClick r:id="rId2"/>
              </a:rPr>
              <a:t>C# This </a:t>
            </a:r>
            <a:r>
              <a:rPr lang="en-GB" dirty="0" err="1">
                <a:hlinkClick r:id="rId2"/>
              </a:rPr>
              <a:t>Anahtar</a:t>
            </a:r>
            <a:r>
              <a:rPr lang="en-GB" dirty="0">
                <a:hlinkClick r:id="rId2"/>
              </a:rPr>
              <a:t> </a:t>
            </a:r>
            <a:r>
              <a:rPr lang="en-GB" dirty="0" err="1">
                <a:hlinkClick r:id="rId2"/>
              </a:rPr>
              <a:t>Kelimesi</a:t>
            </a:r>
            <a:r>
              <a:rPr lang="en-GB" dirty="0">
                <a:hlinkClick r:id="rId2"/>
              </a:rPr>
              <a:t> | by Mehmet Ayaz | Medium</a:t>
            </a:r>
            <a:endParaRPr lang="tr-TR" dirty="0"/>
          </a:p>
          <a:p>
            <a:r>
              <a:rPr lang="en-GB" dirty="0" err="1">
                <a:hlinkClick r:id="rId3"/>
              </a:rPr>
              <a:t>Nesne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Tabanlı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Programlama</a:t>
            </a:r>
            <a:r>
              <a:rPr lang="en-GB" dirty="0">
                <a:hlinkClick r:id="rId3"/>
              </a:rPr>
              <a:t> #5 - this </a:t>
            </a:r>
            <a:r>
              <a:rPr lang="en-GB" dirty="0" err="1">
                <a:hlinkClick r:id="rId3"/>
              </a:rPr>
              <a:t>Keyword'ü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Nedir</a:t>
            </a:r>
            <a:r>
              <a:rPr lang="en-GB" dirty="0">
                <a:hlinkClick r:id="rId3"/>
              </a:rPr>
              <a:t>? </a:t>
            </a:r>
            <a:r>
              <a:rPr lang="en-GB" dirty="0" err="1">
                <a:hlinkClick r:id="rId3"/>
              </a:rPr>
              <a:t>İşlevleri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Nelerdir</a:t>
            </a:r>
            <a:r>
              <a:rPr lang="en-GB" dirty="0">
                <a:hlinkClick r:id="rId3"/>
              </a:rPr>
              <a:t>? – YouTube</a:t>
            </a:r>
            <a:endParaRPr lang="tr-TR" dirty="0"/>
          </a:p>
          <a:p>
            <a:r>
              <a:rPr lang="en-GB" dirty="0">
                <a:hlinkClick r:id="rId4"/>
              </a:rPr>
              <a:t>C# - This </a:t>
            </a:r>
            <a:r>
              <a:rPr lang="en-GB" dirty="0" err="1">
                <a:hlinkClick r:id="rId4"/>
              </a:rPr>
              <a:t>Anahtar</a:t>
            </a:r>
            <a:r>
              <a:rPr lang="en-GB" dirty="0">
                <a:hlinkClick r:id="rId4"/>
              </a:rPr>
              <a:t> </a:t>
            </a:r>
            <a:r>
              <a:rPr lang="en-GB" dirty="0" err="1">
                <a:hlinkClick r:id="rId4"/>
              </a:rPr>
              <a:t>Sözcüğü</a:t>
            </a:r>
            <a:r>
              <a:rPr lang="en-GB" dirty="0">
                <a:hlinkClick r:id="rId4"/>
              </a:rPr>
              <a:t> - Serdar </a:t>
            </a:r>
            <a:r>
              <a:rPr lang="en-GB" dirty="0" err="1">
                <a:hlinkClick r:id="rId4"/>
              </a:rPr>
              <a:t>Yılmaz</a:t>
            </a:r>
            <a:r>
              <a:rPr lang="en-GB" dirty="0">
                <a:hlinkClick r:id="rId4"/>
              </a:rPr>
              <a:t> (srdrylmz.com)</a:t>
            </a:r>
            <a:endParaRPr lang="tr-TR" dirty="0"/>
          </a:p>
          <a:p>
            <a:r>
              <a:rPr lang="en-GB" dirty="0" err="1">
                <a:hlinkClick r:id="rId5"/>
              </a:rPr>
              <a:t>İleri</a:t>
            </a:r>
            <a:r>
              <a:rPr lang="en-GB" dirty="0">
                <a:hlinkClick r:id="rId5"/>
              </a:rPr>
              <a:t> </a:t>
            </a:r>
            <a:r>
              <a:rPr lang="en-GB" dirty="0" err="1">
                <a:hlinkClick r:id="rId5"/>
              </a:rPr>
              <a:t>Seviye</a:t>
            </a:r>
            <a:r>
              <a:rPr lang="en-GB" dirty="0">
                <a:hlinkClick r:id="rId5"/>
              </a:rPr>
              <a:t> C# </a:t>
            </a:r>
            <a:r>
              <a:rPr lang="en-GB" dirty="0" err="1">
                <a:hlinkClick r:id="rId5"/>
              </a:rPr>
              <a:t>ve</a:t>
            </a:r>
            <a:r>
              <a:rPr lang="en-GB" dirty="0">
                <a:hlinkClick r:id="rId5"/>
              </a:rPr>
              <a:t> OOP </a:t>
            </a:r>
            <a:r>
              <a:rPr lang="en-GB" dirty="0" err="1">
                <a:hlinkClick r:id="rId5"/>
              </a:rPr>
              <a:t>Dersleri</a:t>
            </a:r>
            <a:r>
              <a:rPr lang="en-GB" dirty="0">
                <a:hlinkClick r:id="rId5"/>
              </a:rPr>
              <a:t> - This </a:t>
            </a:r>
            <a:r>
              <a:rPr lang="en-GB" dirty="0" err="1">
                <a:hlinkClick r:id="rId5"/>
              </a:rPr>
              <a:t>Anahtar</a:t>
            </a:r>
            <a:r>
              <a:rPr lang="en-GB" dirty="0">
                <a:hlinkClick r:id="rId5"/>
              </a:rPr>
              <a:t> </a:t>
            </a:r>
            <a:r>
              <a:rPr lang="en-GB" dirty="0" err="1">
                <a:hlinkClick r:id="rId5"/>
              </a:rPr>
              <a:t>Kelimesi</a:t>
            </a:r>
            <a:r>
              <a:rPr lang="en-GB" dirty="0">
                <a:hlinkClick r:id="rId5"/>
              </a:rPr>
              <a:t> - YouTube</a:t>
            </a:r>
            <a:r>
              <a:rPr lang="tr-TR" dirty="0"/>
              <a:t> </a:t>
            </a:r>
          </a:p>
          <a:p>
            <a:r>
              <a:rPr lang="en-GB" dirty="0">
                <a:hlinkClick r:id="rId6"/>
              </a:rPr>
              <a:t>C# This </a:t>
            </a:r>
            <a:r>
              <a:rPr lang="en-GB" dirty="0" err="1">
                <a:hlinkClick r:id="rId6"/>
              </a:rPr>
              <a:t>Kullanımı</a:t>
            </a:r>
            <a:r>
              <a:rPr lang="en-GB" dirty="0">
                <a:hlinkClick r:id="rId6"/>
              </a:rPr>
              <a:t> (csharp-tutorials.com)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8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>
                <a:solidFill>
                  <a:schemeClr val="tx1"/>
                </a:solidFill>
              </a:rPr>
              <a:t>Caner Karaca 2011404056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canerkaraca1546@gmail.com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31/05/2022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This</a:t>
            </a:r>
            <a:r>
              <a:rPr lang="tr-TR" dirty="0"/>
              <a:t> Nedir?</a:t>
            </a:r>
          </a:p>
          <a:p>
            <a:r>
              <a:rPr lang="tr-TR" dirty="0" err="1"/>
              <a:t>This</a:t>
            </a:r>
            <a:r>
              <a:rPr lang="tr-TR" dirty="0"/>
              <a:t> Anahtarının 1. Kullanımı</a:t>
            </a:r>
          </a:p>
          <a:p>
            <a:r>
              <a:rPr lang="tr-TR" dirty="0" err="1"/>
              <a:t>This</a:t>
            </a:r>
            <a:r>
              <a:rPr lang="tr-TR" dirty="0"/>
              <a:t> Anahtarının 2. Kullanımı</a:t>
            </a:r>
          </a:p>
          <a:p>
            <a:r>
              <a:rPr lang="tr-TR" dirty="0"/>
              <a:t>Önemli Notlar</a:t>
            </a:r>
          </a:p>
          <a:p>
            <a:r>
              <a:rPr lang="tr-TR" dirty="0"/>
              <a:t>Örnek Uygulama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699271" y="1969317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91" y="524313"/>
            <a:ext cx="8911687" cy="1280890"/>
          </a:xfrm>
        </p:spPr>
        <p:txBody>
          <a:bodyPr/>
          <a:lstStyle/>
          <a:p>
            <a:r>
              <a:rPr lang="tr-TR" sz="4000" dirty="0" err="1"/>
              <a:t>This</a:t>
            </a:r>
            <a:r>
              <a:rPr lang="tr-TR" sz="4000" dirty="0"/>
              <a:t> </a:t>
            </a:r>
            <a:r>
              <a:rPr lang="en-US" sz="4000" dirty="0" err="1"/>
              <a:t>nedir</a:t>
            </a:r>
            <a:r>
              <a:rPr lang="tr-TR" sz="4000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152038" cy="4589387"/>
          </a:xfrm>
        </p:spPr>
        <p:txBody>
          <a:bodyPr>
            <a:normAutofit/>
          </a:bodyPr>
          <a:lstStyle/>
          <a:p>
            <a:pPr algn="l"/>
            <a:r>
              <a:rPr lang="tr-TR" sz="32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3200" b="0" i="0" dirty="0" err="1">
                <a:solidFill>
                  <a:srgbClr val="292929"/>
                </a:solidFill>
                <a:effectLst/>
                <a:latin typeface="charter"/>
              </a:rPr>
              <a:t>C#’da</a:t>
            </a:r>
            <a:r>
              <a:rPr lang="en-GB" sz="3200" b="0" i="0" dirty="0">
                <a:solidFill>
                  <a:srgbClr val="292929"/>
                </a:solidFill>
                <a:effectLst/>
                <a:latin typeface="charter"/>
              </a:rPr>
              <a:t> “this” </a:t>
            </a:r>
            <a:r>
              <a:rPr lang="en-GB" sz="3200" b="0" i="0" dirty="0" err="1">
                <a:solidFill>
                  <a:srgbClr val="292929"/>
                </a:solidFill>
                <a:effectLst/>
                <a:latin typeface="charter"/>
              </a:rPr>
              <a:t>anahtar</a:t>
            </a:r>
            <a:r>
              <a:rPr lang="en-GB" sz="32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3200" b="0" i="0" dirty="0" err="1">
                <a:solidFill>
                  <a:srgbClr val="292929"/>
                </a:solidFill>
                <a:effectLst/>
                <a:latin typeface="charter"/>
              </a:rPr>
              <a:t>kelimesi</a:t>
            </a:r>
            <a:r>
              <a:rPr lang="en-GB" sz="32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GB" sz="3200" b="0" i="0" dirty="0" err="1">
                <a:solidFill>
                  <a:srgbClr val="292929"/>
                </a:solidFill>
                <a:effectLst/>
                <a:latin typeface="charter"/>
              </a:rPr>
              <a:t>ilgili</a:t>
            </a:r>
            <a:r>
              <a:rPr lang="en-GB" sz="32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3200" b="0" i="0" dirty="0" err="1">
                <a:solidFill>
                  <a:srgbClr val="292929"/>
                </a:solidFill>
                <a:effectLst/>
                <a:latin typeface="charter"/>
              </a:rPr>
              <a:t>nesnenin</a:t>
            </a:r>
            <a:r>
              <a:rPr lang="en-GB" sz="32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3200" b="0" i="0" dirty="0" err="1">
                <a:solidFill>
                  <a:srgbClr val="292929"/>
                </a:solidFill>
                <a:effectLst/>
                <a:latin typeface="charter"/>
              </a:rPr>
              <a:t>referansını</a:t>
            </a:r>
            <a:r>
              <a:rPr lang="en-GB" sz="32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3200" b="0" i="0" dirty="0" err="1">
                <a:solidFill>
                  <a:srgbClr val="292929"/>
                </a:solidFill>
                <a:effectLst/>
                <a:latin typeface="charter"/>
              </a:rPr>
              <a:t>belirtmek</a:t>
            </a:r>
            <a:r>
              <a:rPr lang="en-GB" sz="32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3200" b="0" i="0" dirty="0" err="1">
                <a:solidFill>
                  <a:srgbClr val="292929"/>
                </a:solidFill>
                <a:effectLst/>
                <a:latin typeface="charter"/>
              </a:rPr>
              <a:t>için</a:t>
            </a:r>
            <a:r>
              <a:rPr lang="en-GB" sz="32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3200" b="0" i="0" dirty="0" err="1">
                <a:solidFill>
                  <a:srgbClr val="292929"/>
                </a:solidFill>
                <a:effectLst/>
                <a:latin typeface="charter"/>
              </a:rPr>
              <a:t>kullanılır</a:t>
            </a:r>
            <a:r>
              <a:rPr lang="en-GB" sz="32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2BFB39C-0875-A34B-DFA0-72A83354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31" y="3209236"/>
            <a:ext cx="4667051" cy="33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24" y="597477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 err="1"/>
              <a:t>This</a:t>
            </a:r>
            <a:r>
              <a:rPr lang="tr-TR" dirty="0"/>
              <a:t> Anahtarının 1.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l"/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Öncelikle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A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adında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class, x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adında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field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constructor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oluşturuyoruz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Constructor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parametre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olarak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x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adında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integer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değişken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tanımlıyoruz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marL="0" indent="0">
              <a:buNone/>
            </a:pP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B18623-275C-5076-DF70-7B6D450A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93" y="3025190"/>
            <a:ext cx="3284241" cy="24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012" y="1379176"/>
            <a:ext cx="10408642" cy="2189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 err="1">
                <a:solidFill>
                  <a:schemeClr val="tx1"/>
                </a:solidFill>
                <a:effectLst/>
                <a:latin typeface="charter"/>
              </a:rPr>
              <a:t>Peki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harter"/>
              </a:rPr>
              <a:t> ben constructor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charter"/>
              </a:rPr>
              <a:t>içinde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harter"/>
              </a:rPr>
              <a:t> x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charter"/>
              </a:rPr>
              <a:t>değişkenini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charter"/>
              </a:rPr>
              <a:t>yazarsam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charter"/>
              </a:rPr>
              <a:t>field’a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charter"/>
              </a:rPr>
              <a:t>mı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charter"/>
              </a:rPr>
              <a:t>ulaşırım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harter"/>
              </a:rPr>
              <a:t>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charter"/>
              </a:rPr>
              <a:t>yoksa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harter"/>
              </a:rPr>
              <a:t> constructor da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charter"/>
              </a:rPr>
              <a:t>tanımladığım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harter"/>
              </a:rPr>
              <a:t> x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charter"/>
              </a:rPr>
              <a:t>parametresine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harter"/>
              </a:rPr>
              <a:t> mi?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AD32A2E-714E-58F2-867B-5CB2105B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2936956"/>
            <a:ext cx="3287054" cy="273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514F797F-041A-D15E-E8BD-376B61BB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338" y="803275"/>
            <a:ext cx="9559925" cy="5124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r>
              <a:rPr lang="tr-TR" sz="2400" dirty="0"/>
              <a:t>Peki ya ben parametre olan x yerine </a:t>
            </a:r>
            <a:r>
              <a:rPr lang="tr-TR" sz="2400" dirty="0" err="1"/>
              <a:t>field</a:t>
            </a:r>
            <a:r>
              <a:rPr lang="tr-TR" sz="2400" dirty="0"/>
              <a:t> olarak tanımladığın x değişkenine ulaşmak istiyorsam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charter"/>
              </a:rPr>
              <a:t> ?</a:t>
            </a:r>
            <a:endParaRPr lang="tr-TR" sz="2400" b="0" i="0" dirty="0">
              <a:solidFill>
                <a:schemeClr val="tx1"/>
              </a:solidFill>
              <a:effectLst/>
              <a:latin typeface="charter"/>
            </a:endParaRPr>
          </a:p>
          <a:p>
            <a:endParaRPr lang="tr-TR" dirty="0">
              <a:solidFill>
                <a:schemeClr val="tx1"/>
              </a:solidFill>
              <a:latin typeface="charter"/>
            </a:endParaRPr>
          </a:p>
          <a:p>
            <a:endParaRPr lang="en-GB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757C9FB-B66D-B094-4079-780C5058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38" y="2545638"/>
            <a:ext cx="3463739" cy="27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34" y="663181"/>
            <a:ext cx="8911687" cy="742470"/>
          </a:xfrm>
        </p:spPr>
        <p:txBody>
          <a:bodyPr>
            <a:normAutofit/>
          </a:bodyPr>
          <a:lstStyle/>
          <a:p>
            <a:r>
              <a:rPr lang="tr-TR" dirty="0" err="1"/>
              <a:t>This</a:t>
            </a:r>
            <a:r>
              <a:rPr lang="tr-TR" dirty="0"/>
              <a:t> Anahtarının 2. Kullanımı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60" y="1405651"/>
            <a:ext cx="10086552" cy="1532858"/>
          </a:xfrm>
        </p:spPr>
        <p:txBody>
          <a:bodyPr>
            <a:normAutofit/>
          </a:bodyPr>
          <a:lstStyle/>
          <a:p>
            <a:pPr algn="just"/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Integer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değer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tipinde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charter"/>
              </a:rPr>
              <a:t>y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charter"/>
              </a:rPr>
              <a:t>z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adında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field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yine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charter"/>
              </a:rPr>
              <a:t>A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adında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farklı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constructor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oluşturuyor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parametre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olarak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integer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tipinde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charter"/>
              </a:rPr>
              <a:t>y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tr-TR" sz="2000" dirty="0">
                <a:solidFill>
                  <a:srgbClr val="292929"/>
                </a:solidFill>
                <a:latin typeface="charter"/>
              </a:rPr>
              <a:t>z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isimlerini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veriyoruz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tr-TR" sz="2000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just"/>
            <a:r>
              <a:rPr lang="tr-TR" sz="2000" dirty="0"/>
              <a:t>Y</a:t>
            </a:r>
            <a:r>
              <a:rPr lang="en-GB" sz="2000" dirty="0" err="1"/>
              <a:t>ine</a:t>
            </a:r>
            <a:r>
              <a:rPr lang="en-GB" sz="2000" dirty="0"/>
              <a:t> </a:t>
            </a:r>
            <a:r>
              <a:rPr lang="en-GB" sz="2000" dirty="0" err="1"/>
              <a:t>aynı</a:t>
            </a:r>
            <a:r>
              <a:rPr lang="en-GB" sz="2000" dirty="0"/>
              <a:t> </a:t>
            </a:r>
            <a:r>
              <a:rPr lang="en-GB" sz="2000" dirty="0" err="1"/>
              <a:t>şekilde</a:t>
            </a:r>
            <a:r>
              <a:rPr lang="en-GB" sz="2000" dirty="0"/>
              <a:t> field </a:t>
            </a:r>
            <a:r>
              <a:rPr lang="en-GB" sz="2000" dirty="0" err="1"/>
              <a:t>olarak</a:t>
            </a:r>
            <a:r>
              <a:rPr lang="en-GB" sz="2000" dirty="0"/>
              <a:t> </a:t>
            </a:r>
            <a:r>
              <a:rPr lang="en-GB" sz="2000" dirty="0" err="1"/>
              <a:t>tanımladığım</a:t>
            </a:r>
            <a:r>
              <a:rPr lang="en-GB" sz="2000" dirty="0"/>
              <a:t> x </a:t>
            </a:r>
            <a:r>
              <a:rPr lang="en-GB" sz="2000" dirty="0" err="1"/>
              <a:t>ve</a:t>
            </a:r>
            <a:r>
              <a:rPr lang="en-GB" sz="2000" dirty="0"/>
              <a:t> y </a:t>
            </a:r>
            <a:r>
              <a:rPr lang="en-GB" sz="2000" dirty="0" err="1"/>
              <a:t>değişkenlerini</a:t>
            </a:r>
            <a:r>
              <a:rPr lang="en-GB" sz="2000" dirty="0"/>
              <a:t> constructor da </a:t>
            </a:r>
            <a:r>
              <a:rPr lang="en-GB" sz="2000" dirty="0" err="1"/>
              <a:t>çağırmak</a:t>
            </a:r>
            <a:r>
              <a:rPr lang="en-GB" sz="2000" dirty="0"/>
              <a:t> </a:t>
            </a:r>
            <a:r>
              <a:rPr lang="en-GB" sz="2000" dirty="0" err="1"/>
              <a:t>için</a:t>
            </a:r>
            <a:r>
              <a:rPr lang="en-GB" sz="2000" dirty="0"/>
              <a:t> this </a:t>
            </a:r>
            <a:r>
              <a:rPr lang="en-GB" sz="2000" dirty="0" err="1"/>
              <a:t>anahtar</a:t>
            </a:r>
            <a:r>
              <a:rPr lang="en-GB" sz="2000" dirty="0"/>
              <a:t> </a:t>
            </a:r>
            <a:r>
              <a:rPr lang="en-GB" sz="2000" dirty="0" err="1"/>
              <a:t>sözcüğünü</a:t>
            </a:r>
            <a:r>
              <a:rPr lang="en-GB" sz="2000" dirty="0"/>
              <a:t> </a:t>
            </a:r>
            <a:r>
              <a:rPr lang="en-GB" sz="2000" dirty="0" err="1"/>
              <a:t>kullanıyorum</a:t>
            </a:r>
            <a:r>
              <a:rPr lang="en-GB" sz="2000" dirty="0"/>
              <a:t>.</a:t>
            </a:r>
            <a:endParaRPr lang="tr-TR" sz="2000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8FB61C2-C435-478F-F4D5-7AD8989E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33" y="3102214"/>
            <a:ext cx="3011143" cy="34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901" y="1152907"/>
            <a:ext cx="10262586" cy="5500409"/>
          </a:xfrm>
        </p:spPr>
        <p:txBody>
          <a:bodyPr>
            <a:normAutofit/>
          </a:bodyPr>
          <a:lstStyle/>
          <a:p>
            <a:pPr algn="just"/>
            <a:r>
              <a:rPr lang="tr-TR" sz="2000" dirty="0">
                <a:solidFill>
                  <a:srgbClr val="292929"/>
                </a:solidFill>
                <a:latin typeface="charter"/>
              </a:rPr>
              <a:t>İ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kinci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charter"/>
              </a:rPr>
              <a:t>A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olarak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oluşturduğum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constructor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çağırdığımda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birinci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olarak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çağırdım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r-TR" sz="2000" b="0" i="0" dirty="0">
                <a:solidFill>
                  <a:srgbClr val="292929"/>
                </a:solidFill>
                <a:effectLst/>
                <a:latin typeface="charter"/>
              </a:rPr>
              <a:t>A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constructora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da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değerin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atanması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istiyorsam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“this”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anahtar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kelimesini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aşağıdaki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gibi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sz="2000" b="0" i="0" dirty="0" err="1">
                <a:solidFill>
                  <a:srgbClr val="292929"/>
                </a:solidFill>
                <a:effectLst/>
                <a:latin typeface="charter"/>
              </a:rPr>
              <a:t>kullanıyorum</a:t>
            </a:r>
            <a:r>
              <a:rPr lang="en-GB" sz="20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sz="2000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5BFF98F-2471-5812-B9A7-4BDCA678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91" y="2512477"/>
            <a:ext cx="4754203" cy="39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563" y="664719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Önemli Notlar: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563" y="1346929"/>
            <a:ext cx="9655408" cy="535137"/>
          </a:xfrm>
        </p:spPr>
        <p:txBody>
          <a:bodyPr>
            <a:normAutofit/>
          </a:bodyPr>
          <a:lstStyle/>
          <a:p>
            <a:pPr algn="just"/>
            <a:r>
              <a:rPr lang="tr-TR" dirty="0" err="1"/>
              <a:t>Static</a:t>
            </a:r>
            <a:r>
              <a:rPr lang="tr-TR" dirty="0"/>
              <a:t> yapılarda nesne üretilmediği için </a:t>
            </a:r>
            <a:r>
              <a:rPr lang="tr-TR" dirty="0" err="1"/>
              <a:t>this</a:t>
            </a:r>
            <a:r>
              <a:rPr lang="tr-TR" dirty="0"/>
              <a:t> anahtar kelimesi kullanılamaz.</a:t>
            </a:r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4CE1F2-AF42-2A9A-F09C-5099D095D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50" y="2318424"/>
            <a:ext cx="5244509" cy="39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415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charter</vt:lpstr>
      <vt:lpstr>Wingdings 3</vt:lpstr>
      <vt:lpstr>Duman</vt:lpstr>
      <vt:lpstr>C# This Anahtar Kelimesi</vt:lpstr>
      <vt:lpstr>İçindekiler</vt:lpstr>
      <vt:lpstr>This nedir? </vt:lpstr>
      <vt:lpstr>This Anahtarının 1. Kullanımı</vt:lpstr>
      <vt:lpstr>PowerPoint Presentation</vt:lpstr>
      <vt:lpstr>PowerPoint Presentation</vt:lpstr>
      <vt:lpstr>This Anahtarının 2. Kullanımı</vt:lpstr>
      <vt:lpstr>PowerPoint Presentation</vt:lpstr>
      <vt:lpstr>Önemli Notlar:</vt:lpstr>
      <vt:lpstr>Önemli Notlar:</vt:lpstr>
      <vt:lpstr>Örnek Uygulama:  Öncelikle Books adında bir class oluşturalım. Ardından title, author ve date adında 3 tane field oluşturalım ve constructor metodlarını yazalım.</vt:lpstr>
      <vt:lpstr>Ardından 3 tane nesne oluşturup bunları ekrana yazdıralım.</vt:lpstr>
      <vt:lpstr>PowerPoint Presentation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Adnan</cp:lastModifiedBy>
  <cp:revision>36</cp:revision>
  <dcterms:created xsi:type="dcterms:W3CDTF">2020-04-15T07:57:29Z</dcterms:created>
  <dcterms:modified xsi:type="dcterms:W3CDTF">2022-05-31T16:43:43Z</dcterms:modified>
</cp:coreProperties>
</file>